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2227" y="3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28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84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Hook Timeline – Slide Template</a:t>
            </a: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F0ED9B2-8635-AD44-C704-A142E68612EB}"/>
              </a:ext>
            </a:extLst>
          </p:cNvPr>
          <p:cNvSpPr/>
          <p:nvPr/>
        </p:nvSpPr>
        <p:spPr>
          <a:xfrm>
            <a:off x="5451451" y="2061036"/>
            <a:ext cx="932969" cy="93296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2A0CDB7-796D-8B15-1857-56D4B42DFB93}"/>
              </a:ext>
            </a:extLst>
          </p:cNvPr>
          <p:cNvSpPr/>
          <p:nvPr/>
        </p:nvSpPr>
        <p:spPr>
          <a:xfrm>
            <a:off x="3167960" y="2061036"/>
            <a:ext cx="932969" cy="93296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AAFE0A8-747E-FC99-6793-948041BB20A8}"/>
              </a:ext>
            </a:extLst>
          </p:cNvPr>
          <p:cNvSpPr/>
          <p:nvPr/>
        </p:nvSpPr>
        <p:spPr>
          <a:xfrm>
            <a:off x="6584954" y="4181594"/>
            <a:ext cx="932969" cy="93296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426FEEBE-E7B6-B48D-E468-97F8527EFCBD}"/>
              </a:ext>
            </a:extLst>
          </p:cNvPr>
          <p:cNvSpPr/>
          <p:nvPr/>
        </p:nvSpPr>
        <p:spPr>
          <a:xfrm>
            <a:off x="884468" y="2061036"/>
            <a:ext cx="932969" cy="93296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523C4B6-3570-0535-A108-D5D482D0EFDA}"/>
              </a:ext>
            </a:extLst>
          </p:cNvPr>
          <p:cNvSpPr/>
          <p:nvPr/>
        </p:nvSpPr>
        <p:spPr>
          <a:xfrm>
            <a:off x="2017972" y="4181594"/>
            <a:ext cx="932969" cy="93296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201D651-5707-D598-02F4-E7547E6B8093}"/>
              </a:ext>
            </a:extLst>
          </p:cNvPr>
          <p:cNvSpPr/>
          <p:nvPr/>
        </p:nvSpPr>
        <p:spPr>
          <a:xfrm>
            <a:off x="4301463" y="4181594"/>
            <a:ext cx="932969" cy="93296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E829F55-5A64-37CF-7396-7302CCAFBA47}"/>
              </a:ext>
            </a:extLst>
          </p:cNvPr>
          <p:cNvSpPr/>
          <p:nvPr/>
        </p:nvSpPr>
        <p:spPr>
          <a:xfrm>
            <a:off x="337974" y="1865480"/>
            <a:ext cx="7957970" cy="3431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21600" y="10703"/>
                </a:moveTo>
                <a:cubicBezTo>
                  <a:pt x="21600" y="10765"/>
                  <a:pt x="21582" y="10806"/>
                  <a:pt x="21556" y="10806"/>
                </a:cubicBezTo>
                <a:lnTo>
                  <a:pt x="18581" y="10806"/>
                </a:lnTo>
                <a:cubicBezTo>
                  <a:pt x="18404" y="10806"/>
                  <a:pt x="18258" y="11143"/>
                  <a:pt x="18258" y="11553"/>
                </a:cubicBezTo>
                <a:lnTo>
                  <a:pt x="18258" y="12279"/>
                </a:lnTo>
                <a:cubicBezTo>
                  <a:pt x="18258" y="12893"/>
                  <a:pt x="18072" y="13435"/>
                  <a:pt x="17806" y="13589"/>
                </a:cubicBezTo>
                <a:cubicBezTo>
                  <a:pt x="17009" y="14039"/>
                  <a:pt x="16473" y="15748"/>
                  <a:pt x="16531" y="17651"/>
                </a:cubicBezTo>
                <a:cubicBezTo>
                  <a:pt x="16588" y="19575"/>
                  <a:pt x="17261" y="21130"/>
                  <a:pt x="18094" y="21263"/>
                </a:cubicBezTo>
                <a:cubicBezTo>
                  <a:pt x="18567" y="21335"/>
                  <a:pt x="19019" y="20966"/>
                  <a:pt x="19364" y="20230"/>
                </a:cubicBezTo>
                <a:cubicBezTo>
                  <a:pt x="19705" y="19493"/>
                  <a:pt x="19900" y="18459"/>
                  <a:pt x="19900" y="17385"/>
                </a:cubicBezTo>
                <a:cubicBezTo>
                  <a:pt x="19900" y="17324"/>
                  <a:pt x="19918" y="17283"/>
                  <a:pt x="19944" y="17283"/>
                </a:cubicBezTo>
                <a:cubicBezTo>
                  <a:pt x="19971" y="17283"/>
                  <a:pt x="19989" y="17324"/>
                  <a:pt x="19989" y="17385"/>
                </a:cubicBezTo>
                <a:cubicBezTo>
                  <a:pt x="19989" y="18521"/>
                  <a:pt x="19785" y="19616"/>
                  <a:pt x="19426" y="20383"/>
                </a:cubicBezTo>
                <a:cubicBezTo>
                  <a:pt x="19094" y="21099"/>
                  <a:pt x="18669" y="21488"/>
                  <a:pt x="18218" y="21488"/>
                </a:cubicBezTo>
                <a:cubicBezTo>
                  <a:pt x="18213" y="21488"/>
                  <a:pt x="18209" y="21488"/>
                  <a:pt x="18209" y="21488"/>
                </a:cubicBezTo>
                <a:cubicBezTo>
                  <a:pt x="17315" y="21478"/>
                  <a:pt x="16509" y="19728"/>
                  <a:pt x="16447" y="17671"/>
                </a:cubicBezTo>
                <a:cubicBezTo>
                  <a:pt x="16389" y="15676"/>
                  <a:pt x="16952" y="13875"/>
                  <a:pt x="17793" y="13405"/>
                </a:cubicBezTo>
                <a:cubicBezTo>
                  <a:pt x="18018" y="13272"/>
                  <a:pt x="18173" y="12821"/>
                  <a:pt x="18173" y="12300"/>
                </a:cubicBezTo>
                <a:lnTo>
                  <a:pt x="18173" y="11573"/>
                </a:lnTo>
                <a:cubicBezTo>
                  <a:pt x="18173" y="11164"/>
                  <a:pt x="18027" y="10826"/>
                  <a:pt x="17850" y="10826"/>
                </a:cubicBezTo>
                <a:lnTo>
                  <a:pt x="12383" y="10826"/>
                </a:lnTo>
                <a:cubicBezTo>
                  <a:pt x="12206" y="10826"/>
                  <a:pt x="12060" y="11164"/>
                  <a:pt x="12060" y="11573"/>
                </a:cubicBezTo>
                <a:lnTo>
                  <a:pt x="12060" y="12300"/>
                </a:lnTo>
                <a:cubicBezTo>
                  <a:pt x="12060" y="12914"/>
                  <a:pt x="11874" y="13456"/>
                  <a:pt x="11608" y="13609"/>
                </a:cubicBezTo>
                <a:cubicBezTo>
                  <a:pt x="10811" y="14060"/>
                  <a:pt x="10275" y="15768"/>
                  <a:pt x="10333" y="17671"/>
                </a:cubicBezTo>
                <a:cubicBezTo>
                  <a:pt x="10390" y="19595"/>
                  <a:pt x="11063" y="21150"/>
                  <a:pt x="11896" y="21283"/>
                </a:cubicBezTo>
                <a:cubicBezTo>
                  <a:pt x="12369" y="21355"/>
                  <a:pt x="12821" y="20987"/>
                  <a:pt x="13166" y="20250"/>
                </a:cubicBezTo>
                <a:cubicBezTo>
                  <a:pt x="13507" y="19513"/>
                  <a:pt x="13702" y="18480"/>
                  <a:pt x="13702" y="17405"/>
                </a:cubicBezTo>
                <a:cubicBezTo>
                  <a:pt x="13702" y="17344"/>
                  <a:pt x="13720" y="17303"/>
                  <a:pt x="13746" y="17303"/>
                </a:cubicBezTo>
                <a:cubicBezTo>
                  <a:pt x="13773" y="17303"/>
                  <a:pt x="13791" y="17344"/>
                  <a:pt x="13791" y="17405"/>
                </a:cubicBezTo>
                <a:cubicBezTo>
                  <a:pt x="13791" y="18541"/>
                  <a:pt x="13587" y="19636"/>
                  <a:pt x="13228" y="20403"/>
                </a:cubicBezTo>
                <a:cubicBezTo>
                  <a:pt x="12896" y="21120"/>
                  <a:pt x="12471" y="21509"/>
                  <a:pt x="12020" y="21509"/>
                </a:cubicBezTo>
                <a:cubicBezTo>
                  <a:pt x="12015" y="21509"/>
                  <a:pt x="12011" y="21509"/>
                  <a:pt x="12011" y="21509"/>
                </a:cubicBezTo>
                <a:cubicBezTo>
                  <a:pt x="11117" y="21498"/>
                  <a:pt x="10311" y="19749"/>
                  <a:pt x="10249" y="17692"/>
                </a:cubicBezTo>
                <a:cubicBezTo>
                  <a:pt x="10191" y="15697"/>
                  <a:pt x="10754" y="13896"/>
                  <a:pt x="11595" y="13425"/>
                </a:cubicBezTo>
                <a:cubicBezTo>
                  <a:pt x="11820" y="13292"/>
                  <a:pt x="11975" y="12842"/>
                  <a:pt x="11975" y="12320"/>
                </a:cubicBezTo>
                <a:lnTo>
                  <a:pt x="11975" y="11594"/>
                </a:lnTo>
                <a:cubicBezTo>
                  <a:pt x="11975" y="11184"/>
                  <a:pt x="11829" y="10847"/>
                  <a:pt x="11652" y="10847"/>
                </a:cubicBezTo>
                <a:lnTo>
                  <a:pt x="6185" y="10847"/>
                </a:lnTo>
                <a:cubicBezTo>
                  <a:pt x="6008" y="10847"/>
                  <a:pt x="5862" y="11184"/>
                  <a:pt x="5862" y="11594"/>
                </a:cubicBezTo>
                <a:lnTo>
                  <a:pt x="5862" y="12320"/>
                </a:lnTo>
                <a:cubicBezTo>
                  <a:pt x="5862" y="12934"/>
                  <a:pt x="5676" y="13476"/>
                  <a:pt x="5410" y="13630"/>
                </a:cubicBezTo>
                <a:cubicBezTo>
                  <a:pt x="4613" y="14080"/>
                  <a:pt x="4077" y="15789"/>
                  <a:pt x="4135" y="17692"/>
                </a:cubicBezTo>
                <a:cubicBezTo>
                  <a:pt x="4192" y="19616"/>
                  <a:pt x="4865" y="21171"/>
                  <a:pt x="5698" y="21304"/>
                </a:cubicBezTo>
                <a:cubicBezTo>
                  <a:pt x="6171" y="21376"/>
                  <a:pt x="6623" y="21007"/>
                  <a:pt x="6968" y="20270"/>
                </a:cubicBezTo>
                <a:cubicBezTo>
                  <a:pt x="7309" y="19534"/>
                  <a:pt x="7504" y="18500"/>
                  <a:pt x="7504" y="17426"/>
                </a:cubicBezTo>
                <a:cubicBezTo>
                  <a:pt x="7504" y="17365"/>
                  <a:pt x="7522" y="17324"/>
                  <a:pt x="7548" y="17324"/>
                </a:cubicBezTo>
                <a:cubicBezTo>
                  <a:pt x="7575" y="17324"/>
                  <a:pt x="7593" y="17365"/>
                  <a:pt x="7593" y="17426"/>
                </a:cubicBezTo>
                <a:cubicBezTo>
                  <a:pt x="7593" y="18562"/>
                  <a:pt x="7389" y="19657"/>
                  <a:pt x="7030" y="20424"/>
                </a:cubicBezTo>
                <a:cubicBezTo>
                  <a:pt x="6698" y="21140"/>
                  <a:pt x="6273" y="21529"/>
                  <a:pt x="5822" y="21529"/>
                </a:cubicBezTo>
                <a:cubicBezTo>
                  <a:pt x="5817" y="21529"/>
                  <a:pt x="5813" y="21529"/>
                  <a:pt x="5813" y="21529"/>
                </a:cubicBezTo>
                <a:cubicBezTo>
                  <a:pt x="4919" y="21519"/>
                  <a:pt x="4113" y="19769"/>
                  <a:pt x="4051" y="17712"/>
                </a:cubicBezTo>
                <a:cubicBezTo>
                  <a:pt x="3993" y="15717"/>
                  <a:pt x="4556" y="13916"/>
                  <a:pt x="5397" y="13446"/>
                </a:cubicBezTo>
                <a:cubicBezTo>
                  <a:pt x="5622" y="13313"/>
                  <a:pt x="5777" y="12862"/>
                  <a:pt x="5777" y="12341"/>
                </a:cubicBezTo>
                <a:lnTo>
                  <a:pt x="5777" y="11614"/>
                </a:lnTo>
                <a:cubicBezTo>
                  <a:pt x="5777" y="11205"/>
                  <a:pt x="5631" y="10867"/>
                  <a:pt x="5454" y="10867"/>
                </a:cubicBezTo>
                <a:lnTo>
                  <a:pt x="44" y="10867"/>
                </a:lnTo>
                <a:cubicBezTo>
                  <a:pt x="18" y="10867"/>
                  <a:pt x="0" y="10826"/>
                  <a:pt x="0" y="10765"/>
                </a:cubicBezTo>
                <a:cubicBezTo>
                  <a:pt x="0" y="10703"/>
                  <a:pt x="18" y="10662"/>
                  <a:pt x="44" y="10662"/>
                </a:cubicBezTo>
                <a:lnTo>
                  <a:pt x="2369" y="10662"/>
                </a:lnTo>
                <a:cubicBezTo>
                  <a:pt x="2546" y="10662"/>
                  <a:pt x="2692" y="10325"/>
                  <a:pt x="2692" y="9916"/>
                </a:cubicBezTo>
                <a:lnTo>
                  <a:pt x="2692" y="9189"/>
                </a:lnTo>
                <a:cubicBezTo>
                  <a:pt x="2692" y="8667"/>
                  <a:pt x="2532" y="8207"/>
                  <a:pt x="2311" y="8084"/>
                </a:cubicBezTo>
                <a:cubicBezTo>
                  <a:pt x="1474" y="7603"/>
                  <a:pt x="908" y="5812"/>
                  <a:pt x="965" y="3807"/>
                </a:cubicBezTo>
                <a:cubicBezTo>
                  <a:pt x="1027" y="1781"/>
                  <a:pt x="1731" y="144"/>
                  <a:pt x="2608" y="11"/>
                </a:cubicBezTo>
                <a:cubicBezTo>
                  <a:pt x="3108" y="-71"/>
                  <a:pt x="3582" y="318"/>
                  <a:pt x="3945" y="1106"/>
                </a:cubicBezTo>
                <a:cubicBezTo>
                  <a:pt x="4303" y="1883"/>
                  <a:pt x="4507" y="2968"/>
                  <a:pt x="4507" y="4104"/>
                </a:cubicBezTo>
                <a:cubicBezTo>
                  <a:pt x="4507" y="4165"/>
                  <a:pt x="4489" y="4206"/>
                  <a:pt x="4463" y="4206"/>
                </a:cubicBezTo>
                <a:cubicBezTo>
                  <a:pt x="4436" y="4206"/>
                  <a:pt x="4418" y="4165"/>
                  <a:pt x="4418" y="4104"/>
                </a:cubicBezTo>
                <a:cubicBezTo>
                  <a:pt x="4418" y="3029"/>
                  <a:pt x="4223" y="1986"/>
                  <a:pt x="3883" y="1259"/>
                </a:cubicBezTo>
                <a:cubicBezTo>
                  <a:pt x="3537" y="512"/>
                  <a:pt x="3086" y="144"/>
                  <a:pt x="2612" y="226"/>
                </a:cubicBezTo>
                <a:cubicBezTo>
                  <a:pt x="1780" y="359"/>
                  <a:pt x="1107" y="1914"/>
                  <a:pt x="1049" y="3838"/>
                </a:cubicBezTo>
                <a:cubicBezTo>
                  <a:pt x="992" y="5741"/>
                  <a:pt x="1527" y="7439"/>
                  <a:pt x="2324" y="7900"/>
                </a:cubicBezTo>
                <a:cubicBezTo>
                  <a:pt x="2590" y="8053"/>
                  <a:pt x="2776" y="8585"/>
                  <a:pt x="2776" y="9210"/>
                </a:cubicBezTo>
                <a:lnTo>
                  <a:pt x="2776" y="9936"/>
                </a:lnTo>
                <a:cubicBezTo>
                  <a:pt x="2776" y="10345"/>
                  <a:pt x="2922" y="10683"/>
                  <a:pt x="3099" y="10683"/>
                </a:cubicBezTo>
                <a:lnTo>
                  <a:pt x="8558" y="10683"/>
                </a:lnTo>
                <a:cubicBezTo>
                  <a:pt x="8735" y="10683"/>
                  <a:pt x="8881" y="10345"/>
                  <a:pt x="8881" y="9936"/>
                </a:cubicBezTo>
                <a:lnTo>
                  <a:pt x="8881" y="9210"/>
                </a:lnTo>
                <a:cubicBezTo>
                  <a:pt x="8881" y="8688"/>
                  <a:pt x="8721" y="8227"/>
                  <a:pt x="8500" y="8104"/>
                </a:cubicBezTo>
                <a:cubicBezTo>
                  <a:pt x="7663" y="7624"/>
                  <a:pt x="7097" y="5833"/>
                  <a:pt x="7154" y="3827"/>
                </a:cubicBezTo>
                <a:cubicBezTo>
                  <a:pt x="7216" y="1801"/>
                  <a:pt x="7920" y="164"/>
                  <a:pt x="8797" y="31"/>
                </a:cubicBezTo>
                <a:cubicBezTo>
                  <a:pt x="9297" y="-51"/>
                  <a:pt x="9771" y="338"/>
                  <a:pt x="10134" y="1126"/>
                </a:cubicBezTo>
                <a:cubicBezTo>
                  <a:pt x="10492" y="1904"/>
                  <a:pt x="10696" y="2988"/>
                  <a:pt x="10696" y="4124"/>
                </a:cubicBezTo>
                <a:cubicBezTo>
                  <a:pt x="10696" y="4186"/>
                  <a:pt x="10678" y="4226"/>
                  <a:pt x="10652" y="4226"/>
                </a:cubicBezTo>
                <a:cubicBezTo>
                  <a:pt x="10625" y="4226"/>
                  <a:pt x="10607" y="4186"/>
                  <a:pt x="10607" y="4124"/>
                </a:cubicBezTo>
                <a:cubicBezTo>
                  <a:pt x="10607" y="3050"/>
                  <a:pt x="10413" y="2006"/>
                  <a:pt x="10072" y="1280"/>
                </a:cubicBezTo>
                <a:cubicBezTo>
                  <a:pt x="9726" y="533"/>
                  <a:pt x="9275" y="164"/>
                  <a:pt x="8801" y="246"/>
                </a:cubicBezTo>
                <a:cubicBezTo>
                  <a:pt x="7969" y="379"/>
                  <a:pt x="7296" y="1935"/>
                  <a:pt x="7238" y="3858"/>
                </a:cubicBezTo>
                <a:cubicBezTo>
                  <a:pt x="7181" y="5761"/>
                  <a:pt x="7716" y="7460"/>
                  <a:pt x="8513" y="7920"/>
                </a:cubicBezTo>
                <a:cubicBezTo>
                  <a:pt x="8779" y="8074"/>
                  <a:pt x="8965" y="8606"/>
                  <a:pt x="8965" y="9230"/>
                </a:cubicBezTo>
                <a:lnTo>
                  <a:pt x="8965" y="9956"/>
                </a:lnTo>
                <a:cubicBezTo>
                  <a:pt x="8965" y="10366"/>
                  <a:pt x="9111" y="10703"/>
                  <a:pt x="9288" y="10703"/>
                </a:cubicBezTo>
                <a:lnTo>
                  <a:pt x="14747" y="10703"/>
                </a:lnTo>
                <a:cubicBezTo>
                  <a:pt x="14924" y="10703"/>
                  <a:pt x="15070" y="10366"/>
                  <a:pt x="15070" y="9956"/>
                </a:cubicBezTo>
                <a:lnTo>
                  <a:pt x="15070" y="9230"/>
                </a:lnTo>
                <a:cubicBezTo>
                  <a:pt x="15070" y="8708"/>
                  <a:pt x="14911" y="8248"/>
                  <a:pt x="14689" y="8125"/>
                </a:cubicBezTo>
                <a:cubicBezTo>
                  <a:pt x="13853" y="7644"/>
                  <a:pt x="13286" y="5853"/>
                  <a:pt x="13343" y="3848"/>
                </a:cubicBezTo>
                <a:cubicBezTo>
                  <a:pt x="13405" y="1822"/>
                  <a:pt x="14109" y="185"/>
                  <a:pt x="14986" y="52"/>
                </a:cubicBezTo>
                <a:cubicBezTo>
                  <a:pt x="15486" y="-30"/>
                  <a:pt x="15960" y="359"/>
                  <a:pt x="16323" y="1147"/>
                </a:cubicBezTo>
                <a:cubicBezTo>
                  <a:pt x="16681" y="1924"/>
                  <a:pt x="16885" y="3009"/>
                  <a:pt x="16885" y="4145"/>
                </a:cubicBezTo>
                <a:cubicBezTo>
                  <a:pt x="16885" y="4206"/>
                  <a:pt x="16867" y="4247"/>
                  <a:pt x="16841" y="4247"/>
                </a:cubicBezTo>
                <a:cubicBezTo>
                  <a:pt x="16814" y="4247"/>
                  <a:pt x="16797" y="4206"/>
                  <a:pt x="16797" y="4145"/>
                </a:cubicBezTo>
                <a:cubicBezTo>
                  <a:pt x="16797" y="3070"/>
                  <a:pt x="16602" y="2027"/>
                  <a:pt x="16261" y="1300"/>
                </a:cubicBezTo>
                <a:cubicBezTo>
                  <a:pt x="15916" y="553"/>
                  <a:pt x="15464" y="185"/>
                  <a:pt x="14990" y="267"/>
                </a:cubicBezTo>
                <a:cubicBezTo>
                  <a:pt x="14158" y="400"/>
                  <a:pt x="13485" y="1955"/>
                  <a:pt x="13428" y="3879"/>
                </a:cubicBezTo>
                <a:cubicBezTo>
                  <a:pt x="13370" y="5782"/>
                  <a:pt x="13906" y="7480"/>
                  <a:pt x="14703" y="7941"/>
                </a:cubicBezTo>
                <a:cubicBezTo>
                  <a:pt x="14968" y="8094"/>
                  <a:pt x="15154" y="8626"/>
                  <a:pt x="15154" y="9250"/>
                </a:cubicBezTo>
                <a:lnTo>
                  <a:pt x="15154" y="9977"/>
                </a:lnTo>
                <a:cubicBezTo>
                  <a:pt x="15154" y="10386"/>
                  <a:pt x="15300" y="10724"/>
                  <a:pt x="15477" y="10724"/>
                </a:cubicBezTo>
                <a:lnTo>
                  <a:pt x="21534" y="10724"/>
                </a:lnTo>
                <a:cubicBezTo>
                  <a:pt x="21578" y="10601"/>
                  <a:pt x="21600" y="10652"/>
                  <a:pt x="21600" y="1070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417BAE-1DE9-E533-9764-E3C097931D2C}"/>
              </a:ext>
            </a:extLst>
          </p:cNvPr>
          <p:cNvGrpSpPr/>
          <p:nvPr/>
        </p:nvGrpSpPr>
        <p:grpSpPr>
          <a:xfrm>
            <a:off x="1883090" y="2719903"/>
            <a:ext cx="1299377" cy="818883"/>
            <a:chOff x="319755" y="4340940"/>
            <a:chExt cx="2088994" cy="1116696"/>
          </a:xfrm>
        </p:grpSpPr>
        <p:sp>
          <p:nvSpPr>
            <p:cNvPr id="50" name="TextBox 26">
              <a:extLst>
                <a:ext uri="{FF2B5EF4-FFF2-40B4-BE49-F238E27FC236}">
                  <a16:creationId xmlns:a16="http://schemas.microsoft.com/office/drawing/2014/main" id="{B4A9DAB0-ACB5-361B-B315-6DB3CC7992B3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41319A1-1AAC-E317-12DB-15DD29C17034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F861F6-B27E-3D04-7EE4-5D92DF80655C}"/>
              </a:ext>
            </a:extLst>
          </p:cNvPr>
          <p:cNvGrpSpPr/>
          <p:nvPr/>
        </p:nvGrpSpPr>
        <p:grpSpPr>
          <a:xfrm>
            <a:off x="4126060" y="2719903"/>
            <a:ext cx="1299377" cy="818883"/>
            <a:chOff x="319755" y="4340940"/>
            <a:chExt cx="2088994" cy="1116696"/>
          </a:xfrm>
        </p:grpSpPr>
        <p:sp>
          <p:nvSpPr>
            <p:cNvPr id="48" name="TextBox 29">
              <a:extLst>
                <a:ext uri="{FF2B5EF4-FFF2-40B4-BE49-F238E27FC236}">
                  <a16:creationId xmlns:a16="http://schemas.microsoft.com/office/drawing/2014/main" id="{6D6D7F98-EDBA-CD9F-3DED-A2E4DA0E5E7C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E36D901-2444-1DC5-B637-44DC23A4A69D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A7F4C2-9AD8-8715-ECDA-831DC0A16F41}"/>
              </a:ext>
            </a:extLst>
          </p:cNvPr>
          <p:cNvGrpSpPr/>
          <p:nvPr/>
        </p:nvGrpSpPr>
        <p:grpSpPr>
          <a:xfrm>
            <a:off x="6425506" y="2719897"/>
            <a:ext cx="1299377" cy="818883"/>
            <a:chOff x="319755" y="4340940"/>
            <a:chExt cx="2088994" cy="1116696"/>
          </a:xfrm>
        </p:grpSpPr>
        <p:sp>
          <p:nvSpPr>
            <p:cNvPr id="46" name="TextBox 32">
              <a:extLst>
                <a:ext uri="{FF2B5EF4-FFF2-40B4-BE49-F238E27FC236}">
                  <a16:creationId xmlns:a16="http://schemas.microsoft.com/office/drawing/2014/main" id="{E1D45C15-625A-818F-2613-7F774ED523BA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EDFBEC1-68C3-2D3A-4AF3-3D702435B15F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A01B28-B58C-631F-332B-0BABBCA73AB9}"/>
              </a:ext>
            </a:extLst>
          </p:cNvPr>
          <p:cNvGrpSpPr/>
          <p:nvPr/>
        </p:nvGrpSpPr>
        <p:grpSpPr>
          <a:xfrm>
            <a:off x="2964234" y="3623545"/>
            <a:ext cx="1299377" cy="818883"/>
            <a:chOff x="319755" y="4340940"/>
            <a:chExt cx="2088994" cy="1116696"/>
          </a:xfrm>
        </p:grpSpPr>
        <p:sp>
          <p:nvSpPr>
            <p:cNvPr id="44" name="TextBox 35">
              <a:extLst>
                <a:ext uri="{FF2B5EF4-FFF2-40B4-BE49-F238E27FC236}">
                  <a16:creationId xmlns:a16="http://schemas.microsoft.com/office/drawing/2014/main" id="{D1FFFAA3-6F2D-57DA-B4BF-960D4C2D486A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DF6EAEB-8EEE-FF43-B0F7-31ACA0AA881C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9BF790-0180-87F1-D868-49C7D24F71AE}"/>
              </a:ext>
            </a:extLst>
          </p:cNvPr>
          <p:cNvGrpSpPr/>
          <p:nvPr/>
        </p:nvGrpSpPr>
        <p:grpSpPr>
          <a:xfrm>
            <a:off x="5207203" y="3623545"/>
            <a:ext cx="1299377" cy="818883"/>
            <a:chOff x="319755" y="4340940"/>
            <a:chExt cx="2088994" cy="1116696"/>
          </a:xfrm>
        </p:grpSpPr>
        <p:sp>
          <p:nvSpPr>
            <p:cNvPr id="31" name="TextBox 38">
              <a:extLst>
                <a:ext uri="{FF2B5EF4-FFF2-40B4-BE49-F238E27FC236}">
                  <a16:creationId xmlns:a16="http://schemas.microsoft.com/office/drawing/2014/main" id="{40DEA8AD-AA86-BB3D-1DF5-7EBF6B6482CE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4C57284-245E-231A-754B-BE73458AB920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C554E5D-3572-3453-C66D-CB918666D27D}"/>
              </a:ext>
            </a:extLst>
          </p:cNvPr>
          <p:cNvGrpSpPr/>
          <p:nvPr/>
        </p:nvGrpSpPr>
        <p:grpSpPr>
          <a:xfrm>
            <a:off x="7506650" y="3623545"/>
            <a:ext cx="1299377" cy="818883"/>
            <a:chOff x="319755" y="4340940"/>
            <a:chExt cx="2088994" cy="1116696"/>
          </a:xfrm>
        </p:grpSpPr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BF77C60C-0A24-7A2C-12AB-0D5951183BB1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2ED4DCF-4C60-5048-67C1-8F9834786C66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</a:t>
              </a:r>
            </a:p>
          </p:txBody>
        </p:sp>
      </p:grpSp>
      <p:pic>
        <p:nvPicPr>
          <p:cNvPr id="19" name="Graphic 21" descr="Bullseye">
            <a:extLst>
              <a:ext uri="{FF2B5EF4-FFF2-40B4-BE49-F238E27FC236}">
                <a16:creationId xmlns:a16="http://schemas.microsoft.com/office/drawing/2014/main" id="{B9346BC2-561A-156F-5BD2-B247855C6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749851" y="4354559"/>
            <a:ext cx="587038" cy="587038"/>
          </a:xfrm>
          <a:prstGeom prst="rect">
            <a:avLst/>
          </a:prstGeom>
        </p:spPr>
      </p:pic>
      <p:pic>
        <p:nvPicPr>
          <p:cNvPr id="20" name="Graphic 22" descr="Lights On">
            <a:extLst>
              <a:ext uri="{FF2B5EF4-FFF2-40B4-BE49-F238E27FC236}">
                <a16:creationId xmlns:a16="http://schemas.microsoft.com/office/drawing/2014/main" id="{61117C17-F6BD-7A66-93EA-DFC0B62F8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190937" y="4354559"/>
            <a:ext cx="587038" cy="587038"/>
          </a:xfrm>
          <a:prstGeom prst="rect">
            <a:avLst/>
          </a:prstGeom>
        </p:spPr>
      </p:pic>
      <p:pic>
        <p:nvPicPr>
          <p:cNvPr id="21" name="Graphic 23" descr="Database">
            <a:extLst>
              <a:ext uri="{FF2B5EF4-FFF2-40B4-BE49-F238E27FC236}">
                <a16:creationId xmlns:a16="http://schemas.microsoft.com/office/drawing/2014/main" id="{34F91052-BC19-B455-087B-A16C6C3A2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8832" y="4358962"/>
            <a:ext cx="578231" cy="578231"/>
          </a:xfrm>
          <a:prstGeom prst="rect">
            <a:avLst/>
          </a:prstGeom>
        </p:spPr>
      </p:pic>
      <p:pic>
        <p:nvPicPr>
          <p:cNvPr id="17" name="Graphic 19" descr="Head with gears">
            <a:extLst>
              <a:ext uri="{FF2B5EF4-FFF2-40B4-BE49-F238E27FC236}">
                <a16:creationId xmlns:a16="http://schemas.microsoft.com/office/drawing/2014/main" id="{A4B5CB05-85F0-8EAA-DF11-18A5A96D04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3340925" y="2234001"/>
            <a:ext cx="587038" cy="587038"/>
          </a:xfrm>
          <a:prstGeom prst="rect">
            <a:avLst/>
          </a:prstGeom>
        </p:spPr>
      </p:pic>
      <p:pic>
        <p:nvPicPr>
          <p:cNvPr id="18" name="Graphic 20" descr="Stopwatch 33%">
            <a:extLst>
              <a:ext uri="{FF2B5EF4-FFF2-40B4-BE49-F238E27FC236}">
                <a16:creationId xmlns:a16="http://schemas.microsoft.com/office/drawing/2014/main" id="{3381F70F-40A1-F205-16B2-CAA12094E7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5624417" y="2234001"/>
            <a:ext cx="587038" cy="587038"/>
          </a:xfrm>
          <a:prstGeom prst="rect">
            <a:avLst/>
          </a:prstGeom>
        </p:spPr>
      </p:pic>
      <p:pic>
        <p:nvPicPr>
          <p:cNvPr id="22" name="Graphic 24" descr="Eye">
            <a:extLst>
              <a:ext uri="{FF2B5EF4-FFF2-40B4-BE49-F238E27FC236}">
                <a16:creationId xmlns:a16="http://schemas.microsoft.com/office/drawing/2014/main" id="{BE30886D-7F49-DD43-1240-B926AA3BF2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057434" y="2234001"/>
            <a:ext cx="587038" cy="58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498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Hook Timeline – Slide Template</a:t>
            </a: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F0ED9B2-8635-AD44-C704-A142E68612EB}"/>
              </a:ext>
            </a:extLst>
          </p:cNvPr>
          <p:cNvSpPr/>
          <p:nvPr/>
        </p:nvSpPr>
        <p:spPr>
          <a:xfrm>
            <a:off x="5451451" y="2061036"/>
            <a:ext cx="932969" cy="93296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2A0CDB7-796D-8B15-1857-56D4B42DFB93}"/>
              </a:ext>
            </a:extLst>
          </p:cNvPr>
          <p:cNvSpPr/>
          <p:nvPr/>
        </p:nvSpPr>
        <p:spPr>
          <a:xfrm>
            <a:off x="3167960" y="2061036"/>
            <a:ext cx="932969" cy="93296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AAFE0A8-747E-FC99-6793-948041BB20A8}"/>
              </a:ext>
            </a:extLst>
          </p:cNvPr>
          <p:cNvSpPr/>
          <p:nvPr/>
        </p:nvSpPr>
        <p:spPr>
          <a:xfrm>
            <a:off x="6584954" y="4181594"/>
            <a:ext cx="932969" cy="93296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426FEEBE-E7B6-B48D-E468-97F8527EFCBD}"/>
              </a:ext>
            </a:extLst>
          </p:cNvPr>
          <p:cNvSpPr/>
          <p:nvPr/>
        </p:nvSpPr>
        <p:spPr>
          <a:xfrm>
            <a:off x="884468" y="2061036"/>
            <a:ext cx="932969" cy="932968"/>
          </a:xfrm>
          <a:prstGeom prst="ellipse">
            <a:avLst/>
          </a:prstGeom>
          <a:solidFill>
            <a:schemeClr val="bg2">
              <a:lumMod val="50000"/>
            </a:schemeClr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523C4B6-3570-0535-A108-D5D482D0EFDA}"/>
              </a:ext>
            </a:extLst>
          </p:cNvPr>
          <p:cNvSpPr/>
          <p:nvPr/>
        </p:nvSpPr>
        <p:spPr>
          <a:xfrm>
            <a:off x="2017972" y="4181594"/>
            <a:ext cx="932969" cy="93296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201D651-5707-D598-02F4-E7547E6B8093}"/>
              </a:ext>
            </a:extLst>
          </p:cNvPr>
          <p:cNvSpPr/>
          <p:nvPr/>
        </p:nvSpPr>
        <p:spPr>
          <a:xfrm>
            <a:off x="4301463" y="4181594"/>
            <a:ext cx="932969" cy="93296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E829F55-5A64-37CF-7396-7302CCAFBA47}"/>
              </a:ext>
            </a:extLst>
          </p:cNvPr>
          <p:cNvSpPr/>
          <p:nvPr/>
        </p:nvSpPr>
        <p:spPr>
          <a:xfrm>
            <a:off x="337974" y="1865480"/>
            <a:ext cx="7957970" cy="3431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21600" y="10703"/>
                </a:moveTo>
                <a:cubicBezTo>
                  <a:pt x="21600" y="10765"/>
                  <a:pt x="21582" y="10806"/>
                  <a:pt x="21556" y="10806"/>
                </a:cubicBezTo>
                <a:lnTo>
                  <a:pt x="18581" y="10806"/>
                </a:lnTo>
                <a:cubicBezTo>
                  <a:pt x="18404" y="10806"/>
                  <a:pt x="18258" y="11143"/>
                  <a:pt x="18258" y="11553"/>
                </a:cubicBezTo>
                <a:lnTo>
                  <a:pt x="18258" y="12279"/>
                </a:lnTo>
                <a:cubicBezTo>
                  <a:pt x="18258" y="12893"/>
                  <a:pt x="18072" y="13435"/>
                  <a:pt x="17806" y="13589"/>
                </a:cubicBezTo>
                <a:cubicBezTo>
                  <a:pt x="17009" y="14039"/>
                  <a:pt x="16473" y="15748"/>
                  <a:pt x="16531" y="17651"/>
                </a:cubicBezTo>
                <a:cubicBezTo>
                  <a:pt x="16588" y="19575"/>
                  <a:pt x="17261" y="21130"/>
                  <a:pt x="18094" y="21263"/>
                </a:cubicBezTo>
                <a:cubicBezTo>
                  <a:pt x="18567" y="21335"/>
                  <a:pt x="19019" y="20966"/>
                  <a:pt x="19364" y="20230"/>
                </a:cubicBezTo>
                <a:cubicBezTo>
                  <a:pt x="19705" y="19493"/>
                  <a:pt x="19900" y="18459"/>
                  <a:pt x="19900" y="17385"/>
                </a:cubicBezTo>
                <a:cubicBezTo>
                  <a:pt x="19900" y="17324"/>
                  <a:pt x="19918" y="17283"/>
                  <a:pt x="19944" y="17283"/>
                </a:cubicBezTo>
                <a:cubicBezTo>
                  <a:pt x="19971" y="17283"/>
                  <a:pt x="19989" y="17324"/>
                  <a:pt x="19989" y="17385"/>
                </a:cubicBezTo>
                <a:cubicBezTo>
                  <a:pt x="19989" y="18521"/>
                  <a:pt x="19785" y="19616"/>
                  <a:pt x="19426" y="20383"/>
                </a:cubicBezTo>
                <a:cubicBezTo>
                  <a:pt x="19094" y="21099"/>
                  <a:pt x="18669" y="21488"/>
                  <a:pt x="18218" y="21488"/>
                </a:cubicBezTo>
                <a:cubicBezTo>
                  <a:pt x="18213" y="21488"/>
                  <a:pt x="18209" y="21488"/>
                  <a:pt x="18209" y="21488"/>
                </a:cubicBezTo>
                <a:cubicBezTo>
                  <a:pt x="17315" y="21478"/>
                  <a:pt x="16509" y="19728"/>
                  <a:pt x="16447" y="17671"/>
                </a:cubicBezTo>
                <a:cubicBezTo>
                  <a:pt x="16389" y="15676"/>
                  <a:pt x="16952" y="13875"/>
                  <a:pt x="17793" y="13405"/>
                </a:cubicBezTo>
                <a:cubicBezTo>
                  <a:pt x="18018" y="13272"/>
                  <a:pt x="18173" y="12821"/>
                  <a:pt x="18173" y="12300"/>
                </a:cubicBezTo>
                <a:lnTo>
                  <a:pt x="18173" y="11573"/>
                </a:lnTo>
                <a:cubicBezTo>
                  <a:pt x="18173" y="11164"/>
                  <a:pt x="18027" y="10826"/>
                  <a:pt x="17850" y="10826"/>
                </a:cubicBezTo>
                <a:lnTo>
                  <a:pt x="12383" y="10826"/>
                </a:lnTo>
                <a:cubicBezTo>
                  <a:pt x="12206" y="10826"/>
                  <a:pt x="12060" y="11164"/>
                  <a:pt x="12060" y="11573"/>
                </a:cubicBezTo>
                <a:lnTo>
                  <a:pt x="12060" y="12300"/>
                </a:lnTo>
                <a:cubicBezTo>
                  <a:pt x="12060" y="12914"/>
                  <a:pt x="11874" y="13456"/>
                  <a:pt x="11608" y="13609"/>
                </a:cubicBezTo>
                <a:cubicBezTo>
                  <a:pt x="10811" y="14060"/>
                  <a:pt x="10275" y="15768"/>
                  <a:pt x="10333" y="17671"/>
                </a:cubicBezTo>
                <a:cubicBezTo>
                  <a:pt x="10390" y="19595"/>
                  <a:pt x="11063" y="21150"/>
                  <a:pt x="11896" y="21283"/>
                </a:cubicBezTo>
                <a:cubicBezTo>
                  <a:pt x="12369" y="21355"/>
                  <a:pt x="12821" y="20987"/>
                  <a:pt x="13166" y="20250"/>
                </a:cubicBezTo>
                <a:cubicBezTo>
                  <a:pt x="13507" y="19513"/>
                  <a:pt x="13702" y="18480"/>
                  <a:pt x="13702" y="17405"/>
                </a:cubicBezTo>
                <a:cubicBezTo>
                  <a:pt x="13702" y="17344"/>
                  <a:pt x="13720" y="17303"/>
                  <a:pt x="13746" y="17303"/>
                </a:cubicBezTo>
                <a:cubicBezTo>
                  <a:pt x="13773" y="17303"/>
                  <a:pt x="13791" y="17344"/>
                  <a:pt x="13791" y="17405"/>
                </a:cubicBezTo>
                <a:cubicBezTo>
                  <a:pt x="13791" y="18541"/>
                  <a:pt x="13587" y="19636"/>
                  <a:pt x="13228" y="20403"/>
                </a:cubicBezTo>
                <a:cubicBezTo>
                  <a:pt x="12896" y="21120"/>
                  <a:pt x="12471" y="21509"/>
                  <a:pt x="12020" y="21509"/>
                </a:cubicBezTo>
                <a:cubicBezTo>
                  <a:pt x="12015" y="21509"/>
                  <a:pt x="12011" y="21509"/>
                  <a:pt x="12011" y="21509"/>
                </a:cubicBezTo>
                <a:cubicBezTo>
                  <a:pt x="11117" y="21498"/>
                  <a:pt x="10311" y="19749"/>
                  <a:pt x="10249" y="17692"/>
                </a:cubicBezTo>
                <a:cubicBezTo>
                  <a:pt x="10191" y="15697"/>
                  <a:pt x="10754" y="13896"/>
                  <a:pt x="11595" y="13425"/>
                </a:cubicBezTo>
                <a:cubicBezTo>
                  <a:pt x="11820" y="13292"/>
                  <a:pt x="11975" y="12842"/>
                  <a:pt x="11975" y="12320"/>
                </a:cubicBezTo>
                <a:lnTo>
                  <a:pt x="11975" y="11594"/>
                </a:lnTo>
                <a:cubicBezTo>
                  <a:pt x="11975" y="11184"/>
                  <a:pt x="11829" y="10847"/>
                  <a:pt x="11652" y="10847"/>
                </a:cubicBezTo>
                <a:lnTo>
                  <a:pt x="6185" y="10847"/>
                </a:lnTo>
                <a:cubicBezTo>
                  <a:pt x="6008" y="10847"/>
                  <a:pt x="5862" y="11184"/>
                  <a:pt x="5862" y="11594"/>
                </a:cubicBezTo>
                <a:lnTo>
                  <a:pt x="5862" y="12320"/>
                </a:lnTo>
                <a:cubicBezTo>
                  <a:pt x="5862" y="12934"/>
                  <a:pt x="5676" y="13476"/>
                  <a:pt x="5410" y="13630"/>
                </a:cubicBezTo>
                <a:cubicBezTo>
                  <a:pt x="4613" y="14080"/>
                  <a:pt x="4077" y="15789"/>
                  <a:pt x="4135" y="17692"/>
                </a:cubicBezTo>
                <a:cubicBezTo>
                  <a:pt x="4192" y="19616"/>
                  <a:pt x="4865" y="21171"/>
                  <a:pt x="5698" y="21304"/>
                </a:cubicBezTo>
                <a:cubicBezTo>
                  <a:pt x="6171" y="21376"/>
                  <a:pt x="6623" y="21007"/>
                  <a:pt x="6968" y="20270"/>
                </a:cubicBezTo>
                <a:cubicBezTo>
                  <a:pt x="7309" y="19534"/>
                  <a:pt x="7504" y="18500"/>
                  <a:pt x="7504" y="17426"/>
                </a:cubicBezTo>
                <a:cubicBezTo>
                  <a:pt x="7504" y="17365"/>
                  <a:pt x="7522" y="17324"/>
                  <a:pt x="7548" y="17324"/>
                </a:cubicBezTo>
                <a:cubicBezTo>
                  <a:pt x="7575" y="17324"/>
                  <a:pt x="7593" y="17365"/>
                  <a:pt x="7593" y="17426"/>
                </a:cubicBezTo>
                <a:cubicBezTo>
                  <a:pt x="7593" y="18562"/>
                  <a:pt x="7389" y="19657"/>
                  <a:pt x="7030" y="20424"/>
                </a:cubicBezTo>
                <a:cubicBezTo>
                  <a:pt x="6698" y="21140"/>
                  <a:pt x="6273" y="21529"/>
                  <a:pt x="5822" y="21529"/>
                </a:cubicBezTo>
                <a:cubicBezTo>
                  <a:pt x="5817" y="21529"/>
                  <a:pt x="5813" y="21529"/>
                  <a:pt x="5813" y="21529"/>
                </a:cubicBezTo>
                <a:cubicBezTo>
                  <a:pt x="4919" y="21519"/>
                  <a:pt x="4113" y="19769"/>
                  <a:pt x="4051" y="17712"/>
                </a:cubicBezTo>
                <a:cubicBezTo>
                  <a:pt x="3993" y="15717"/>
                  <a:pt x="4556" y="13916"/>
                  <a:pt x="5397" y="13446"/>
                </a:cubicBezTo>
                <a:cubicBezTo>
                  <a:pt x="5622" y="13313"/>
                  <a:pt x="5777" y="12862"/>
                  <a:pt x="5777" y="12341"/>
                </a:cubicBezTo>
                <a:lnTo>
                  <a:pt x="5777" y="11614"/>
                </a:lnTo>
                <a:cubicBezTo>
                  <a:pt x="5777" y="11205"/>
                  <a:pt x="5631" y="10867"/>
                  <a:pt x="5454" y="10867"/>
                </a:cubicBezTo>
                <a:lnTo>
                  <a:pt x="44" y="10867"/>
                </a:lnTo>
                <a:cubicBezTo>
                  <a:pt x="18" y="10867"/>
                  <a:pt x="0" y="10826"/>
                  <a:pt x="0" y="10765"/>
                </a:cubicBezTo>
                <a:cubicBezTo>
                  <a:pt x="0" y="10703"/>
                  <a:pt x="18" y="10662"/>
                  <a:pt x="44" y="10662"/>
                </a:cubicBezTo>
                <a:lnTo>
                  <a:pt x="2369" y="10662"/>
                </a:lnTo>
                <a:cubicBezTo>
                  <a:pt x="2546" y="10662"/>
                  <a:pt x="2692" y="10325"/>
                  <a:pt x="2692" y="9916"/>
                </a:cubicBezTo>
                <a:lnTo>
                  <a:pt x="2692" y="9189"/>
                </a:lnTo>
                <a:cubicBezTo>
                  <a:pt x="2692" y="8667"/>
                  <a:pt x="2532" y="8207"/>
                  <a:pt x="2311" y="8084"/>
                </a:cubicBezTo>
                <a:cubicBezTo>
                  <a:pt x="1474" y="7603"/>
                  <a:pt x="908" y="5812"/>
                  <a:pt x="965" y="3807"/>
                </a:cubicBezTo>
                <a:cubicBezTo>
                  <a:pt x="1027" y="1781"/>
                  <a:pt x="1731" y="144"/>
                  <a:pt x="2608" y="11"/>
                </a:cubicBezTo>
                <a:cubicBezTo>
                  <a:pt x="3108" y="-71"/>
                  <a:pt x="3582" y="318"/>
                  <a:pt x="3945" y="1106"/>
                </a:cubicBezTo>
                <a:cubicBezTo>
                  <a:pt x="4303" y="1883"/>
                  <a:pt x="4507" y="2968"/>
                  <a:pt x="4507" y="4104"/>
                </a:cubicBezTo>
                <a:cubicBezTo>
                  <a:pt x="4507" y="4165"/>
                  <a:pt x="4489" y="4206"/>
                  <a:pt x="4463" y="4206"/>
                </a:cubicBezTo>
                <a:cubicBezTo>
                  <a:pt x="4436" y="4206"/>
                  <a:pt x="4418" y="4165"/>
                  <a:pt x="4418" y="4104"/>
                </a:cubicBezTo>
                <a:cubicBezTo>
                  <a:pt x="4418" y="3029"/>
                  <a:pt x="4223" y="1986"/>
                  <a:pt x="3883" y="1259"/>
                </a:cubicBezTo>
                <a:cubicBezTo>
                  <a:pt x="3537" y="512"/>
                  <a:pt x="3086" y="144"/>
                  <a:pt x="2612" y="226"/>
                </a:cubicBezTo>
                <a:cubicBezTo>
                  <a:pt x="1780" y="359"/>
                  <a:pt x="1107" y="1914"/>
                  <a:pt x="1049" y="3838"/>
                </a:cubicBezTo>
                <a:cubicBezTo>
                  <a:pt x="992" y="5741"/>
                  <a:pt x="1527" y="7439"/>
                  <a:pt x="2324" y="7900"/>
                </a:cubicBezTo>
                <a:cubicBezTo>
                  <a:pt x="2590" y="8053"/>
                  <a:pt x="2776" y="8585"/>
                  <a:pt x="2776" y="9210"/>
                </a:cubicBezTo>
                <a:lnTo>
                  <a:pt x="2776" y="9936"/>
                </a:lnTo>
                <a:cubicBezTo>
                  <a:pt x="2776" y="10345"/>
                  <a:pt x="2922" y="10683"/>
                  <a:pt x="3099" y="10683"/>
                </a:cubicBezTo>
                <a:lnTo>
                  <a:pt x="8558" y="10683"/>
                </a:lnTo>
                <a:cubicBezTo>
                  <a:pt x="8735" y="10683"/>
                  <a:pt x="8881" y="10345"/>
                  <a:pt x="8881" y="9936"/>
                </a:cubicBezTo>
                <a:lnTo>
                  <a:pt x="8881" y="9210"/>
                </a:lnTo>
                <a:cubicBezTo>
                  <a:pt x="8881" y="8688"/>
                  <a:pt x="8721" y="8227"/>
                  <a:pt x="8500" y="8104"/>
                </a:cubicBezTo>
                <a:cubicBezTo>
                  <a:pt x="7663" y="7624"/>
                  <a:pt x="7097" y="5833"/>
                  <a:pt x="7154" y="3827"/>
                </a:cubicBezTo>
                <a:cubicBezTo>
                  <a:pt x="7216" y="1801"/>
                  <a:pt x="7920" y="164"/>
                  <a:pt x="8797" y="31"/>
                </a:cubicBezTo>
                <a:cubicBezTo>
                  <a:pt x="9297" y="-51"/>
                  <a:pt x="9771" y="338"/>
                  <a:pt x="10134" y="1126"/>
                </a:cubicBezTo>
                <a:cubicBezTo>
                  <a:pt x="10492" y="1904"/>
                  <a:pt x="10696" y="2988"/>
                  <a:pt x="10696" y="4124"/>
                </a:cubicBezTo>
                <a:cubicBezTo>
                  <a:pt x="10696" y="4186"/>
                  <a:pt x="10678" y="4226"/>
                  <a:pt x="10652" y="4226"/>
                </a:cubicBezTo>
                <a:cubicBezTo>
                  <a:pt x="10625" y="4226"/>
                  <a:pt x="10607" y="4186"/>
                  <a:pt x="10607" y="4124"/>
                </a:cubicBezTo>
                <a:cubicBezTo>
                  <a:pt x="10607" y="3050"/>
                  <a:pt x="10413" y="2006"/>
                  <a:pt x="10072" y="1280"/>
                </a:cubicBezTo>
                <a:cubicBezTo>
                  <a:pt x="9726" y="533"/>
                  <a:pt x="9275" y="164"/>
                  <a:pt x="8801" y="246"/>
                </a:cubicBezTo>
                <a:cubicBezTo>
                  <a:pt x="7969" y="379"/>
                  <a:pt x="7296" y="1935"/>
                  <a:pt x="7238" y="3858"/>
                </a:cubicBezTo>
                <a:cubicBezTo>
                  <a:pt x="7181" y="5761"/>
                  <a:pt x="7716" y="7460"/>
                  <a:pt x="8513" y="7920"/>
                </a:cubicBezTo>
                <a:cubicBezTo>
                  <a:pt x="8779" y="8074"/>
                  <a:pt x="8965" y="8606"/>
                  <a:pt x="8965" y="9230"/>
                </a:cubicBezTo>
                <a:lnTo>
                  <a:pt x="8965" y="9956"/>
                </a:lnTo>
                <a:cubicBezTo>
                  <a:pt x="8965" y="10366"/>
                  <a:pt x="9111" y="10703"/>
                  <a:pt x="9288" y="10703"/>
                </a:cubicBezTo>
                <a:lnTo>
                  <a:pt x="14747" y="10703"/>
                </a:lnTo>
                <a:cubicBezTo>
                  <a:pt x="14924" y="10703"/>
                  <a:pt x="15070" y="10366"/>
                  <a:pt x="15070" y="9956"/>
                </a:cubicBezTo>
                <a:lnTo>
                  <a:pt x="15070" y="9230"/>
                </a:lnTo>
                <a:cubicBezTo>
                  <a:pt x="15070" y="8708"/>
                  <a:pt x="14911" y="8248"/>
                  <a:pt x="14689" y="8125"/>
                </a:cubicBezTo>
                <a:cubicBezTo>
                  <a:pt x="13853" y="7644"/>
                  <a:pt x="13286" y="5853"/>
                  <a:pt x="13343" y="3848"/>
                </a:cubicBezTo>
                <a:cubicBezTo>
                  <a:pt x="13405" y="1822"/>
                  <a:pt x="14109" y="185"/>
                  <a:pt x="14986" y="52"/>
                </a:cubicBezTo>
                <a:cubicBezTo>
                  <a:pt x="15486" y="-30"/>
                  <a:pt x="15960" y="359"/>
                  <a:pt x="16323" y="1147"/>
                </a:cubicBezTo>
                <a:cubicBezTo>
                  <a:pt x="16681" y="1924"/>
                  <a:pt x="16885" y="3009"/>
                  <a:pt x="16885" y="4145"/>
                </a:cubicBezTo>
                <a:cubicBezTo>
                  <a:pt x="16885" y="4206"/>
                  <a:pt x="16867" y="4247"/>
                  <a:pt x="16841" y="4247"/>
                </a:cubicBezTo>
                <a:cubicBezTo>
                  <a:pt x="16814" y="4247"/>
                  <a:pt x="16797" y="4206"/>
                  <a:pt x="16797" y="4145"/>
                </a:cubicBezTo>
                <a:cubicBezTo>
                  <a:pt x="16797" y="3070"/>
                  <a:pt x="16602" y="2027"/>
                  <a:pt x="16261" y="1300"/>
                </a:cubicBezTo>
                <a:cubicBezTo>
                  <a:pt x="15916" y="553"/>
                  <a:pt x="15464" y="185"/>
                  <a:pt x="14990" y="267"/>
                </a:cubicBezTo>
                <a:cubicBezTo>
                  <a:pt x="14158" y="400"/>
                  <a:pt x="13485" y="1955"/>
                  <a:pt x="13428" y="3879"/>
                </a:cubicBezTo>
                <a:cubicBezTo>
                  <a:pt x="13370" y="5782"/>
                  <a:pt x="13906" y="7480"/>
                  <a:pt x="14703" y="7941"/>
                </a:cubicBezTo>
                <a:cubicBezTo>
                  <a:pt x="14968" y="8094"/>
                  <a:pt x="15154" y="8626"/>
                  <a:pt x="15154" y="9250"/>
                </a:cubicBezTo>
                <a:lnTo>
                  <a:pt x="15154" y="9977"/>
                </a:lnTo>
                <a:cubicBezTo>
                  <a:pt x="15154" y="10386"/>
                  <a:pt x="15300" y="10724"/>
                  <a:pt x="15477" y="10724"/>
                </a:cubicBezTo>
                <a:lnTo>
                  <a:pt x="21534" y="10724"/>
                </a:lnTo>
                <a:cubicBezTo>
                  <a:pt x="21578" y="10601"/>
                  <a:pt x="21600" y="10652"/>
                  <a:pt x="21600" y="1070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417BAE-1DE9-E533-9764-E3C097931D2C}"/>
              </a:ext>
            </a:extLst>
          </p:cNvPr>
          <p:cNvGrpSpPr/>
          <p:nvPr/>
        </p:nvGrpSpPr>
        <p:grpSpPr>
          <a:xfrm>
            <a:off x="1883090" y="2719892"/>
            <a:ext cx="1299377" cy="818884"/>
            <a:chOff x="319755" y="4340937"/>
            <a:chExt cx="2088994" cy="1116700"/>
          </a:xfrm>
        </p:grpSpPr>
        <p:sp>
          <p:nvSpPr>
            <p:cNvPr id="50" name="TextBox 26">
              <a:extLst>
                <a:ext uri="{FF2B5EF4-FFF2-40B4-BE49-F238E27FC236}">
                  <a16:creationId xmlns:a16="http://schemas.microsoft.com/office/drawing/2014/main" id="{B4A9DAB0-ACB5-361B-B315-6DB3CC7992B3}"/>
                </a:ext>
              </a:extLst>
            </p:cNvPr>
            <p:cNvSpPr txBox="1"/>
            <p:nvPr/>
          </p:nvSpPr>
          <p:spPr>
            <a:xfrm>
              <a:off x="319755" y="4340937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41319A1-1AAC-E317-12DB-15DD29C17034}"/>
                </a:ext>
              </a:extLst>
            </p:cNvPr>
            <p:cNvSpPr/>
            <p:nvPr/>
          </p:nvSpPr>
          <p:spPr>
            <a:xfrm>
              <a:off x="319757" y="4765115"/>
              <a:ext cx="2088992" cy="692522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F861F6-B27E-3D04-7EE4-5D92DF80655C}"/>
              </a:ext>
            </a:extLst>
          </p:cNvPr>
          <p:cNvGrpSpPr/>
          <p:nvPr/>
        </p:nvGrpSpPr>
        <p:grpSpPr>
          <a:xfrm>
            <a:off x="4126060" y="2719892"/>
            <a:ext cx="1299377" cy="818884"/>
            <a:chOff x="319755" y="4340937"/>
            <a:chExt cx="2088994" cy="1116700"/>
          </a:xfrm>
        </p:grpSpPr>
        <p:sp>
          <p:nvSpPr>
            <p:cNvPr id="48" name="TextBox 29">
              <a:extLst>
                <a:ext uri="{FF2B5EF4-FFF2-40B4-BE49-F238E27FC236}">
                  <a16:creationId xmlns:a16="http://schemas.microsoft.com/office/drawing/2014/main" id="{6D6D7F98-EDBA-CD9F-3DED-A2E4DA0E5E7C}"/>
                </a:ext>
              </a:extLst>
            </p:cNvPr>
            <p:cNvSpPr txBox="1"/>
            <p:nvPr/>
          </p:nvSpPr>
          <p:spPr>
            <a:xfrm>
              <a:off x="319755" y="4340937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E36D901-2444-1DC5-B637-44DC23A4A69D}"/>
                </a:ext>
              </a:extLst>
            </p:cNvPr>
            <p:cNvSpPr/>
            <p:nvPr/>
          </p:nvSpPr>
          <p:spPr>
            <a:xfrm>
              <a:off x="319757" y="4765115"/>
              <a:ext cx="2088992" cy="692522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A7F4C2-9AD8-8715-ECDA-831DC0A16F41}"/>
              </a:ext>
            </a:extLst>
          </p:cNvPr>
          <p:cNvGrpSpPr/>
          <p:nvPr/>
        </p:nvGrpSpPr>
        <p:grpSpPr>
          <a:xfrm>
            <a:off x="6425506" y="2719897"/>
            <a:ext cx="1299377" cy="818883"/>
            <a:chOff x="319755" y="4340940"/>
            <a:chExt cx="2088994" cy="1116696"/>
          </a:xfrm>
        </p:grpSpPr>
        <p:sp>
          <p:nvSpPr>
            <p:cNvPr id="46" name="TextBox 32">
              <a:extLst>
                <a:ext uri="{FF2B5EF4-FFF2-40B4-BE49-F238E27FC236}">
                  <a16:creationId xmlns:a16="http://schemas.microsoft.com/office/drawing/2014/main" id="{E1D45C15-625A-818F-2613-7F774ED523BA}"/>
                </a:ext>
              </a:extLst>
            </p:cNvPr>
            <p:cNvSpPr txBox="1"/>
            <p:nvPr/>
          </p:nvSpPr>
          <p:spPr>
            <a:xfrm>
              <a:off x="319755" y="4340940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EDFBEC1-68C3-2D3A-4AF3-3D702435B15F}"/>
                </a:ext>
              </a:extLst>
            </p:cNvPr>
            <p:cNvSpPr/>
            <p:nvPr/>
          </p:nvSpPr>
          <p:spPr>
            <a:xfrm>
              <a:off x="319757" y="4765116"/>
              <a:ext cx="2088992" cy="692520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A01B28-B58C-631F-332B-0BABBCA73AB9}"/>
              </a:ext>
            </a:extLst>
          </p:cNvPr>
          <p:cNvGrpSpPr/>
          <p:nvPr/>
        </p:nvGrpSpPr>
        <p:grpSpPr>
          <a:xfrm>
            <a:off x="2964234" y="3623534"/>
            <a:ext cx="1299377" cy="818884"/>
            <a:chOff x="319755" y="4340937"/>
            <a:chExt cx="2088994" cy="1116700"/>
          </a:xfrm>
        </p:grpSpPr>
        <p:sp>
          <p:nvSpPr>
            <p:cNvPr id="44" name="TextBox 35">
              <a:extLst>
                <a:ext uri="{FF2B5EF4-FFF2-40B4-BE49-F238E27FC236}">
                  <a16:creationId xmlns:a16="http://schemas.microsoft.com/office/drawing/2014/main" id="{D1FFFAA3-6F2D-57DA-B4BF-960D4C2D486A}"/>
                </a:ext>
              </a:extLst>
            </p:cNvPr>
            <p:cNvSpPr txBox="1"/>
            <p:nvPr/>
          </p:nvSpPr>
          <p:spPr>
            <a:xfrm>
              <a:off x="319755" y="4340937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DF6EAEB-8EEE-FF43-B0F7-31ACA0AA881C}"/>
                </a:ext>
              </a:extLst>
            </p:cNvPr>
            <p:cNvSpPr/>
            <p:nvPr/>
          </p:nvSpPr>
          <p:spPr>
            <a:xfrm>
              <a:off x="319757" y="4765115"/>
              <a:ext cx="2088992" cy="692522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9BF790-0180-87F1-D868-49C7D24F71AE}"/>
              </a:ext>
            </a:extLst>
          </p:cNvPr>
          <p:cNvGrpSpPr/>
          <p:nvPr/>
        </p:nvGrpSpPr>
        <p:grpSpPr>
          <a:xfrm>
            <a:off x="5207203" y="3623534"/>
            <a:ext cx="1299377" cy="818884"/>
            <a:chOff x="319755" y="4340937"/>
            <a:chExt cx="2088994" cy="1116700"/>
          </a:xfrm>
        </p:grpSpPr>
        <p:sp>
          <p:nvSpPr>
            <p:cNvPr id="31" name="TextBox 38">
              <a:extLst>
                <a:ext uri="{FF2B5EF4-FFF2-40B4-BE49-F238E27FC236}">
                  <a16:creationId xmlns:a16="http://schemas.microsoft.com/office/drawing/2014/main" id="{40DEA8AD-AA86-BB3D-1DF5-7EBF6B6482CE}"/>
                </a:ext>
              </a:extLst>
            </p:cNvPr>
            <p:cNvSpPr txBox="1"/>
            <p:nvPr/>
          </p:nvSpPr>
          <p:spPr>
            <a:xfrm>
              <a:off x="319755" y="4340937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4C57284-245E-231A-754B-BE73458AB920}"/>
                </a:ext>
              </a:extLst>
            </p:cNvPr>
            <p:cNvSpPr/>
            <p:nvPr/>
          </p:nvSpPr>
          <p:spPr>
            <a:xfrm>
              <a:off x="319757" y="4765115"/>
              <a:ext cx="2088992" cy="692522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C554E5D-3572-3453-C66D-CB918666D27D}"/>
              </a:ext>
            </a:extLst>
          </p:cNvPr>
          <p:cNvGrpSpPr/>
          <p:nvPr/>
        </p:nvGrpSpPr>
        <p:grpSpPr>
          <a:xfrm>
            <a:off x="7506650" y="3623534"/>
            <a:ext cx="1299377" cy="818884"/>
            <a:chOff x="319755" y="4340937"/>
            <a:chExt cx="2088994" cy="1116700"/>
          </a:xfrm>
        </p:grpSpPr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BF77C60C-0A24-7A2C-12AB-0D5951183BB1}"/>
                </a:ext>
              </a:extLst>
            </p:cNvPr>
            <p:cNvSpPr txBox="1"/>
            <p:nvPr/>
          </p:nvSpPr>
          <p:spPr>
            <a:xfrm>
              <a:off x="319755" y="4340937"/>
              <a:ext cx="2088992" cy="44069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2ED4DCF-4C60-5048-67C1-8F9834786C66}"/>
                </a:ext>
              </a:extLst>
            </p:cNvPr>
            <p:cNvSpPr/>
            <p:nvPr/>
          </p:nvSpPr>
          <p:spPr>
            <a:xfrm>
              <a:off x="319757" y="4765115"/>
              <a:ext cx="2088992" cy="692522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9" name="Graphic 21" descr="Bullseye">
            <a:extLst>
              <a:ext uri="{FF2B5EF4-FFF2-40B4-BE49-F238E27FC236}">
                <a16:creationId xmlns:a16="http://schemas.microsoft.com/office/drawing/2014/main" id="{B9346BC2-561A-156F-5BD2-B247855C6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749851" y="4354559"/>
            <a:ext cx="587038" cy="587038"/>
          </a:xfrm>
          <a:prstGeom prst="rect">
            <a:avLst/>
          </a:prstGeom>
        </p:spPr>
      </p:pic>
      <p:pic>
        <p:nvPicPr>
          <p:cNvPr id="20" name="Graphic 22" descr="Lights On">
            <a:extLst>
              <a:ext uri="{FF2B5EF4-FFF2-40B4-BE49-F238E27FC236}">
                <a16:creationId xmlns:a16="http://schemas.microsoft.com/office/drawing/2014/main" id="{61117C17-F6BD-7A66-93EA-DFC0B62F8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190937" y="4354559"/>
            <a:ext cx="587038" cy="587038"/>
          </a:xfrm>
          <a:prstGeom prst="rect">
            <a:avLst/>
          </a:prstGeom>
        </p:spPr>
      </p:pic>
      <p:pic>
        <p:nvPicPr>
          <p:cNvPr id="21" name="Graphic 23" descr="Database">
            <a:extLst>
              <a:ext uri="{FF2B5EF4-FFF2-40B4-BE49-F238E27FC236}">
                <a16:creationId xmlns:a16="http://schemas.microsoft.com/office/drawing/2014/main" id="{34F91052-BC19-B455-087B-A16C6C3A2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8832" y="4358962"/>
            <a:ext cx="578231" cy="578231"/>
          </a:xfrm>
          <a:prstGeom prst="rect">
            <a:avLst/>
          </a:prstGeom>
        </p:spPr>
      </p:pic>
      <p:pic>
        <p:nvPicPr>
          <p:cNvPr id="17" name="Graphic 19" descr="Head with gears">
            <a:extLst>
              <a:ext uri="{FF2B5EF4-FFF2-40B4-BE49-F238E27FC236}">
                <a16:creationId xmlns:a16="http://schemas.microsoft.com/office/drawing/2014/main" id="{A4B5CB05-85F0-8EAA-DF11-18A5A96D04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3340925" y="2234001"/>
            <a:ext cx="587038" cy="587038"/>
          </a:xfrm>
          <a:prstGeom prst="rect">
            <a:avLst/>
          </a:prstGeom>
        </p:spPr>
      </p:pic>
      <p:pic>
        <p:nvPicPr>
          <p:cNvPr id="18" name="Graphic 20" descr="Stopwatch 33%">
            <a:extLst>
              <a:ext uri="{FF2B5EF4-FFF2-40B4-BE49-F238E27FC236}">
                <a16:creationId xmlns:a16="http://schemas.microsoft.com/office/drawing/2014/main" id="{3381F70F-40A1-F205-16B2-CAA12094E7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5624417" y="2234001"/>
            <a:ext cx="587038" cy="587038"/>
          </a:xfrm>
          <a:prstGeom prst="rect">
            <a:avLst/>
          </a:prstGeom>
        </p:spPr>
      </p:pic>
      <p:pic>
        <p:nvPicPr>
          <p:cNvPr id="22" name="Graphic 24" descr="Eye">
            <a:extLst>
              <a:ext uri="{FF2B5EF4-FFF2-40B4-BE49-F238E27FC236}">
                <a16:creationId xmlns:a16="http://schemas.microsoft.com/office/drawing/2014/main" id="{BE30886D-7F49-DD43-1240-B926AA3BF2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057434" y="2234001"/>
            <a:ext cx="587038" cy="58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05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204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Hook Timeline – Slide Template</vt:lpstr>
      <vt:lpstr>Alternating Hook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Hook Timeline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2024-08-06T15:55:20Z</dcterms:modified>
  <cp:category>Charts &amp; Diagrams</cp:category>
</cp:coreProperties>
</file>