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0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862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28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84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Hook Timeline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450632" y="1141106"/>
            <a:ext cx="10610626" cy="457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2510786" y="2320009"/>
            <a:ext cx="1732503" cy="1007001"/>
            <a:chOff x="319755" y="4381524"/>
            <a:chExt cx="2088994" cy="1029923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5501412" y="2320009"/>
            <a:ext cx="1732503" cy="1007001"/>
            <a:chOff x="319755" y="4381524"/>
            <a:chExt cx="2088994" cy="1029923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8567341" y="2311100"/>
            <a:ext cx="1732503" cy="1030291"/>
            <a:chOff x="319755" y="4372416"/>
            <a:chExt cx="2088994" cy="1053744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6" y="4765116"/>
              <a:ext cx="2088993" cy="661044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3952311" y="3524866"/>
            <a:ext cx="1732503" cy="1007001"/>
            <a:chOff x="319755" y="4381524"/>
            <a:chExt cx="2088994" cy="1029923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6942937" y="3524866"/>
            <a:ext cx="1732503" cy="1007001"/>
            <a:chOff x="319755" y="4381524"/>
            <a:chExt cx="2088994" cy="1029923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10008866" y="3524866"/>
            <a:ext cx="1732503" cy="1007001"/>
            <a:chOff x="319755" y="4381524"/>
            <a:chExt cx="2088994" cy="1029923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99801" y="4459878"/>
            <a:ext cx="782717" cy="782717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921249" y="4459878"/>
            <a:ext cx="782717" cy="782717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76" y="4465749"/>
            <a:ext cx="770974" cy="770974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4454566" y="1632467"/>
            <a:ext cx="782717" cy="782717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499222" y="1632468"/>
            <a:ext cx="782717" cy="782717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409911" y="1632467"/>
            <a:ext cx="782717" cy="7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9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Hook Timeline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450632" y="1141106"/>
            <a:ext cx="10610626" cy="457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2510786" y="2311104"/>
            <a:ext cx="1732503" cy="1030291"/>
            <a:chOff x="319755" y="4372416"/>
            <a:chExt cx="2088994" cy="1053743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5501412" y="2311104"/>
            <a:ext cx="1732503" cy="1030291"/>
            <a:chOff x="319755" y="4372416"/>
            <a:chExt cx="2088994" cy="1053743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8567341" y="2311100"/>
            <a:ext cx="1732503" cy="1030291"/>
            <a:chOff x="319755" y="4372416"/>
            <a:chExt cx="2088994" cy="1053744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6" y="4765116"/>
              <a:ext cx="2088993" cy="661044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3952311" y="3515961"/>
            <a:ext cx="1732503" cy="1030291"/>
            <a:chOff x="319755" y="4372416"/>
            <a:chExt cx="2088994" cy="1053743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6942937" y="3515961"/>
            <a:ext cx="1732503" cy="1030291"/>
            <a:chOff x="319755" y="4372416"/>
            <a:chExt cx="2088994" cy="1053743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10008866" y="3515961"/>
            <a:ext cx="1732503" cy="1030291"/>
            <a:chOff x="319755" y="4372416"/>
            <a:chExt cx="2088994" cy="1053743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2"/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99801" y="4459878"/>
            <a:ext cx="782717" cy="782717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921249" y="4459878"/>
            <a:ext cx="782717" cy="782717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76" y="4465749"/>
            <a:ext cx="770974" cy="770974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4454566" y="1632467"/>
            <a:ext cx="782717" cy="782717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499222" y="1632468"/>
            <a:ext cx="782717" cy="782717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409911" y="1632467"/>
            <a:ext cx="782717" cy="7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0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9462</TotalTime>
  <Words>204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Alternating Hook Timeline – Slide Template</vt:lpstr>
      <vt:lpstr>Alternating Hook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Hook Timeline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2024-08-06T15:55:37Z</dcterms:modified>
  <cp:category>Charts &amp; Diagrams</cp:category>
</cp:coreProperties>
</file>