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7" r:id="rId4"/>
    <p:sldId id="34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663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322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Five-Stage Funnel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F47211-11EB-FD25-8597-898AE25DBBD1}"/>
              </a:ext>
            </a:extLst>
          </p:cNvPr>
          <p:cNvGrpSpPr/>
          <p:nvPr/>
        </p:nvGrpSpPr>
        <p:grpSpPr>
          <a:xfrm>
            <a:off x="3021395" y="1652573"/>
            <a:ext cx="3101212" cy="3948594"/>
            <a:chOff x="7578080" y="840512"/>
            <a:chExt cx="4134949" cy="5264792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27B19C45-B5A0-2A0D-6A2F-5D97B9E1296D}"/>
                </a:ext>
              </a:extLst>
            </p:cNvPr>
            <p:cNvSpPr/>
            <p:nvPr/>
          </p:nvSpPr>
          <p:spPr>
            <a:xfrm>
              <a:off x="8681575" y="5739544"/>
              <a:ext cx="2020255" cy="365760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rgbClr val="C7C9C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46F7965-B9AF-3CC3-49F9-39CFA5A7F3E0}"/>
                </a:ext>
              </a:extLst>
            </p:cNvPr>
            <p:cNvSpPr/>
            <p:nvPr/>
          </p:nvSpPr>
          <p:spPr>
            <a:xfrm>
              <a:off x="10509499" y="4641656"/>
              <a:ext cx="261714" cy="550961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1B95E57-BEEC-AF5C-B38B-3B6F76626B56}"/>
                </a:ext>
              </a:extLst>
            </p:cNvPr>
            <p:cNvSpPr/>
            <p:nvPr/>
          </p:nvSpPr>
          <p:spPr>
            <a:xfrm>
              <a:off x="10645467" y="3858668"/>
              <a:ext cx="288767" cy="609074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6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B6838EE-88A2-3938-2FE4-51D9C116EF92}"/>
                </a:ext>
              </a:extLst>
            </p:cNvPr>
            <p:cNvSpPr/>
            <p:nvPr/>
          </p:nvSpPr>
          <p:spPr>
            <a:xfrm>
              <a:off x="10812474" y="2906811"/>
              <a:ext cx="332045" cy="699306"/>
            </a:xfrm>
            <a:custGeom>
              <a:avLst/>
              <a:gdLst>
                <a:gd name="connsiteX0" fmla="*/ 60280 w 62400"/>
                <a:gd name="connsiteY0" fmla="*/ 70631 h 131418"/>
                <a:gd name="connsiteX1" fmla="*/ 50233 w 62400"/>
                <a:gd name="connsiteY1" fmla="*/ 4556 h 131418"/>
                <a:gd name="connsiteX2" fmla="*/ 0 w 62400"/>
                <a:gd name="connsiteY2" fmla="*/ 131419 h 131418"/>
                <a:gd name="connsiteX3" fmla="*/ 60280 w 62400"/>
                <a:gd name="connsiteY3" fmla="*/ 70631 h 13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00" h="131418">
                  <a:moveTo>
                    <a:pt x="60280" y="70631"/>
                  </a:moveTo>
                  <a:cubicBezTo>
                    <a:pt x="60280" y="70631"/>
                    <a:pt x="69269" y="37858"/>
                    <a:pt x="50233" y="4556"/>
                  </a:cubicBezTo>
                  <a:cubicBezTo>
                    <a:pt x="31197" y="-28745"/>
                    <a:pt x="0" y="131419"/>
                    <a:pt x="0" y="131419"/>
                  </a:cubicBezTo>
                  <a:cubicBezTo>
                    <a:pt x="0" y="131419"/>
                    <a:pt x="32255" y="123490"/>
                    <a:pt x="60280" y="7063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E77AF94-8A94-396E-E36E-08AD39501F56}"/>
                </a:ext>
              </a:extLst>
            </p:cNvPr>
            <p:cNvSpPr/>
            <p:nvPr/>
          </p:nvSpPr>
          <p:spPr>
            <a:xfrm>
              <a:off x="11059172" y="1743424"/>
              <a:ext cx="370028" cy="783413"/>
            </a:xfrm>
            <a:custGeom>
              <a:avLst/>
              <a:gdLst>
                <a:gd name="connsiteX0" fmla="*/ 67154 w 69538"/>
                <a:gd name="connsiteY0" fmla="*/ 79035 h 147224"/>
                <a:gd name="connsiteX1" fmla="*/ 56050 w 69538"/>
                <a:gd name="connsiteY1" fmla="*/ 5032 h 147224"/>
                <a:gd name="connsiteX2" fmla="*/ 0 w 69538"/>
                <a:gd name="connsiteY2" fmla="*/ 147224 h 147224"/>
                <a:gd name="connsiteX3" fmla="*/ 67154 w 69538"/>
                <a:gd name="connsiteY3" fmla="*/ 79035 h 14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8" h="147224">
                  <a:moveTo>
                    <a:pt x="67154" y="79035"/>
                  </a:moveTo>
                  <a:cubicBezTo>
                    <a:pt x="67154" y="79035"/>
                    <a:pt x="77201" y="42034"/>
                    <a:pt x="56050" y="5032"/>
                  </a:cubicBezTo>
                  <a:cubicBezTo>
                    <a:pt x="34899" y="-31970"/>
                    <a:pt x="0" y="147224"/>
                    <a:pt x="0" y="147224"/>
                  </a:cubicBezTo>
                  <a:cubicBezTo>
                    <a:pt x="0" y="147224"/>
                    <a:pt x="35957" y="138238"/>
                    <a:pt x="67154" y="7903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03187DA-0B47-8D1B-BACA-0C07472FD857}"/>
                </a:ext>
              </a:extLst>
            </p:cNvPr>
            <p:cNvSpPr/>
            <p:nvPr/>
          </p:nvSpPr>
          <p:spPr>
            <a:xfrm>
              <a:off x="7585161" y="840512"/>
              <a:ext cx="4127868" cy="1703200"/>
            </a:xfrm>
            <a:custGeom>
              <a:avLst/>
              <a:gdLst>
                <a:gd name="connsiteX0" fmla="*/ 674538 w 775735"/>
                <a:gd name="connsiteY0" fmla="*/ 320076 h 320076"/>
                <a:gd name="connsiteX1" fmla="*/ 97118 w 775735"/>
                <a:gd name="connsiteY1" fmla="*/ 320076 h 320076"/>
                <a:gd name="connsiteX2" fmla="*/ 5640 w 775735"/>
                <a:gd name="connsiteY2" fmla="*/ 106524 h 320076"/>
                <a:gd name="connsiteX3" fmla="*/ 31550 w 775735"/>
                <a:gd name="connsiteY3" fmla="*/ 19835 h 320076"/>
                <a:gd name="connsiteX4" fmla="*/ 124613 w 775735"/>
                <a:gd name="connsiteY4" fmla="*/ 805 h 320076"/>
                <a:gd name="connsiteX5" fmla="*/ 685642 w 775735"/>
                <a:gd name="connsiteY5" fmla="*/ 69522 h 320076"/>
                <a:gd name="connsiteX6" fmla="*/ 761785 w 775735"/>
                <a:gd name="connsiteY6" fmla="*/ 38336 h 320076"/>
                <a:gd name="connsiteX7" fmla="*/ 773947 w 775735"/>
                <a:gd name="connsiteY7" fmla="*/ 46265 h 320076"/>
                <a:gd name="connsiteX8" fmla="*/ 673480 w 775735"/>
                <a:gd name="connsiteY8" fmla="*/ 320076 h 32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5735" h="320076">
                  <a:moveTo>
                    <a:pt x="674538" y="320076"/>
                  </a:moveTo>
                  <a:lnTo>
                    <a:pt x="97118" y="320076"/>
                  </a:lnTo>
                  <a:lnTo>
                    <a:pt x="5640" y="106524"/>
                  </a:lnTo>
                  <a:cubicBezTo>
                    <a:pt x="-7580" y="74808"/>
                    <a:pt x="2996" y="38336"/>
                    <a:pt x="31550" y="19835"/>
                  </a:cubicBezTo>
                  <a:cubicBezTo>
                    <a:pt x="52172" y="6620"/>
                    <a:pt x="82312" y="-2895"/>
                    <a:pt x="124613" y="805"/>
                  </a:cubicBezTo>
                  <a:cubicBezTo>
                    <a:pt x="233012" y="10849"/>
                    <a:pt x="613200" y="69522"/>
                    <a:pt x="685642" y="69522"/>
                  </a:cubicBezTo>
                  <a:cubicBezTo>
                    <a:pt x="758084" y="69522"/>
                    <a:pt x="744865" y="54194"/>
                    <a:pt x="761785" y="38336"/>
                  </a:cubicBezTo>
                  <a:cubicBezTo>
                    <a:pt x="778706" y="22478"/>
                    <a:pt x="776591" y="38864"/>
                    <a:pt x="773947" y="46265"/>
                  </a:cubicBezTo>
                  <a:lnTo>
                    <a:pt x="673480" y="320076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A6F548C-605F-F816-DEB9-969FC7BF980A}"/>
                </a:ext>
              </a:extLst>
            </p:cNvPr>
            <p:cNvSpPr/>
            <p:nvPr/>
          </p:nvSpPr>
          <p:spPr>
            <a:xfrm>
              <a:off x="7966449" y="2161237"/>
              <a:ext cx="3450065" cy="1400698"/>
            </a:xfrm>
            <a:custGeom>
              <a:avLst/>
              <a:gdLst>
                <a:gd name="connsiteX0" fmla="*/ 552122 w 648358"/>
                <a:gd name="connsiteY0" fmla="*/ 262700 h 263228"/>
                <a:gd name="connsiteX1" fmla="*/ 79398 w 648358"/>
                <a:gd name="connsiteY1" fmla="*/ 262700 h 263228"/>
                <a:gd name="connsiteX2" fmla="*/ 4842 w 648358"/>
                <a:gd name="connsiteY2" fmla="*/ 87735 h 263228"/>
                <a:gd name="connsiteX3" fmla="*/ 25464 w 648358"/>
                <a:gd name="connsiteY3" fmla="*/ 16903 h 263228"/>
                <a:gd name="connsiteX4" fmla="*/ 102136 w 648358"/>
                <a:gd name="connsiteY4" fmla="*/ 1045 h 263228"/>
                <a:gd name="connsiteX5" fmla="*/ 561640 w 648358"/>
                <a:gd name="connsiteY5" fmla="*/ 57605 h 263228"/>
                <a:gd name="connsiteX6" fmla="*/ 648358 w 648358"/>
                <a:gd name="connsiteY6" fmla="*/ 517 h 263228"/>
                <a:gd name="connsiteX7" fmla="*/ 552122 w 648358"/>
                <a:gd name="connsiteY7" fmla="*/ 263229 h 26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8358" h="263228">
                  <a:moveTo>
                    <a:pt x="552122" y="262700"/>
                  </a:moveTo>
                  <a:lnTo>
                    <a:pt x="79398" y="262700"/>
                  </a:lnTo>
                  <a:lnTo>
                    <a:pt x="4842" y="87735"/>
                  </a:lnTo>
                  <a:cubicBezTo>
                    <a:pt x="-6263" y="62363"/>
                    <a:pt x="2198" y="32233"/>
                    <a:pt x="25464" y="16903"/>
                  </a:cubicBezTo>
                  <a:cubicBezTo>
                    <a:pt x="48730" y="1574"/>
                    <a:pt x="67237" y="-2126"/>
                    <a:pt x="102136" y="1045"/>
                  </a:cubicBezTo>
                  <a:cubicBezTo>
                    <a:pt x="190969" y="9503"/>
                    <a:pt x="502417" y="57605"/>
                    <a:pt x="561640" y="57605"/>
                  </a:cubicBezTo>
                  <a:cubicBezTo>
                    <a:pt x="620862" y="57605"/>
                    <a:pt x="648358" y="517"/>
                    <a:pt x="648358" y="517"/>
                  </a:cubicBezTo>
                  <a:lnTo>
                    <a:pt x="552122" y="263229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E958E1C-3D65-9A35-21BF-A2AC7868CC15}"/>
                </a:ext>
              </a:extLst>
            </p:cNvPr>
            <p:cNvSpPr/>
            <p:nvPr/>
          </p:nvSpPr>
          <p:spPr>
            <a:xfrm>
              <a:off x="8247224" y="3272220"/>
              <a:ext cx="2890729" cy="1170113"/>
            </a:xfrm>
            <a:custGeom>
              <a:avLst/>
              <a:gdLst>
                <a:gd name="connsiteX0" fmla="*/ 462342 w 543244"/>
                <a:gd name="connsiteY0" fmla="*/ 219895 h 219895"/>
                <a:gd name="connsiteX1" fmla="*/ 66291 w 543244"/>
                <a:gd name="connsiteY1" fmla="*/ 219895 h 219895"/>
                <a:gd name="connsiteX2" fmla="*/ 3896 w 543244"/>
                <a:gd name="connsiteY2" fmla="*/ 73475 h 219895"/>
                <a:gd name="connsiteX3" fmla="*/ 21345 w 543244"/>
                <a:gd name="connsiteY3" fmla="*/ 14272 h 219895"/>
                <a:gd name="connsiteX4" fmla="*/ 85856 w 543244"/>
                <a:gd name="connsiteY4" fmla="*/ 1057 h 219895"/>
                <a:gd name="connsiteX5" fmla="*/ 470802 w 543244"/>
                <a:gd name="connsiteY5" fmla="*/ 48102 h 219895"/>
                <a:gd name="connsiteX6" fmla="*/ 543245 w 543244"/>
                <a:gd name="connsiteY6" fmla="*/ 0 h 219895"/>
                <a:gd name="connsiteX7" fmla="*/ 462871 w 543244"/>
                <a:gd name="connsiteY7" fmla="*/ 219895 h 2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244" h="219895">
                  <a:moveTo>
                    <a:pt x="462342" y="219895"/>
                  </a:moveTo>
                  <a:lnTo>
                    <a:pt x="66291" y="219895"/>
                  </a:lnTo>
                  <a:lnTo>
                    <a:pt x="3896" y="73475"/>
                  </a:lnTo>
                  <a:cubicBezTo>
                    <a:pt x="-5094" y="52331"/>
                    <a:pt x="1781" y="26958"/>
                    <a:pt x="21345" y="14272"/>
                  </a:cubicBezTo>
                  <a:cubicBezTo>
                    <a:pt x="40910" y="1586"/>
                    <a:pt x="56244" y="-1586"/>
                    <a:pt x="85856" y="1057"/>
                  </a:cubicBezTo>
                  <a:cubicBezTo>
                    <a:pt x="160413" y="7929"/>
                    <a:pt x="421097" y="48102"/>
                    <a:pt x="470802" y="48102"/>
                  </a:cubicBezTo>
                  <a:cubicBezTo>
                    <a:pt x="520507" y="48102"/>
                    <a:pt x="543245" y="0"/>
                    <a:pt x="543245" y="0"/>
                  </a:cubicBezTo>
                  <a:lnTo>
                    <a:pt x="462871" y="21989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6999701-4D49-F88C-0487-80E1B842F6EB}"/>
                </a:ext>
              </a:extLst>
            </p:cNvPr>
            <p:cNvSpPr/>
            <p:nvPr/>
          </p:nvSpPr>
          <p:spPr>
            <a:xfrm>
              <a:off x="8452442" y="4177458"/>
              <a:ext cx="2477295" cy="1004633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6 w 465549"/>
                <a:gd name="connsiteY1" fmla="*/ 188798 h 188797"/>
                <a:gd name="connsiteX2" fmla="*/ 3402 w 465549"/>
                <a:gd name="connsiteY2" fmla="*/ 62992 h 188797"/>
                <a:gd name="connsiteX3" fmla="*/ 18208 w 465549"/>
                <a:gd name="connsiteY3" fmla="*/ 12247 h 188797"/>
                <a:gd name="connsiteX4" fmla="*/ 73199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8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2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68977C8-DC8D-0F93-9BE9-133CF5AFFC01}"/>
                </a:ext>
              </a:extLst>
            </p:cNvPr>
            <p:cNvSpPr/>
            <p:nvPr/>
          </p:nvSpPr>
          <p:spPr>
            <a:xfrm>
              <a:off x="8620641" y="4928407"/>
              <a:ext cx="2145900" cy="1004697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0E0245D-6BB4-2E65-1EF8-484412E82373}"/>
                </a:ext>
              </a:extLst>
            </p:cNvPr>
            <p:cNvSpPr/>
            <p:nvPr/>
          </p:nvSpPr>
          <p:spPr>
            <a:xfrm>
              <a:off x="8677947" y="4976510"/>
              <a:ext cx="320764" cy="320652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07B9876-8C4D-E3C7-BAA7-05FCE3DC854F}"/>
                </a:ext>
              </a:extLst>
            </p:cNvPr>
            <p:cNvSpPr/>
            <p:nvPr/>
          </p:nvSpPr>
          <p:spPr>
            <a:xfrm>
              <a:off x="8495869" y="4247516"/>
              <a:ext cx="371412" cy="371284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6055138-8644-7879-FCEF-D8198FB32109}"/>
                </a:ext>
              </a:extLst>
            </p:cNvPr>
            <p:cNvSpPr/>
            <p:nvPr/>
          </p:nvSpPr>
          <p:spPr>
            <a:xfrm>
              <a:off x="8301718" y="3345356"/>
              <a:ext cx="427684" cy="427540"/>
            </a:xfrm>
            <a:custGeom>
              <a:avLst/>
              <a:gdLst>
                <a:gd name="connsiteX0" fmla="*/ 80373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3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3" y="40173"/>
                  </a:moveTo>
                  <a:cubicBezTo>
                    <a:pt x="80373" y="62360"/>
                    <a:pt x="62381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1" y="0"/>
                    <a:pt x="80373" y="17986"/>
                    <a:pt x="80373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FBCB007-A232-9B6D-D59A-E29C7F24E0D8}"/>
                </a:ext>
              </a:extLst>
            </p:cNvPr>
            <p:cNvSpPr/>
            <p:nvPr/>
          </p:nvSpPr>
          <p:spPr>
            <a:xfrm>
              <a:off x="8005246" y="2268061"/>
              <a:ext cx="483956" cy="483796"/>
            </a:xfrm>
            <a:custGeom>
              <a:avLst/>
              <a:gdLst>
                <a:gd name="connsiteX0" fmla="*/ 90949 w 90948"/>
                <a:gd name="connsiteY0" fmla="*/ 45459 h 90918"/>
                <a:gd name="connsiteX1" fmla="*/ 45475 w 90948"/>
                <a:gd name="connsiteY1" fmla="*/ 90918 h 90918"/>
                <a:gd name="connsiteX2" fmla="*/ 0 w 90948"/>
                <a:gd name="connsiteY2" fmla="*/ 45459 h 90918"/>
                <a:gd name="connsiteX3" fmla="*/ 45475 w 90948"/>
                <a:gd name="connsiteY3" fmla="*/ 0 h 90918"/>
                <a:gd name="connsiteX4" fmla="*/ 90949 w 90948"/>
                <a:gd name="connsiteY4" fmla="*/ 45459 h 9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948" h="90918">
                  <a:moveTo>
                    <a:pt x="90949" y="45459"/>
                  </a:moveTo>
                  <a:cubicBezTo>
                    <a:pt x="90949" y="70566"/>
                    <a:pt x="70589" y="90918"/>
                    <a:pt x="45475" y="90918"/>
                  </a:cubicBezTo>
                  <a:cubicBezTo>
                    <a:pt x="20360" y="90918"/>
                    <a:pt x="0" y="70566"/>
                    <a:pt x="0" y="45459"/>
                  </a:cubicBezTo>
                  <a:cubicBezTo>
                    <a:pt x="0" y="20353"/>
                    <a:pt x="20360" y="0"/>
                    <a:pt x="45475" y="0"/>
                  </a:cubicBezTo>
                  <a:cubicBezTo>
                    <a:pt x="70589" y="0"/>
                    <a:pt x="90949" y="20353"/>
                    <a:pt x="90949" y="4545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A1F25E4-441D-EC0A-44EC-77FF2EAE31BF}"/>
                </a:ext>
              </a:extLst>
            </p:cNvPr>
            <p:cNvSpPr/>
            <p:nvPr/>
          </p:nvSpPr>
          <p:spPr>
            <a:xfrm>
              <a:off x="7626538" y="951683"/>
              <a:ext cx="590881" cy="590678"/>
            </a:xfrm>
            <a:custGeom>
              <a:avLst/>
              <a:gdLst>
                <a:gd name="connsiteX0" fmla="*/ 111042 w 111042"/>
                <a:gd name="connsiteY0" fmla="*/ 55502 h 111004"/>
                <a:gd name="connsiteX1" fmla="*/ 55521 w 111042"/>
                <a:gd name="connsiteY1" fmla="*/ 111005 h 111004"/>
                <a:gd name="connsiteX2" fmla="*/ 0 w 111042"/>
                <a:gd name="connsiteY2" fmla="*/ 55502 h 111004"/>
                <a:gd name="connsiteX3" fmla="*/ 55521 w 111042"/>
                <a:gd name="connsiteY3" fmla="*/ 0 h 111004"/>
                <a:gd name="connsiteX4" fmla="*/ 111042 w 111042"/>
                <a:gd name="connsiteY4" fmla="*/ 55502 h 11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042" h="111004">
                  <a:moveTo>
                    <a:pt x="111042" y="55502"/>
                  </a:moveTo>
                  <a:cubicBezTo>
                    <a:pt x="111042" y="86155"/>
                    <a:pt x="86184" y="111005"/>
                    <a:pt x="55521" y="111005"/>
                  </a:cubicBezTo>
                  <a:cubicBezTo>
                    <a:pt x="24858" y="111005"/>
                    <a:pt x="0" y="86155"/>
                    <a:pt x="0" y="55502"/>
                  </a:cubicBezTo>
                  <a:cubicBezTo>
                    <a:pt x="0" y="24849"/>
                    <a:pt x="24858" y="0"/>
                    <a:pt x="55521" y="0"/>
                  </a:cubicBezTo>
                  <a:cubicBezTo>
                    <a:pt x="86184" y="0"/>
                    <a:pt x="111042" y="24849"/>
                    <a:pt x="111042" y="5550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C6CF9AC-CDE1-B07E-0B95-BCE7B4CE99C0}"/>
                </a:ext>
              </a:extLst>
            </p:cNvPr>
            <p:cNvSpPr txBox="1"/>
            <p:nvPr/>
          </p:nvSpPr>
          <p:spPr>
            <a:xfrm>
              <a:off x="7578080" y="100080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35FDDD5-CA38-AF1E-1428-AF2B8CD2EDF5}"/>
                </a:ext>
              </a:extLst>
            </p:cNvPr>
            <p:cNvSpPr txBox="1"/>
            <p:nvPr/>
          </p:nvSpPr>
          <p:spPr>
            <a:xfrm>
              <a:off x="7903327" y="2294516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947FFF6-2501-2AC4-9398-F6085AC09AF0}"/>
                </a:ext>
              </a:extLst>
            </p:cNvPr>
            <p:cNvSpPr txBox="1"/>
            <p:nvPr/>
          </p:nvSpPr>
          <p:spPr>
            <a:xfrm>
              <a:off x="8171663" y="3359072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2E3B59-2A9F-F8FC-7923-17B66C03B29C}"/>
                </a:ext>
              </a:extLst>
            </p:cNvPr>
            <p:cNvSpPr txBox="1"/>
            <p:nvPr/>
          </p:nvSpPr>
          <p:spPr>
            <a:xfrm>
              <a:off x="8337677" y="4248492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7EF334-FA2F-2132-0326-7C1CB7B87783}"/>
                </a:ext>
              </a:extLst>
            </p:cNvPr>
            <p:cNvSpPr txBox="1"/>
            <p:nvPr/>
          </p:nvSpPr>
          <p:spPr>
            <a:xfrm>
              <a:off x="8494431" y="4967559"/>
              <a:ext cx="687796" cy="33855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050" b="1" noProof="1">
                  <a:solidFill>
                    <a:schemeClr val="tx2"/>
                  </a:solidFill>
                </a:rPr>
                <a:t>05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AC2BC9D-09BD-0519-3E9E-C0618EE45B20}"/>
                </a:ext>
              </a:extLst>
            </p:cNvPr>
            <p:cNvGrpSpPr/>
            <p:nvPr/>
          </p:nvGrpSpPr>
          <p:grpSpPr>
            <a:xfrm rot="470628">
              <a:off x="8781098" y="5238851"/>
              <a:ext cx="1646030" cy="574153"/>
              <a:chOff x="8921977" y="1574446"/>
              <a:chExt cx="2926082" cy="57415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579C360-65DA-7295-CB30-715A8AB26E52}"/>
                  </a:ext>
                </a:extLst>
              </p:cNvPr>
              <p:cNvSpPr txBox="1"/>
              <p:nvPr/>
            </p:nvSpPr>
            <p:spPr>
              <a:xfrm>
                <a:off x="8921977" y="1574446"/>
                <a:ext cx="2926081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2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1ACDEF5-B426-650E-7199-721C0FA30675}"/>
                  </a:ext>
                </a:extLst>
              </p:cNvPr>
              <p:cNvSpPr txBox="1"/>
              <p:nvPr/>
            </p:nvSpPr>
            <p:spPr>
              <a:xfrm>
                <a:off x="8921978" y="1871600"/>
                <a:ext cx="2926081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750" noProof="1">
                    <a:solidFill>
                      <a:schemeClr val="bg1"/>
                    </a:solidFill>
                  </a:rPr>
                  <a:t>Lorem ipsum dolor sit. 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714707A-DEAC-C9AF-502B-D6C0B6065BF3}"/>
                </a:ext>
              </a:extLst>
            </p:cNvPr>
            <p:cNvGrpSpPr/>
            <p:nvPr/>
          </p:nvGrpSpPr>
          <p:grpSpPr>
            <a:xfrm rot="470628">
              <a:off x="8374296" y="1241743"/>
              <a:ext cx="2459630" cy="859265"/>
              <a:chOff x="8921977" y="1389782"/>
              <a:chExt cx="2926081" cy="859265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BADDAA-0EF1-B85E-7303-4C5A78D000EB}"/>
                  </a:ext>
                </a:extLst>
              </p:cNvPr>
              <p:cNvSpPr txBox="1"/>
              <p:nvPr/>
            </p:nvSpPr>
            <p:spPr>
              <a:xfrm>
                <a:off x="8921977" y="1389782"/>
                <a:ext cx="2926080" cy="553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1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003086D-5ACB-A1DD-43C1-32B9B2CCF42F}"/>
                  </a:ext>
                </a:extLst>
              </p:cNvPr>
              <p:cNvSpPr txBox="1"/>
              <p:nvPr/>
            </p:nvSpPr>
            <p:spPr>
              <a:xfrm>
                <a:off x="8921978" y="1910492"/>
                <a:ext cx="2926080" cy="33855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bg1"/>
                    </a:solidFill>
                  </a:rPr>
                  <a:t>Lorem ipsum dolor sit amet, nibh. 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9E653C4-C54F-C478-0D36-F98D3A4AA092}"/>
                </a:ext>
              </a:extLst>
            </p:cNvPr>
            <p:cNvGrpSpPr/>
            <p:nvPr/>
          </p:nvGrpSpPr>
          <p:grpSpPr>
            <a:xfrm rot="470628">
              <a:off x="8781095" y="2337032"/>
              <a:ext cx="1646030" cy="951599"/>
              <a:chOff x="8921976" y="1451336"/>
              <a:chExt cx="2926083" cy="95159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9B7CC41-2D59-759F-A761-2FBFBD9BE724}"/>
                  </a:ext>
                </a:extLst>
              </p:cNvPr>
              <p:cNvSpPr txBox="1"/>
              <p:nvPr/>
            </p:nvSpPr>
            <p:spPr>
              <a:xfrm>
                <a:off x="8921976" y="1451336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BD6F2F3-3C4E-9FFE-FB0B-9E113700363E}"/>
                  </a:ext>
                </a:extLst>
              </p:cNvPr>
              <p:cNvSpPr txBox="1"/>
              <p:nvPr/>
            </p:nvSpPr>
            <p:spPr>
              <a:xfrm>
                <a:off x="8921978" y="1910492"/>
                <a:ext cx="2926081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08DD40C-4ADB-6FEC-72B7-2625DD621089}"/>
                </a:ext>
              </a:extLst>
            </p:cNvPr>
            <p:cNvGrpSpPr/>
            <p:nvPr/>
          </p:nvGrpSpPr>
          <p:grpSpPr>
            <a:xfrm rot="470628">
              <a:off x="8616925" y="4343790"/>
              <a:ext cx="1974891" cy="585733"/>
              <a:chOff x="8921977" y="1543670"/>
              <a:chExt cx="2926081" cy="585733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3AE2B69-C5B0-B435-B56E-B8A031E854BE}"/>
                  </a:ext>
                </a:extLst>
              </p:cNvPr>
              <p:cNvSpPr txBox="1"/>
              <p:nvPr/>
            </p:nvSpPr>
            <p:spPr>
              <a:xfrm>
                <a:off x="8921978" y="1543670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D3F51B-5CEB-452C-89A1-74FD7475699E}"/>
                  </a:ext>
                </a:extLst>
              </p:cNvPr>
              <p:cNvSpPr txBox="1"/>
              <p:nvPr/>
            </p:nvSpPr>
            <p:spPr>
              <a:xfrm>
                <a:off x="8921977" y="1844623"/>
                <a:ext cx="2926079" cy="28478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788" noProof="1"/>
                  <a:t>Lorem ipsum dolor sit amet. 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D59E757-F985-70E4-40FC-CF37F02B1FA2}"/>
                </a:ext>
              </a:extLst>
            </p:cNvPr>
            <p:cNvGrpSpPr/>
            <p:nvPr/>
          </p:nvGrpSpPr>
          <p:grpSpPr>
            <a:xfrm rot="470628">
              <a:off x="8616663" y="3550410"/>
              <a:ext cx="1974890" cy="620317"/>
              <a:chOff x="8921976" y="1512891"/>
              <a:chExt cx="2926080" cy="620317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7CBA7F-F554-1E30-DB1D-807E4C0216D5}"/>
                  </a:ext>
                </a:extLst>
              </p:cNvPr>
              <p:cNvSpPr txBox="1"/>
              <p:nvPr/>
            </p:nvSpPr>
            <p:spPr>
              <a:xfrm>
                <a:off x="8921977" y="1512891"/>
                <a:ext cx="2926079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A10E80-E5FE-C85C-1CD5-926A7121EBFE}"/>
                  </a:ext>
                </a:extLst>
              </p:cNvPr>
              <p:cNvSpPr txBox="1"/>
              <p:nvPr/>
            </p:nvSpPr>
            <p:spPr>
              <a:xfrm>
                <a:off x="8921976" y="1840820"/>
                <a:ext cx="2926080" cy="29238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825" noProof="1"/>
                  <a:t>Lorem ipsum dolor sit amet. 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459883" y="1730471"/>
            <a:ext cx="2194560" cy="1106115"/>
            <a:chOff x="332936" y="2555951"/>
            <a:chExt cx="2926080" cy="1474819"/>
          </a:xfrm>
        </p:grpSpPr>
        <p:sp>
          <p:nvSpPr>
            <p:cNvPr id="38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CA38647-E551-A714-8CB5-AF12CAC93461}"/>
              </a:ext>
            </a:extLst>
          </p:cNvPr>
          <p:cNvGrpSpPr/>
          <p:nvPr/>
        </p:nvGrpSpPr>
        <p:grpSpPr>
          <a:xfrm>
            <a:off x="6489557" y="2417840"/>
            <a:ext cx="2194560" cy="1106115"/>
            <a:chOff x="332936" y="2555951"/>
            <a:chExt cx="2926080" cy="1474819"/>
          </a:xfrm>
        </p:grpSpPr>
        <p:sp>
          <p:nvSpPr>
            <p:cNvPr id="41" name="TextBox 70">
              <a:extLst>
                <a:ext uri="{FF2B5EF4-FFF2-40B4-BE49-F238E27FC236}">
                  <a16:creationId xmlns:a16="http://schemas.microsoft.com/office/drawing/2014/main" id="{6AFF77F6-E249-48AC-19FF-F0C8CD9018F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71">
              <a:extLst>
                <a:ext uri="{FF2B5EF4-FFF2-40B4-BE49-F238E27FC236}">
                  <a16:creationId xmlns:a16="http://schemas.microsoft.com/office/drawing/2014/main" id="{E0236D5E-AE08-4CFC-2791-D70297F0DEC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E1CCA41-93EC-0F29-C609-DCDFFE578CF2}"/>
              </a:ext>
            </a:extLst>
          </p:cNvPr>
          <p:cNvGrpSpPr/>
          <p:nvPr/>
        </p:nvGrpSpPr>
        <p:grpSpPr>
          <a:xfrm>
            <a:off x="459883" y="3105209"/>
            <a:ext cx="2194560" cy="1106115"/>
            <a:chOff x="332936" y="2555951"/>
            <a:chExt cx="2926080" cy="1474819"/>
          </a:xfrm>
        </p:grpSpPr>
        <p:sp>
          <p:nvSpPr>
            <p:cNvPr id="44" name="TextBox 70">
              <a:extLst>
                <a:ext uri="{FF2B5EF4-FFF2-40B4-BE49-F238E27FC236}">
                  <a16:creationId xmlns:a16="http://schemas.microsoft.com/office/drawing/2014/main" id="{A325B572-14AF-1BCE-BB57-02CEB349694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71">
              <a:extLst>
                <a:ext uri="{FF2B5EF4-FFF2-40B4-BE49-F238E27FC236}">
                  <a16:creationId xmlns:a16="http://schemas.microsoft.com/office/drawing/2014/main" id="{80A199C4-68D7-36A5-ACA2-0550963B12B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5E15C6-75D7-BACB-B6AF-41D9B705C2BD}"/>
              </a:ext>
            </a:extLst>
          </p:cNvPr>
          <p:cNvGrpSpPr/>
          <p:nvPr/>
        </p:nvGrpSpPr>
        <p:grpSpPr>
          <a:xfrm>
            <a:off x="6489557" y="3792578"/>
            <a:ext cx="2194560" cy="1106115"/>
            <a:chOff x="332936" y="2555951"/>
            <a:chExt cx="2926080" cy="1474819"/>
          </a:xfrm>
        </p:grpSpPr>
        <p:sp>
          <p:nvSpPr>
            <p:cNvPr id="47" name="TextBox 70">
              <a:extLst>
                <a:ext uri="{FF2B5EF4-FFF2-40B4-BE49-F238E27FC236}">
                  <a16:creationId xmlns:a16="http://schemas.microsoft.com/office/drawing/2014/main" id="{A87300B6-FAA1-6B87-E207-0AC33E08739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51325150-4B86-2A20-CBF3-0B25EAF367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04EA38A-231A-4ED5-7442-14F7EB620242}"/>
              </a:ext>
            </a:extLst>
          </p:cNvPr>
          <p:cNvGrpSpPr/>
          <p:nvPr/>
        </p:nvGrpSpPr>
        <p:grpSpPr>
          <a:xfrm>
            <a:off x="459883" y="4479947"/>
            <a:ext cx="2194560" cy="1106115"/>
            <a:chOff x="332936" y="2555951"/>
            <a:chExt cx="2926080" cy="1474819"/>
          </a:xfrm>
        </p:grpSpPr>
        <p:sp>
          <p:nvSpPr>
            <p:cNvPr id="70" name="TextBox 70">
              <a:extLst>
                <a:ext uri="{FF2B5EF4-FFF2-40B4-BE49-F238E27FC236}">
                  <a16:creationId xmlns:a16="http://schemas.microsoft.com/office/drawing/2014/main" id="{166FD038-A0BD-7FD6-B751-510AC3E049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rgbClr val="7030A0"/>
                  </a:solidFill>
                </a:rPr>
                <a:t>Lorem Ipsum</a:t>
              </a:r>
            </a:p>
          </p:txBody>
        </p:sp>
        <p:sp>
          <p:nvSpPr>
            <p:cNvPr id="71" name="TextBox 71">
              <a:extLst>
                <a:ext uri="{FF2B5EF4-FFF2-40B4-BE49-F238E27FC236}">
                  <a16:creationId xmlns:a16="http://schemas.microsoft.com/office/drawing/2014/main" id="{51FB8B62-4E71-9D85-9A8D-51BCDC17CBF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34724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Five-Stage Funnel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DF47211-11EB-FD25-8597-898AE25DBBD1}"/>
              </a:ext>
            </a:extLst>
          </p:cNvPr>
          <p:cNvGrpSpPr/>
          <p:nvPr/>
        </p:nvGrpSpPr>
        <p:grpSpPr>
          <a:xfrm>
            <a:off x="3021395" y="1652573"/>
            <a:ext cx="3101212" cy="3948594"/>
            <a:chOff x="7578080" y="840512"/>
            <a:chExt cx="4134949" cy="5264792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27B19C45-B5A0-2A0D-6A2F-5D97B9E1296D}"/>
                </a:ext>
              </a:extLst>
            </p:cNvPr>
            <p:cNvSpPr/>
            <p:nvPr/>
          </p:nvSpPr>
          <p:spPr>
            <a:xfrm>
              <a:off x="8681575" y="5739544"/>
              <a:ext cx="2020255" cy="365760"/>
            </a:xfrm>
            <a:custGeom>
              <a:avLst/>
              <a:gdLst>
                <a:gd name="connsiteX0" fmla="*/ 379659 w 379659"/>
                <a:gd name="connsiteY0" fmla="*/ 24844 h 49687"/>
                <a:gd name="connsiteX1" fmla="*/ 189830 w 379659"/>
                <a:gd name="connsiteY1" fmla="*/ 49688 h 49687"/>
                <a:gd name="connsiteX2" fmla="*/ 0 w 379659"/>
                <a:gd name="connsiteY2" fmla="*/ 24844 h 49687"/>
                <a:gd name="connsiteX3" fmla="*/ 189830 w 379659"/>
                <a:gd name="connsiteY3" fmla="*/ 0 h 49687"/>
                <a:gd name="connsiteX4" fmla="*/ 379659 w 379659"/>
                <a:gd name="connsiteY4" fmla="*/ 24844 h 49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9659" h="49687">
                  <a:moveTo>
                    <a:pt x="379659" y="24844"/>
                  </a:moveTo>
                  <a:cubicBezTo>
                    <a:pt x="379659" y="38565"/>
                    <a:pt x="294670" y="49688"/>
                    <a:pt x="189830" y="49688"/>
                  </a:cubicBezTo>
                  <a:cubicBezTo>
                    <a:pt x="84990" y="49688"/>
                    <a:pt x="0" y="38565"/>
                    <a:pt x="0" y="24844"/>
                  </a:cubicBezTo>
                  <a:cubicBezTo>
                    <a:pt x="0" y="11123"/>
                    <a:pt x="84990" y="0"/>
                    <a:pt x="189830" y="0"/>
                  </a:cubicBezTo>
                  <a:cubicBezTo>
                    <a:pt x="294670" y="0"/>
                    <a:pt x="379659" y="11123"/>
                    <a:pt x="379659" y="24844"/>
                  </a:cubicBezTo>
                  <a:close/>
                </a:path>
              </a:pathLst>
            </a:custGeom>
            <a:solidFill>
              <a:schemeClr val="tx1">
                <a:alpha val="8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46F7965-B9AF-3CC3-49F9-39CFA5A7F3E0}"/>
                </a:ext>
              </a:extLst>
            </p:cNvPr>
            <p:cNvSpPr/>
            <p:nvPr/>
          </p:nvSpPr>
          <p:spPr>
            <a:xfrm>
              <a:off x="10509499" y="4641656"/>
              <a:ext cx="261714" cy="550961"/>
            </a:xfrm>
            <a:custGeom>
              <a:avLst/>
              <a:gdLst>
                <a:gd name="connsiteX0" fmla="*/ 47590 w 49183"/>
                <a:gd name="connsiteY0" fmla="*/ 55967 h 103540"/>
                <a:gd name="connsiteX1" fmla="*/ 39658 w 49183"/>
                <a:gd name="connsiteY1" fmla="*/ 3636 h 103540"/>
                <a:gd name="connsiteX2" fmla="*/ 0 w 49183"/>
                <a:gd name="connsiteY2" fmla="*/ 103540 h 103540"/>
                <a:gd name="connsiteX3" fmla="*/ 47590 w 49183"/>
                <a:gd name="connsiteY3" fmla="*/ 55438 h 103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183" h="103540">
                  <a:moveTo>
                    <a:pt x="47590" y="55967"/>
                  </a:moveTo>
                  <a:cubicBezTo>
                    <a:pt x="47590" y="55967"/>
                    <a:pt x="54464" y="30065"/>
                    <a:pt x="39658" y="3636"/>
                  </a:cubicBezTo>
                  <a:cubicBezTo>
                    <a:pt x="24853" y="-22794"/>
                    <a:pt x="0" y="103540"/>
                    <a:pt x="0" y="103540"/>
                  </a:cubicBezTo>
                  <a:cubicBezTo>
                    <a:pt x="0" y="103540"/>
                    <a:pt x="25381" y="97197"/>
                    <a:pt x="47590" y="55438"/>
                  </a:cubicBezTo>
                  <a:close/>
                </a:path>
              </a:pathLst>
            </a:custGeom>
            <a:solidFill>
              <a:srgbClr val="583F7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31B95E57-BEEC-AF5C-B38B-3B6F76626B56}"/>
                </a:ext>
              </a:extLst>
            </p:cNvPr>
            <p:cNvSpPr/>
            <p:nvPr/>
          </p:nvSpPr>
          <p:spPr>
            <a:xfrm>
              <a:off x="10645467" y="3858668"/>
              <a:ext cx="288767" cy="609074"/>
            </a:xfrm>
            <a:custGeom>
              <a:avLst/>
              <a:gdLst>
                <a:gd name="connsiteX0" fmla="*/ 52349 w 54267"/>
                <a:gd name="connsiteY0" fmla="*/ 61602 h 114461"/>
                <a:gd name="connsiteX1" fmla="*/ 43888 w 54267"/>
                <a:gd name="connsiteY1" fmla="*/ 3985 h 114461"/>
                <a:gd name="connsiteX2" fmla="*/ 0 w 54267"/>
                <a:gd name="connsiteY2" fmla="*/ 114461 h 114461"/>
                <a:gd name="connsiteX3" fmla="*/ 52349 w 54267"/>
                <a:gd name="connsiteY3" fmla="*/ 61602 h 11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67" h="114461">
                  <a:moveTo>
                    <a:pt x="52349" y="61602"/>
                  </a:moveTo>
                  <a:cubicBezTo>
                    <a:pt x="52349" y="61602"/>
                    <a:pt x="60280" y="33057"/>
                    <a:pt x="43888" y="3985"/>
                  </a:cubicBezTo>
                  <a:cubicBezTo>
                    <a:pt x="27496" y="-25088"/>
                    <a:pt x="0" y="114461"/>
                    <a:pt x="0" y="114461"/>
                  </a:cubicBezTo>
                  <a:cubicBezTo>
                    <a:pt x="0" y="114461"/>
                    <a:pt x="28025" y="107589"/>
                    <a:pt x="52349" y="6160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B6838EE-88A2-3938-2FE4-51D9C116EF92}"/>
                </a:ext>
              </a:extLst>
            </p:cNvPr>
            <p:cNvSpPr/>
            <p:nvPr/>
          </p:nvSpPr>
          <p:spPr>
            <a:xfrm>
              <a:off x="10812474" y="2906811"/>
              <a:ext cx="332045" cy="699306"/>
            </a:xfrm>
            <a:custGeom>
              <a:avLst/>
              <a:gdLst>
                <a:gd name="connsiteX0" fmla="*/ 60280 w 62400"/>
                <a:gd name="connsiteY0" fmla="*/ 70631 h 131418"/>
                <a:gd name="connsiteX1" fmla="*/ 50233 w 62400"/>
                <a:gd name="connsiteY1" fmla="*/ 4556 h 131418"/>
                <a:gd name="connsiteX2" fmla="*/ 0 w 62400"/>
                <a:gd name="connsiteY2" fmla="*/ 131419 h 131418"/>
                <a:gd name="connsiteX3" fmla="*/ 60280 w 62400"/>
                <a:gd name="connsiteY3" fmla="*/ 70631 h 131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2400" h="131418">
                  <a:moveTo>
                    <a:pt x="60280" y="70631"/>
                  </a:moveTo>
                  <a:cubicBezTo>
                    <a:pt x="60280" y="70631"/>
                    <a:pt x="69269" y="37858"/>
                    <a:pt x="50233" y="4556"/>
                  </a:cubicBezTo>
                  <a:cubicBezTo>
                    <a:pt x="31197" y="-28745"/>
                    <a:pt x="0" y="131419"/>
                    <a:pt x="0" y="131419"/>
                  </a:cubicBezTo>
                  <a:cubicBezTo>
                    <a:pt x="0" y="131419"/>
                    <a:pt x="32255" y="123490"/>
                    <a:pt x="60280" y="7063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0E77AF94-8A94-396E-E36E-08AD39501F56}"/>
                </a:ext>
              </a:extLst>
            </p:cNvPr>
            <p:cNvSpPr/>
            <p:nvPr/>
          </p:nvSpPr>
          <p:spPr>
            <a:xfrm>
              <a:off x="11059172" y="1743424"/>
              <a:ext cx="370028" cy="783413"/>
            </a:xfrm>
            <a:custGeom>
              <a:avLst/>
              <a:gdLst>
                <a:gd name="connsiteX0" fmla="*/ 67154 w 69538"/>
                <a:gd name="connsiteY0" fmla="*/ 79035 h 147224"/>
                <a:gd name="connsiteX1" fmla="*/ 56050 w 69538"/>
                <a:gd name="connsiteY1" fmla="*/ 5032 h 147224"/>
                <a:gd name="connsiteX2" fmla="*/ 0 w 69538"/>
                <a:gd name="connsiteY2" fmla="*/ 147224 h 147224"/>
                <a:gd name="connsiteX3" fmla="*/ 67154 w 69538"/>
                <a:gd name="connsiteY3" fmla="*/ 79035 h 1472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9538" h="147224">
                  <a:moveTo>
                    <a:pt x="67154" y="79035"/>
                  </a:moveTo>
                  <a:cubicBezTo>
                    <a:pt x="67154" y="79035"/>
                    <a:pt x="77201" y="42034"/>
                    <a:pt x="56050" y="5032"/>
                  </a:cubicBezTo>
                  <a:cubicBezTo>
                    <a:pt x="34899" y="-31970"/>
                    <a:pt x="0" y="147224"/>
                    <a:pt x="0" y="147224"/>
                  </a:cubicBezTo>
                  <a:cubicBezTo>
                    <a:pt x="0" y="147224"/>
                    <a:pt x="35957" y="138238"/>
                    <a:pt x="67154" y="79035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103187DA-0B47-8D1B-BACA-0C07472FD857}"/>
                </a:ext>
              </a:extLst>
            </p:cNvPr>
            <p:cNvSpPr/>
            <p:nvPr/>
          </p:nvSpPr>
          <p:spPr>
            <a:xfrm>
              <a:off x="7585161" y="840512"/>
              <a:ext cx="4127868" cy="1703200"/>
            </a:xfrm>
            <a:custGeom>
              <a:avLst/>
              <a:gdLst>
                <a:gd name="connsiteX0" fmla="*/ 674538 w 775735"/>
                <a:gd name="connsiteY0" fmla="*/ 320076 h 320076"/>
                <a:gd name="connsiteX1" fmla="*/ 97118 w 775735"/>
                <a:gd name="connsiteY1" fmla="*/ 320076 h 320076"/>
                <a:gd name="connsiteX2" fmla="*/ 5640 w 775735"/>
                <a:gd name="connsiteY2" fmla="*/ 106524 h 320076"/>
                <a:gd name="connsiteX3" fmla="*/ 31550 w 775735"/>
                <a:gd name="connsiteY3" fmla="*/ 19835 h 320076"/>
                <a:gd name="connsiteX4" fmla="*/ 124613 w 775735"/>
                <a:gd name="connsiteY4" fmla="*/ 805 h 320076"/>
                <a:gd name="connsiteX5" fmla="*/ 685642 w 775735"/>
                <a:gd name="connsiteY5" fmla="*/ 69522 h 320076"/>
                <a:gd name="connsiteX6" fmla="*/ 761785 w 775735"/>
                <a:gd name="connsiteY6" fmla="*/ 38336 h 320076"/>
                <a:gd name="connsiteX7" fmla="*/ 773947 w 775735"/>
                <a:gd name="connsiteY7" fmla="*/ 46265 h 320076"/>
                <a:gd name="connsiteX8" fmla="*/ 673480 w 775735"/>
                <a:gd name="connsiteY8" fmla="*/ 320076 h 320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5735" h="320076">
                  <a:moveTo>
                    <a:pt x="674538" y="320076"/>
                  </a:moveTo>
                  <a:lnTo>
                    <a:pt x="97118" y="320076"/>
                  </a:lnTo>
                  <a:lnTo>
                    <a:pt x="5640" y="106524"/>
                  </a:lnTo>
                  <a:cubicBezTo>
                    <a:pt x="-7580" y="74808"/>
                    <a:pt x="2996" y="38336"/>
                    <a:pt x="31550" y="19835"/>
                  </a:cubicBezTo>
                  <a:cubicBezTo>
                    <a:pt x="52172" y="6620"/>
                    <a:pt x="82312" y="-2895"/>
                    <a:pt x="124613" y="805"/>
                  </a:cubicBezTo>
                  <a:cubicBezTo>
                    <a:pt x="233012" y="10849"/>
                    <a:pt x="613200" y="69522"/>
                    <a:pt x="685642" y="69522"/>
                  </a:cubicBezTo>
                  <a:cubicBezTo>
                    <a:pt x="758084" y="69522"/>
                    <a:pt x="744865" y="54194"/>
                    <a:pt x="761785" y="38336"/>
                  </a:cubicBezTo>
                  <a:cubicBezTo>
                    <a:pt x="778706" y="22478"/>
                    <a:pt x="776591" y="38864"/>
                    <a:pt x="773947" y="46265"/>
                  </a:cubicBezTo>
                  <a:lnTo>
                    <a:pt x="673480" y="320076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CA6F548C-605F-F816-DEB9-969FC7BF980A}"/>
                </a:ext>
              </a:extLst>
            </p:cNvPr>
            <p:cNvSpPr/>
            <p:nvPr/>
          </p:nvSpPr>
          <p:spPr>
            <a:xfrm>
              <a:off x="7966449" y="2161237"/>
              <a:ext cx="3450065" cy="1400698"/>
            </a:xfrm>
            <a:custGeom>
              <a:avLst/>
              <a:gdLst>
                <a:gd name="connsiteX0" fmla="*/ 552122 w 648358"/>
                <a:gd name="connsiteY0" fmla="*/ 262700 h 263228"/>
                <a:gd name="connsiteX1" fmla="*/ 79398 w 648358"/>
                <a:gd name="connsiteY1" fmla="*/ 262700 h 263228"/>
                <a:gd name="connsiteX2" fmla="*/ 4842 w 648358"/>
                <a:gd name="connsiteY2" fmla="*/ 87735 h 263228"/>
                <a:gd name="connsiteX3" fmla="*/ 25464 w 648358"/>
                <a:gd name="connsiteY3" fmla="*/ 16903 h 263228"/>
                <a:gd name="connsiteX4" fmla="*/ 102136 w 648358"/>
                <a:gd name="connsiteY4" fmla="*/ 1045 h 263228"/>
                <a:gd name="connsiteX5" fmla="*/ 561640 w 648358"/>
                <a:gd name="connsiteY5" fmla="*/ 57605 h 263228"/>
                <a:gd name="connsiteX6" fmla="*/ 648358 w 648358"/>
                <a:gd name="connsiteY6" fmla="*/ 517 h 263228"/>
                <a:gd name="connsiteX7" fmla="*/ 552122 w 648358"/>
                <a:gd name="connsiteY7" fmla="*/ 263229 h 263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48358" h="263228">
                  <a:moveTo>
                    <a:pt x="552122" y="262700"/>
                  </a:moveTo>
                  <a:lnTo>
                    <a:pt x="79398" y="262700"/>
                  </a:lnTo>
                  <a:lnTo>
                    <a:pt x="4842" y="87735"/>
                  </a:lnTo>
                  <a:cubicBezTo>
                    <a:pt x="-6263" y="62363"/>
                    <a:pt x="2198" y="32233"/>
                    <a:pt x="25464" y="16903"/>
                  </a:cubicBezTo>
                  <a:cubicBezTo>
                    <a:pt x="48730" y="1574"/>
                    <a:pt x="67237" y="-2126"/>
                    <a:pt x="102136" y="1045"/>
                  </a:cubicBezTo>
                  <a:cubicBezTo>
                    <a:pt x="190969" y="9503"/>
                    <a:pt x="502417" y="57605"/>
                    <a:pt x="561640" y="57605"/>
                  </a:cubicBezTo>
                  <a:cubicBezTo>
                    <a:pt x="620862" y="57605"/>
                    <a:pt x="648358" y="517"/>
                    <a:pt x="648358" y="517"/>
                  </a:cubicBezTo>
                  <a:lnTo>
                    <a:pt x="552122" y="263229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E958E1C-3D65-9A35-21BF-A2AC7868CC15}"/>
                </a:ext>
              </a:extLst>
            </p:cNvPr>
            <p:cNvSpPr/>
            <p:nvPr/>
          </p:nvSpPr>
          <p:spPr>
            <a:xfrm>
              <a:off x="8247224" y="3272220"/>
              <a:ext cx="2890729" cy="1170113"/>
            </a:xfrm>
            <a:custGeom>
              <a:avLst/>
              <a:gdLst>
                <a:gd name="connsiteX0" fmla="*/ 462342 w 543244"/>
                <a:gd name="connsiteY0" fmla="*/ 219895 h 219895"/>
                <a:gd name="connsiteX1" fmla="*/ 66291 w 543244"/>
                <a:gd name="connsiteY1" fmla="*/ 219895 h 219895"/>
                <a:gd name="connsiteX2" fmla="*/ 3896 w 543244"/>
                <a:gd name="connsiteY2" fmla="*/ 73475 h 219895"/>
                <a:gd name="connsiteX3" fmla="*/ 21345 w 543244"/>
                <a:gd name="connsiteY3" fmla="*/ 14272 h 219895"/>
                <a:gd name="connsiteX4" fmla="*/ 85856 w 543244"/>
                <a:gd name="connsiteY4" fmla="*/ 1057 h 219895"/>
                <a:gd name="connsiteX5" fmla="*/ 470802 w 543244"/>
                <a:gd name="connsiteY5" fmla="*/ 48102 h 219895"/>
                <a:gd name="connsiteX6" fmla="*/ 543245 w 543244"/>
                <a:gd name="connsiteY6" fmla="*/ 0 h 219895"/>
                <a:gd name="connsiteX7" fmla="*/ 462871 w 543244"/>
                <a:gd name="connsiteY7" fmla="*/ 219895 h 219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3244" h="219895">
                  <a:moveTo>
                    <a:pt x="462342" y="219895"/>
                  </a:moveTo>
                  <a:lnTo>
                    <a:pt x="66291" y="219895"/>
                  </a:lnTo>
                  <a:lnTo>
                    <a:pt x="3896" y="73475"/>
                  </a:lnTo>
                  <a:cubicBezTo>
                    <a:pt x="-5094" y="52331"/>
                    <a:pt x="1781" y="26958"/>
                    <a:pt x="21345" y="14272"/>
                  </a:cubicBezTo>
                  <a:cubicBezTo>
                    <a:pt x="40910" y="1586"/>
                    <a:pt x="56244" y="-1586"/>
                    <a:pt x="85856" y="1057"/>
                  </a:cubicBezTo>
                  <a:cubicBezTo>
                    <a:pt x="160413" y="7929"/>
                    <a:pt x="421097" y="48102"/>
                    <a:pt x="470802" y="48102"/>
                  </a:cubicBezTo>
                  <a:cubicBezTo>
                    <a:pt x="520507" y="48102"/>
                    <a:pt x="543245" y="0"/>
                    <a:pt x="543245" y="0"/>
                  </a:cubicBezTo>
                  <a:lnTo>
                    <a:pt x="462871" y="219895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6999701-4D49-F88C-0487-80E1B842F6EB}"/>
                </a:ext>
              </a:extLst>
            </p:cNvPr>
            <p:cNvSpPr/>
            <p:nvPr/>
          </p:nvSpPr>
          <p:spPr>
            <a:xfrm>
              <a:off x="8452442" y="4177458"/>
              <a:ext cx="2477295" cy="1004633"/>
            </a:xfrm>
            <a:custGeom>
              <a:avLst/>
              <a:gdLst>
                <a:gd name="connsiteX0" fmla="*/ 396809 w 465549"/>
                <a:gd name="connsiteY0" fmla="*/ 188798 h 188797"/>
                <a:gd name="connsiteX1" fmla="*/ 57336 w 465549"/>
                <a:gd name="connsiteY1" fmla="*/ 188798 h 188797"/>
                <a:gd name="connsiteX2" fmla="*/ 3402 w 465549"/>
                <a:gd name="connsiteY2" fmla="*/ 62992 h 188797"/>
                <a:gd name="connsiteX3" fmla="*/ 18208 w 465549"/>
                <a:gd name="connsiteY3" fmla="*/ 12247 h 188797"/>
                <a:gd name="connsiteX4" fmla="*/ 73199 w 465549"/>
                <a:gd name="connsiteY4" fmla="*/ 618 h 188797"/>
                <a:gd name="connsiteX5" fmla="*/ 403154 w 465549"/>
                <a:gd name="connsiteY5" fmla="*/ 41320 h 188797"/>
                <a:gd name="connsiteX6" fmla="*/ 465549 w 465549"/>
                <a:gd name="connsiteY6" fmla="*/ 89 h 188797"/>
                <a:gd name="connsiteX7" fmla="*/ 396280 w 465549"/>
                <a:gd name="connsiteY7" fmla="*/ 188798 h 188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549" h="188797">
                  <a:moveTo>
                    <a:pt x="396809" y="188798"/>
                  </a:moveTo>
                  <a:lnTo>
                    <a:pt x="57336" y="188798"/>
                  </a:lnTo>
                  <a:lnTo>
                    <a:pt x="3402" y="62992"/>
                  </a:lnTo>
                  <a:cubicBezTo>
                    <a:pt x="-4530" y="44491"/>
                    <a:pt x="1815" y="22819"/>
                    <a:pt x="18208" y="12247"/>
                  </a:cubicBezTo>
                  <a:cubicBezTo>
                    <a:pt x="34599" y="1675"/>
                    <a:pt x="47819" y="-1496"/>
                    <a:pt x="73199" y="618"/>
                  </a:cubicBezTo>
                  <a:cubicBezTo>
                    <a:pt x="137182" y="6433"/>
                    <a:pt x="360852" y="41320"/>
                    <a:pt x="403154" y="41320"/>
                  </a:cubicBezTo>
                  <a:cubicBezTo>
                    <a:pt x="445456" y="41320"/>
                    <a:pt x="465549" y="89"/>
                    <a:pt x="465549" y="89"/>
                  </a:cubicBezTo>
                  <a:lnTo>
                    <a:pt x="396280" y="188798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968977C8-DC8D-0F93-9BE9-133CF5AFFC01}"/>
                </a:ext>
              </a:extLst>
            </p:cNvPr>
            <p:cNvSpPr/>
            <p:nvPr/>
          </p:nvSpPr>
          <p:spPr>
            <a:xfrm>
              <a:off x="8620641" y="4928407"/>
              <a:ext cx="2145900" cy="1004697"/>
            </a:xfrm>
            <a:custGeom>
              <a:avLst/>
              <a:gdLst>
                <a:gd name="connsiteX0" fmla="*/ 344577 w 403271"/>
                <a:gd name="connsiteY0" fmla="*/ 159737 h 188809"/>
                <a:gd name="connsiteX1" fmla="*/ 303333 w 403271"/>
                <a:gd name="connsiteY1" fmla="*/ 188810 h 188809"/>
                <a:gd name="connsiteX2" fmla="*/ 89180 w 403271"/>
                <a:gd name="connsiteY2" fmla="*/ 188810 h 188809"/>
                <a:gd name="connsiteX3" fmla="*/ 48993 w 403271"/>
                <a:gd name="connsiteY3" fmla="*/ 162380 h 188809"/>
                <a:gd name="connsiteX4" fmla="*/ 2990 w 403271"/>
                <a:gd name="connsiteY4" fmla="*/ 54547 h 188809"/>
                <a:gd name="connsiteX5" fmla="*/ 15681 w 403271"/>
                <a:gd name="connsiteY5" fmla="*/ 10674 h 188809"/>
                <a:gd name="connsiteX6" fmla="*/ 63270 w 403271"/>
                <a:gd name="connsiteY6" fmla="*/ 630 h 188809"/>
                <a:gd name="connsiteX7" fmla="*/ 349336 w 403271"/>
                <a:gd name="connsiteY7" fmla="*/ 35517 h 188809"/>
                <a:gd name="connsiteX8" fmla="*/ 403271 w 403271"/>
                <a:gd name="connsiteY8" fmla="*/ 102 h 188809"/>
                <a:gd name="connsiteX9" fmla="*/ 344577 w 403271"/>
                <a:gd name="connsiteY9" fmla="*/ 160265 h 188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3271" h="188809">
                  <a:moveTo>
                    <a:pt x="344577" y="159737"/>
                  </a:moveTo>
                  <a:cubicBezTo>
                    <a:pt x="338232" y="177181"/>
                    <a:pt x="321840" y="188810"/>
                    <a:pt x="303333" y="188810"/>
                  </a:cubicBezTo>
                  <a:lnTo>
                    <a:pt x="89180" y="188810"/>
                  </a:lnTo>
                  <a:cubicBezTo>
                    <a:pt x="71731" y="188810"/>
                    <a:pt x="55867" y="178238"/>
                    <a:pt x="48993" y="162380"/>
                  </a:cubicBezTo>
                  <a:lnTo>
                    <a:pt x="2990" y="54547"/>
                  </a:lnTo>
                  <a:cubicBezTo>
                    <a:pt x="-3884" y="38689"/>
                    <a:pt x="1403" y="19659"/>
                    <a:pt x="15681" y="10674"/>
                  </a:cubicBezTo>
                  <a:cubicBezTo>
                    <a:pt x="29957" y="1687"/>
                    <a:pt x="41590" y="-1484"/>
                    <a:pt x="63270" y="630"/>
                  </a:cubicBezTo>
                  <a:cubicBezTo>
                    <a:pt x="118791" y="5916"/>
                    <a:pt x="312322" y="35517"/>
                    <a:pt x="349336" y="35517"/>
                  </a:cubicBezTo>
                  <a:cubicBezTo>
                    <a:pt x="386351" y="35517"/>
                    <a:pt x="403271" y="102"/>
                    <a:pt x="403271" y="102"/>
                  </a:cubicBezTo>
                  <a:lnTo>
                    <a:pt x="344577" y="160265"/>
                  </a:ln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40E0245D-6BB4-2E65-1EF8-484412E82373}"/>
                </a:ext>
              </a:extLst>
            </p:cNvPr>
            <p:cNvSpPr/>
            <p:nvPr/>
          </p:nvSpPr>
          <p:spPr>
            <a:xfrm>
              <a:off x="8677947" y="4976510"/>
              <a:ext cx="320764" cy="320652"/>
            </a:xfrm>
            <a:custGeom>
              <a:avLst/>
              <a:gdLst>
                <a:gd name="connsiteX0" fmla="*/ 60280 w 60280"/>
                <a:gd name="connsiteY0" fmla="*/ 30130 h 60259"/>
                <a:gd name="connsiteX1" fmla="*/ 30140 w 60280"/>
                <a:gd name="connsiteY1" fmla="*/ 60259 h 60259"/>
                <a:gd name="connsiteX2" fmla="*/ 1 w 60280"/>
                <a:gd name="connsiteY2" fmla="*/ 30130 h 60259"/>
                <a:gd name="connsiteX3" fmla="*/ 30140 w 60280"/>
                <a:gd name="connsiteY3" fmla="*/ 0 h 60259"/>
                <a:gd name="connsiteX4" fmla="*/ 60280 w 60280"/>
                <a:gd name="connsiteY4" fmla="*/ 30130 h 6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80" h="60259">
                  <a:moveTo>
                    <a:pt x="60280" y="30130"/>
                  </a:moveTo>
                  <a:cubicBezTo>
                    <a:pt x="60280" y="46770"/>
                    <a:pt x="46786" y="60259"/>
                    <a:pt x="30140" y="60259"/>
                  </a:cubicBezTo>
                  <a:cubicBezTo>
                    <a:pt x="13494" y="60259"/>
                    <a:pt x="1" y="46769"/>
                    <a:pt x="1" y="30130"/>
                  </a:cubicBezTo>
                  <a:cubicBezTo>
                    <a:pt x="1" y="13489"/>
                    <a:pt x="13495" y="0"/>
                    <a:pt x="30140" y="0"/>
                  </a:cubicBezTo>
                  <a:cubicBezTo>
                    <a:pt x="46787" y="0"/>
                    <a:pt x="60280" y="13490"/>
                    <a:pt x="60280" y="30130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07B9876-8C4D-E3C7-BAA7-05FCE3DC854F}"/>
                </a:ext>
              </a:extLst>
            </p:cNvPr>
            <p:cNvSpPr/>
            <p:nvPr/>
          </p:nvSpPr>
          <p:spPr>
            <a:xfrm>
              <a:off x="8495869" y="4247516"/>
              <a:ext cx="371412" cy="371284"/>
            </a:xfrm>
            <a:custGeom>
              <a:avLst/>
              <a:gdLst>
                <a:gd name="connsiteX0" fmla="*/ 69798 w 69798"/>
                <a:gd name="connsiteY0" fmla="*/ 34887 h 69774"/>
                <a:gd name="connsiteX1" fmla="*/ 34899 w 69798"/>
                <a:gd name="connsiteY1" fmla="*/ 69775 h 69774"/>
                <a:gd name="connsiteX2" fmla="*/ 0 w 69798"/>
                <a:gd name="connsiteY2" fmla="*/ 34887 h 69774"/>
                <a:gd name="connsiteX3" fmla="*/ 34899 w 69798"/>
                <a:gd name="connsiteY3" fmla="*/ 0 h 69774"/>
                <a:gd name="connsiteX4" fmla="*/ 69798 w 69798"/>
                <a:gd name="connsiteY4" fmla="*/ 34887 h 69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798" h="69774">
                  <a:moveTo>
                    <a:pt x="69798" y="34887"/>
                  </a:moveTo>
                  <a:cubicBezTo>
                    <a:pt x="69798" y="54155"/>
                    <a:pt x="54173" y="69775"/>
                    <a:pt x="34899" y="69775"/>
                  </a:cubicBezTo>
                  <a:cubicBezTo>
                    <a:pt x="15625" y="69775"/>
                    <a:pt x="0" y="54155"/>
                    <a:pt x="0" y="34887"/>
                  </a:cubicBezTo>
                  <a:cubicBezTo>
                    <a:pt x="0" y="15620"/>
                    <a:pt x="15625" y="0"/>
                    <a:pt x="34899" y="0"/>
                  </a:cubicBezTo>
                  <a:cubicBezTo>
                    <a:pt x="54173" y="0"/>
                    <a:pt x="69798" y="15620"/>
                    <a:pt x="69798" y="34887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6055138-8644-7879-FCEF-D8198FB32109}"/>
                </a:ext>
              </a:extLst>
            </p:cNvPr>
            <p:cNvSpPr/>
            <p:nvPr/>
          </p:nvSpPr>
          <p:spPr>
            <a:xfrm>
              <a:off x="8301718" y="3345356"/>
              <a:ext cx="427684" cy="427540"/>
            </a:xfrm>
            <a:custGeom>
              <a:avLst/>
              <a:gdLst>
                <a:gd name="connsiteX0" fmla="*/ 80373 w 80373"/>
                <a:gd name="connsiteY0" fmla="*/ 40173 h 80346"/>
                <a:gd name="connsiteX1" fmla="*/ 40187 w 80373"/>
                <a:gd name="connsiteY1" fmla="*/ 80346 h 80346"/>
                <a:gd name="connsiteX2" fmla="*/ 0 w 80373"/>
                <a:gd name="connsiteY2" fmla="*/ 40173 h 80346"/>
                <a:gd name="connsiteX3" fmla="*/ 40187 w 80373"/>
                <a:gd name="connsiteY3" fmla="*/ 0 h 80346"/>
                <a:gd name="connsiteX4" fmla="*/ 80373 w 80373"/>
                <a:gd name="connsiteY4" fmla="*/ 40173 h 80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373" h="80346">
                  <a:moveTo>
                    <a:pt x="80373" y="40173"/>
                  </a:moveTo>
                  <a:cubicBezTo>
                    <a:pt x="80373" y="62360"/>
                    <a:pt x="62381" y="80346"/>
                    <a:pt x="40187" y="80346"/>
                  </a:cubicBezTo>
                  <a:cubicBezTo>
                    <a:pt x="17992" y="80346"/>
                    <a:pt x="0" y="62360"/>
                    <a:pt x="0" y="40173"/>
                  </a:cubicBezTo>
                  <a:cubicBezTo>
                    <a:pt x="0" y="17986"/>
                    <a:pt x="17992" y="0"/>
                    <a:pt x="40187" y="0"/>
                  </a:cubicBezTo>
                  <a:cubicBezTo>
                    <a:pt x="62381" y="0"/>
                    <a:pt x="80373" y="17986"/>
                    <a:pt x="80373" y="40173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7FBCB007-A232-9B6D-D59A-E29C7F24E0D8}"/>
                </a:ext>
              </a:extLst>
            </p:cNvPr>
            <p:cNvSpPr/>
            <p:nvPr/>
          </p:nvSpPr>
          <p:spPr>
            <a:xfrm>
              <a:off x="8005246" y="2268061"/>
              <a:ext cx="483956" cy="483796"/>
            </a:xfrm>
            <a:custGeom>
              <a:avLst/>
              <a:gdLst>
                <a:gd name="connsiteX0" fmla="*/ 90949 w 90948"/>
                <a:gd name="connsiteY0" fmla="*/ 45459 h 90918"/>
                <a:gd name="connsiteX1" fmla="*/ 45475 w 90948"/>
                <a:gd name="connsiteY1" fmla="*/ 90918 h 90918"/>
                <a:gd name="connsiteX2" fmla="*/ 0 w 90948"/>
                <a:gd name="connsiteY2" fmla="*/ 45459 h 90918"/>
                <a:gd name="connsiteX3" fmla="*/ 45475 w 90948"/>
                <a:gd name="connsiteY3" fmla="*/ 0 h 90918"/>
                <a:gd name="connsiteX4" fmla="*/ 90949 w 90948"/>
                <a:gd name="connsiteY4" fmla="*/ 45459 h 90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948" h="90918">
                  <a:moveTo>
                    <a:pt x="90949" y="45459"/>
                  </a:moveTo>
                  <a:cubicBezTo>
                    <a:pt x="90949" y="70566"/>
                    <a:pt x="70589" y="90918"/>
                    <a:pt x="45475" y="90918"/>
                  </a:cubicBezTo>
                  <a:cubicBezTo>
                    <a:pt x="20360" y="90918"/>
                    <a:pt x="0" y="70566"/>
                    <a:pt x="0" y="45459"/>
                  </a:cubicBezTo>
                  <a:cubicBezTo>
                    <a:pt x="0" y="20353"/>
                    <a:pt x="20360" y="0"/>
                    <a:pt x="45475" y="0"/>
                  </a:cubicBezTo>
                  <a:cubicBezTo>
                    <a:pt x="70589" y="0"/>
                    <a:pt x="90949" y="20353"/>
                    <a:pt x="90949" y="45459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2A1F25E4-441D-EC0A-44EC-77FF2EAE31BF}"/>
                </a:ext>
              </a:extLst>
            </p:cNvPr>
            <p:cNvSpPr/>
            <p:nvPr/>
          </p:nvSpPr>
          <p:spPr>
            <a:xfrm>
              <a:off x="7626538" y="951683"/>
              <a:ext cx="590881" cy="590678"/>
            </a:xfrm>
            <a:custGeom>
              <a:avLst/>
              <a:gdLst>
                <a:gd name="connsiteX0" fmla="*/ 111042 w 111042"/>
                <a:gd name="connsiteY0" fmla="*/ 55502 h 111004"/>
                <a:gd name="connsiteX1" fmla="*/ 55521 w 111042"/>
                <a:gd name="connsiteY1" fmla="*/ 111005 h 111004"/>
                <a:gd name="connsiteX2" fmla="*/ 0 w 111042"/>
                <a:gd name="connsiteY2" fmla="*/ 55502 h 111004"/>
                <a:gd name="connsiteX3" fmla="*/ 55521 w 111042"/>
                <a:gd name="connsiteY3" fmla="*/ 0 h 111004"/>
                <a:gd name="connsiteX4" fmla="*/ 111042 w 111042"/>
                <a:gd name="connsiteY4" fmla="*/ 55502 h 111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042" h="111004">
                  <a:moveTo>
                    <a:pt x="111042" y="55502"/>
                  </a:moveTo>
                  <a:cubicBezTo>
                    <a:pt x="111042" y="86155"/>
                    <a:pt x="86184" y="111005"/>
                    <a:pt x="55521" y="111005"/>
                  </a:cubicBezTo>
                  <a:cubicBezTo>
                    <a:pt x="24858" y="111005"/>
                    <a:pt x="0" y="86155"/>
                    <a:pt x="0" y="55502"/>
                  </a:cubicBezTo>
                  <a:cubicBezTo>
                    <a:pt x="0" y="24849"/>
                    <a:pt x="24858" y="0"/>
                    <a:pt x="55521" y="0"/>
                  </a:cubicBezTo>
                  <a:cubicBezTo>
                    <a:pt x="86184" y="0"/>
                    <a:pt x="111042" y="24849"/>
                    <a:pt x="111042" y="55502"/>
                  </a:cubicBezTo>
                  <a:close/>
                </a:path>
              </a:pathLst>
            </a:custGeom>
            <a:solidFill>
              <a:srgbClr val="FFFF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C6CF9AC-CDE1-B07E-0B95-BCE7B4CE99C0}"/>
                </a:ext>
              </a:extLst>
            </p:cNvPr>
            <p:cNvSpPr txBox="1"/>
            <p:nvPr/>
          </p:nvSpPr>
          <p:spPr>
            <a:xfrm>
              <a:off x="7578080" y="1000801"/>
              <a:ext cx="687796" cy="49244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b="1" noProof="1">
                  <a:solidFill>
                    <a:schemeClr val="tx2"/>
                  </a:solidFill>
                </a:rPr>
                <a:t>01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35FDDD5-CA38-AF1E-1428-AF2B8CD2EDF5}"/>
                </a:ext>
              </a:extLst>
            </p:cNvPr>
            <p:cNvSpPr txBox="1"/>
            <p:nvPr/>
          </p:nvSpPr>
          <p:spPr>
            <a:xfrm>
              <a:off x="7903327" y="2294516"/>
              <a:ext cx="687796" cy="430887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500" b="1" noProof="1">
                  <a:solidFill>
                    <a:schemeClr val="tx2"/>
                  </a:solidFill>
                </a:rPr>
                <a:t>02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947FFF6-2501-2AC4-9398-F6085AC09AF0}"/>
                </a:ext>
              </a:extLst>
            </p:cNvPr>
            <p:cNvSpPr txBox="1"/>
            <p:nvPr/>
          </p:nvSpPr>
          <p:spPr>
            <a:xfrm>
              <a:off x="8171663" y="3359072"/>
              <a:ext cx="687796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tx2"/>
                  </a:solidFill>
                </a:rPr>
                <a:t>03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42E3B59-2A9F-F8FC-7923-17B66C03B29C}"/>
                </a:ext>
              </a:extLst>
            </p:cNvPr>
            <p:cNvSpPr txBox="1"/>
            <p:nvPr/>
          </p:nvSpPr>
          <p:spPr>
            <a:xfrm>
              <a:off x="8337677" y="4248492"/>
              <a:ext cx="687796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200" b="1" noProof="1">
                  <a:solidFill>
                    <a:schemeClr val="tx2"/>
                  </a:solidFill>
                </a:rPr>
                <a:t>04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7EF334-FA2F-2132-0326-7C1CB7B87783}"/>
                </a:ext>
              </a:extLst>
            </p:cNvPr>
            <p:cNvSpPr txBox="1"/>
            <p:nvPr/>
          </p:nvSpPr>
          <p:spPr>
            <a:xfrm>
              <a:off x="8494431" y="4967559"/>
              <a:ext cx="687796" cy="33855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050" b="1" noProof="1">
                  <a:solidFill>
                    <a:schemeClr val="tx2"/>
                  </a:solidFill>
                </a:rPr>
                <a:t>05</a:t>
              </a: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9AC2BC9D-09BD-0519-3E9E-C0618EE45B20}"/>
                </a:ext>
              </a:extLst>
            </p:cNvPr>
            <p:cNvGrpSpPr/>
            <p:nvPr/>
          </p:nvGrpSpPr>
          <p:grpSpPr>
            <a:xfrm rot="470628">
              <a:off x="8781098" y="5238851"/>
              <a:ext cx="1646030" cy="574153"/>
              <a:chOff x="8921977" y="1574446"/>
              <a:chExt cx="2926082" cy="574153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4579C360-65DA-7295-CB30-715A8AB26E52}"/>
                  </a:ext>
                </a:extLst>
              </p:cNvPr>
              <p:cNvSpPr txBox="1"/>
              <p:nvPr/>
            </p:nvSpPr>
            <p:spPr>
              <a:xfrm>
                <a:off x="8921977" y="1574446"/>
                <a:ext cx="2926081" cy="369332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2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1ACDEF5-B426-650E-7199-721C0FA30675}"/>
                  </a:ext>
                </a:extLst>
              </p:cNvPr>
              <p:cNvSpPr txBox="1"/>
              <p:nvPr/>
            </p:nvSpPr>
            <p:spPr>
              <a:xfrm>
                <a:off x="8921978" y="1871600"/>
                <a:ext cx="2926081" cy="27699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750" noProof="1">
                    <a:solidFill>
                      <a:schemeClr val="bg1"/>
                    </a:solidFill>
                  </a:rPr>
                  <a:t>Lorem ipsum dolor sit. 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C714707A-DEAC-C9AF-502B-D6C0B6065BF3}"/>
                </a:ext>
              </a:extLst>
            </p:cNvPr>
            <p:cNvGrpSpPr/>
            <p:nvPr/>
          </p:nvGrpSpPr>
          <p:grpSpPr>
            <a:xfrm rot="470628">
              <a:off x="8374296" y="1241743"/>
              <a:ext cx="2459630" cy="859265"/>
              <a:chOff x="8921977" y="1389782"/>
              <a:chExt cx="2926081" cy="859265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2BADDAA-0EF1-B85E-7303-4C5A78D000EB}"/>
                  </a:ext>
                </a:extLst>
              </p:cNvPr>
              <p:cNvSpPr txBox="1"/>
              <p:nvPr/>
            </p:nvSpPr>
            <p:spPr>
              <a:xfrm>
                <a:off x="8921977" y="1389782"/>
                <a:ext cx="2926080" cy="55399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21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003086D-5ACB-A1DD-43C1-32B9B2CCF42F}"/>
                  </a:ext>
                </a:extLst>
              </p:cNvPr>
              <p:cNvSpPr txBox="1"/>
              <p:nvPr/>
            </p:nvSpPr>
            <p:spPr>
              <a:xfrm>
                <a:off x="8921978" y="1910492"/>
                <a:ext cx="2926080" cy="338555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1050" noProof="1">
                    <a:solidFill>
                      <a:schemeClr val="bg1"/>
                    </a:solidFill>
                  </a:rPr>
                  <a:t>Lorem ipsum dolor sit amet, nibh. </a:t>
                </a: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9E653C4-C54F-C478-0D36-F98D3A4AA092}"/>
                </a:ext>
              </a:extLst>
            </p:cNvPr>
            <p:cNvGrpSpPr/>
            <p:nvPr/>
          </p:nvGrpSpPr>
          <p:grpSpPr>
            <a:xfrm rot="470628">
              <a:off x="8781095" y="2337032"/>
              <a:ext cx="1646030" cy="951599"/>
              <a:chOff x="8921976" y="1451336"/>
              <a:chExt cx="2926083" cy="951599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9B7CC41-2D59-759F-A761-2FBFBD9BE724}"/>
                  </a:ext>
                </a:extLst>
              </p:cNvPr>
              <p:cNvSpPr txBox="1"/>
              <p:nvPr/>
            </p:nvSpPr>
            <p:spPr>
              <a:xfrm>
                <a:off x="8921976" y="1451336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BD6F2F3-3C4E-9FFE-FB0B-9E113700363E}"/>
                  </a:ext>
                </a:extLst>
              </p:cNvPr>
              <p:cNvSpPr txBox="1"/>
              <p:nvPr/>
            </p:nvSpPr>
            <p:spPr>
              <a:xfrm>
                <a:off x="8921978" y="1910492"/>
                <a:ext cx="2926081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900" noProof="1"/>
                  <a:t>Lorem ipsum dolor sit amet, nibh est. 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08DD40C-4ADB-6FEC-72B7-2625DD621089}"/>
                </a:ext>
              </a:extLst>
            </p:cNvPr>
            <p:cNvGrpSpPr/>
            <p:nvPr/>
          </p:nvGrpSpPr>
          <p:grpSpPr>
            <a:xfrm rot="470628">
              <a:off x="8616925" y="4343790"/>
              <a:ext cx="1974891" cy="585733"/>
              <a:chOff x="8921977" y="1543670"/>
              <a:chExt cx="2926081" cy="585733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3AE2B69-C5B0-B435-B56E-B8A031E854BE}"/>
                  </a:ext>
                </a:extLst>
              </p:cNvPr>
              <p:cNvSpPr txBox="1"/>
              <p:nvPr/>
            </p:nvSpPr>
            <p:spPr>
              <a:xfrm>
                <a:off x="8921978" y="1543670"/>
                <a:ext cx="2926080" cy="40011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3D3F51B-5CEB-452C-89A1-74FD7475699E}"/>
                  </a:ext>
                </a:extLst>
              </p:cNvPr>
              <p:cNvSpPr txBox="1"/>
              <p:nvPr/>
            </p:nvSpPr>
            <p:spPr>
              <a:xfrm>
                <a:off x="8921977" y="1844623"/>
                <a:ext cx="2926079" cy="284780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788" noProof="1"/>
                  <a:t>Lorem ipsum dolor sit amet. </a:t>
                </a:r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D59E757-F985-70E4-40FC-CF37F02B1FA2}"/>
                </a:ext>
              </a:extLst>
            </p:cNvPr>
            <p:cNvGrpSpPr/>
            <p:nvPr/>
          </p:nvGrpSpPr>
          <p:grpSpPr>
            <a:xfrm rot="470628">
              <a:off x="8616663" y="3550410"/>
              <a:ext cx="1974890" cy="620317"/>
              <a:chOff x="8921976" y="1512891"/>
              <a:chExt cx="2926080" cy="620317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57CBA7F-F554-1E30-DB1D-807E4C0216D5}"/>
                  </a:ext>
                </a:extLst>
              </p:cNvPr>
              <p:cNvSpPr txBox="1"/>
              <p:nvPr/>
            </p:nvSpPr>
            <p:spPr>
              <a:xfrm>
                <a:off x="8921977" y="1512891"/>
                <a:ext cx="2926079" cy="430887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sz="1500" b="1" noProof="1"/>
                  <a:t>Lorem Ipsum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3A10E80-E5FE-C85C-1CD5-926A7121EBFE}"/>
                  </a:ext>
                </a:extLst>
              </p:cNvPr>
              <p:cNvSpPr txBox="1"/>
              <p:nvPr/>
            </p:nvSpPr>
            <p:spPr>
              <a:xfrm>
                <a:off x="8921976" y="1840820"/>
                <a:ext cx="2926080" cy="292388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ctr"/>
                <a:r>
                  <a:rPr lang="en-US" sz="825" noProof="1"/>
                  <a:t>Lorem ipsum dolor sit amet. 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459883" y="1730471"/>
            <a:ext cx="2194560" cy="1106115"/>
            <a:chOff x="332936" y="2555951"/>
            <a:chExt cx="2926080" cy="1474819"/>
          </a:xfrm>
        </p:grpSpPr>
        <p:sp>
          <p:nvSpPr>
            <p:cNvPr id="38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9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CA38647-E551-A714-8CB5-AF12CAC93461}"/>
              </a:ext>
            </a:extLst>
          </p:cNvPr>
          <p:cNvGrpSpPr/>
          <p:nvPr/>
        </p:nvGrpSpPr>
        <p:grpSpPr>
          <a:xfrm>
            <a:off x="6489557" y="2417840"/>
            <a:ext cx="2194560" cy="1106115"/>
            <a:chOff x="332936" y="2555951"/>
            <a:chExt cx="2926080" cy="1474819"/>
          </a:xfrm>
        </p:grpSpPr>
        <p:sp>
          <p:nvSpPr>
            <p:cNvPr id="41" name="TextBox 70">
              <a:extLst>
                <a:ext uri="{FF2B5EF4-FFF2-40B4-BE49-F238E27FC236}">
                  <a16:creationId xmlns:a16="http://schemas.microsoft.com/office/drawing/2014/main" id="{6AFF77F6-E249-48AC-19FF-F0C8CD9018F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71">
              <a:extLst>
                <a:ext uri="{FF2B5EF4-FFF2-40B4-BE49-F238E27FC236}">
                  <a16:creationId xmlns:a16="http://schemas.microsoft.com/office/drawing/2014/main" id="{E0236D5E-AE08-4CFC-2791-D70297F0DEC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BE1CCA41-93EC-0F29-C609-DCDFFE578CF2}"/>
              </a:ext>
            </a:extLst>
          </p:cNvPr>
          <p:cNvGrpSpPr/>
          <p:nvPr/>
        </p:nvGrpSpPr>
        <p:grpSpPr>
          <a:xfrm>
            <a:off x="459883" y="3105209"/>
            <a:ext cx="2194560" cy="1106115"/>
            <a:chOff x="332936" y="2555951"/>
            <a:chExt cx="2926080" cy="1474819"/>
          </a:xfrm>
        </p:grpSpPr>
        <p:sp>
          <p:nvSpPr>
            <p:cNvPr id="44" name="TextBox 70">
              <a:extLst>
                <a:ext uri="{FF2B5EF4-FFF2-40B4-BE49-F238E27FC236}">
                  <a16:creationId xmlns:a16="http://schemas.microsoft.com/office/drawing/2014/main" id="{A325B572-14AF-1BCE-BB57-02CEB349694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5" name="TextBox 71">
              <a:extLst>
                <a:ext uri="{FF2B5EF4-FFF2-40B4-BE49-F238E27FC236}">
                  <a16:creationId xmlns:a16="http://schemas.microsoft.com/office/drawing/2014/main" id="{80A199C4-68D7-36A5-ACA2-0550963B12B0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25E15C6-75D7-BACB-B6AF-41D9B705C2BD}"/>
              </a:ext>
            </a:extLst>
          </p:cNvPr>
          <p:cNvGrpSpPr/>
          <p:nvPr/>
        </p:nvGrpSpPr>
        <p:grpSpPr>
          <a:xfrm>
            <a:off x="6489557" y="3792578"/>
            <a:ext cx="2194560" cy="1106115"/>
            <a:chOff x="332936" y="2555951"/>
            <a:chExt cx="2926080" cy="1474819"/>
          </a:xfrm>
        </p:grpSpPr>
        <p:sp>
          <p:nvSpPr>
            <p:cNvPr id="47" name="TextBox 70">
              <a:extLst>
                <a:ext uri="{FF2B5EF4-FFF2-40B4-BE49-F238E27FC236}">
                  <a16:creationId xmlns:a16="http://schemas.microsoft.com/office/drawing/2014/main" id="{A87300B6-FAA1-6B87-E207-0AC33E087395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8" name="TextBox 71">
              <a:extLst>
                <a:ext uri="{FF2B5EF4-FFF2-40B4-BE49-F238E27FC236}">
                  <a16:creationId xmlns:a16="http://schemas.microsoft.com/office/drawing/2014/main" id="{51325150-4B86-2A20-CBF3-0B25EAF3675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04EA38A-231A-4ED5-7442-14F7EB620242}"/>
              </a:ext>
            </a:extLst>
          </p:cNvPr>
          <p:cNvGrpSpPr/>
          <p:nvPr/>
        </p:nvGrpSpPr>
        <p:grpSpPr>
          <a:xfrm>
            <a:off x="459883" y="4479947"/>
            <a:ext cx="2194560" cy="1106115"/>
            <a:chOff x="332936" y="2555951"/>
            <a:chExt cx="2926080" cy="1474819"/>
          </a:xfrm>
        </p:grpSpPr>
        <p:sp>
          <p:nvSpPr>
            <p:cNvPr id="70" name="TextBox 70">
              <a:extLst>
                <a:ext uri="{FF2B5EF4-FFF2-40B4-BE49-F238E27FC236}">
                  <a16:creationId xmlns:a16="http://schemas.microsoft.com/office/drawing/2014/main" id="{166FD038-A0BD-7FD6-B751-510AC3E04947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71" name="TextBox 71">
              <a:extLst>
                <a:ext uri="{FF2B5EF4-FFF2-40B4-BE49-F238E27FC236}">
                  <a16:creationId xmlns:a16="http://schemas.microsoft.com/office/drawing/2014/main" id="{51FB8B62-4E71-9D85-9A8D-51BCDC17CBF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09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10450</TotalTime>
  <Words>496</Words>
  <Application>Microsoft Office PowerPoint</Application>
  <PresentationFormat>On-screen Show (4:3)</PresentationFormat>
  <Paragraphs>58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Five-Stage Funnel – Slide Template</vt:lpstr>
      <vt:lpstr>Five-Stage Funnel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Five-Stage Funnel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2024-07-31T18:37:40Z</dcterms:modified>
  <cp:category>Charts &amp; Diagrams</cp:category>
</cp:coreProperties>
</file>