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4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56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58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Four-Stage Funnel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C062E5A-32EE-0C2B-2E41-678CE90C3254}"/>
              </a:ext>
            </a:extLst>
          </p:cNvPr>
          <p:cNvGrpSpPr/>
          <p:nvPr/>
        </p:nvGrpSpPr>
        <p:grpSpPr>
          <a:xfrm>
            <a:off x="3891570" y="976680"/>
            <a:ext cx="4408861" cy="5040808"/>
            <a:chOff x="7156121" y="976680"/>
            <a:chExt cx="4408861" cy="5040808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D76F8B2-630E-C9B7-7736-7B71D0471592}"/>
                </a:ext>
              </a:extLst>
            </p:cNvPr>
            <p:cNvSpPr/>
            <p:nvPr/>
          </p:nvSpPr>
          <p:spPr>
            <a:xfrm>
              <a:off x="8090600" y="5671712"/>
              <a:ext cx="2642076" cy="345776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30 w 379659"/>
                <a:gd name="connsiteY1" fmla="*/ 49688 h 49687"/>
                <a:gd name="connsiteX2" fmla="*/ 0 w 379659"/>
                <a:gd name="connsiteY2" fmla="*/ 24844 h 49687"/>
                <a:gd name="connsiteX3" fmla="*/ 189830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70" y="49688"/>
                    <a:pt x="189830" y="49688"/>
                  </a:cubicBezTo>
                  <a:cubicBezTo>
                    <a:pt x="84990" y="49688"/>
                    <a:pt x="0" y="38565"/>
                    <a:pt x="0" y="24844"/>
                  </a:cubicBezTo>
                  <a:cubicBezTo>
                    <a:pt x="0" y="11123"/>
                    <a:pt x="84990" y="0"/>
                    <a:pt x="189830" y="0"/>
                  </a:cubicBezTo>
                  <a:cubicBezTo>
                    <a:pt x="294670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rgbClr val="C7C9C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B945C49-9705-C816-328B-E0D9CC88BE59}"/>
                </a:ext>
              </a:extLst>
            </p:cNvPr>
            <p:cNvSpPr/>
            <p:nvPr/>
          </p:nvSpPr>
          <p:spPr>
            <a:xfrm>
              <a:off x="10480551" y="4210269"/>
              <a:ext cx="342268" cy="720543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2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80A58F6-6211-90F7-B8B5-798F927BB0E7}"/>
                </a:ext>
              </a:extLst>
            </p:cNvPr>
            <p:cNvSpPr/>
            <p:nvPr/>
          </p:nvSpPr>
          <p:spPr>
            <a:xfrm>
              <a:off x="10660725" y="3186723"/>
              <a:ext cx="377648" cy="796543"/>
            </a:xfrm>
            <a:custGeom>
              <a:avLst/>
              <a:gdLst>
                <a:gd name="connsiteX0" fmla="*/ 52349 w 54267"/>
                <a:gd name="connsiteY0" fmla="*/ 61602 h 114461"/>
                <a:gd name="connsiteX1" fmla="*/ 43888 w 54267"/>
                <a:gd name="connsiteY1" fmla="*/ 3985 h 114461"/>
                <a:gd name="connsiteX2" fmla="*/ 0 w 54267"/>
                <a:gd name="connsiteY2" fmla="*/ 114461 h 114461"/>
                <a:gd name="connsiteX3" fmla="*/ 52349 w 54267"/>
                <a:gd name="connsiteY3" fmla="*/ 61602 h 1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67" h="114461">
                  <a:moveTo>
                    <a:pt x="52349" y="61602"/>
                  </a:moveTo>
                  <a:cubicBezTo>
                    <a:pt x="52349" y="61602"/>
                    <a:pt x="60280" y="33057"/>
                    <a:pt x="43888" y="3985"/>
                  </a:cubicBezTo>
                  <a:cubicBezTo>
                    <a:pt x="27496" y="-25088"/>
                    <a:pt x="0" y="114461"/>
                    <a:pt x="0" y="114461"/>
                  </a:cubicBezTo>
                  <a:cubicBezTo>
                    <a:pt x="0" y="114461"/>
                    <a:pt x="28025" y="107589"/>
                    <a:pt x="52349" y="6160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7C59454-283D-B202-CFB5-D250629A812B}"/>
                </a:ext>
              </a:extLst>
            </p:cNvPr>
            <p:cNvSpPr/>
            <p:nvPr/>
          </p:nvSpPr>
          <p:spPr>
            <a:xfrm>
              <a:off x="10877963" y="1945114"/>
              <a:ext cx="434246" cy="914548"/>
            </a:xfrm>
            <a:custGeom>
              <a:avLst/>
              <a:gdLst>
                <a:gd name="connsiteX0" fmla="*/ 60280 w 62400"/>
                <a:gd name="connsiteY0" fmla="*/ 70631 h 131418"/>
                <a:gd name="connsiteX1" fmla="*/ 50233 w 62400"/>
                <a:gd name="connsiteY1" fmla="*/ 4556 h 131418"/>
                <a:gd name="connsiteX2" fmla="*/ 0 w 62400"/>
                <a:gd name="connsiteY2" fmla="*/ 131419 h 131418"/>
                <a:gd name="connsiteX3" fmla="*/ 60280 w 62400"/>
                <a:gd name="connsiteY3" fmla="*/ 70631 h 131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00" h="131418">
                  <a:moveTo>
                    <a:pt x="60280" y="70631"/>
                  </a:moveTo>
                  <a:cubicBezTo>
                    <a:pt x="60280" y="70631"/>
                    <a:pt x="69269" y="37858"/>
                    <a:pt x="50233" y="4556"/>
                  </a:cubicBezTo>
                  <a:cubicBezTo>
                    <a:pt x="31197" y="-28745"/>
                    <a:pt x="0" y="131419"/>
                    <a:pt x="0" y="131419"/>
                  </a:cubicBezTo>
                  <a:cubicBezTo>
                    <a:pt x="0" y="131419"/>
                    <a:pt x="32255" y="123490"/>
                    <a:pt x="60280" y="7063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6FFF19C-90FE-7FAB-3686-3912F4DB281B}"/>
                </a:ext>
              </a:extLst>
            </p:cNvPr>
            <p:cNvSpPr/>
            <p:nvPr/>
          </p:nvSpPr>
          <p:spPr>
            <a:xfrm>
              <a:off x="7156121" y="976680"/>
              <a:ext cx="4408861" cy="1829451"/>
            </a:xfrm>
            <a:custGeom>
              <a:avLst/>
              <a:gdLst>
                <a:gd name="connsiteX0" fmla="*/ 552013 w 633541"/>
                <a:gd name="connsiteY0" fmla="*/ 262359 h 262887"/>
                <a:gd name="connsiteX1" fmla="*/ 79290 w 633541"/>
                <a:gd name="connsiteY1" fmla="*/ 262359 h 262887"/>
                <a:gd name="connsiteX2" fmla="*/ 4733 w 633541"/>
                <a:gd name="connsiteY2" fmla="*/ 87394 h 262887"/>
                <a:gd name="connsiteX3" fmla="*/ 25884 w 633541"/>
                <a:gd name="connsiteY3" fmla="*/ 16562 h 262887"/>
                <a:gd name="connsiteX4" fmla="*/ 102027 w 633541"/>
                <a:gd name="connsiteY4" fmla="*/ 705 h 262887"/>
                <a:gd name="connsiteX5" fmla="*/ 561531 w 633541"/>
                <a:gd name="connsiteY5" fmla="*/ 57265 h 262887"/>
                <a:gd name="connsiteX6" fmla="*/ 620225 w 633541"/>
                <a:gd name="connsiteY6" fmla="*/ 35063 h 262887"/>
                <a:gd name="connsiteX7" fmla="*/ 632387 w 633541"/>
                <a:gd name="connsiteY7" fmla="*/ 43521 h 262887"/>
                <a:gd name="connsiteX8" fmla="*/ 552013 w 633541"/>
                <a:gd name="connsiteY8" fmla="*/ 262888 h 26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3541" h="262887">
                  <a:moveTo>
                    <a:pt x="552013" y="262359"/>
                  </a:moveTo>
                  <a:lnTo>
                    <a:pt x="79290" y="262359"/>
                  </a:lnTo>
                  <a:lnTo>
                    <a:pt x="4733" y="87394"/>
                  </a:lnTo>
                  <a:cubicBezTo>
                    <a:pt x="-6371" y="61493"/>
                    <a:pt x="2618" y="31363"/>
                    <a:pt x="25884" y="16562"/>
                  </a:cubicBezTo>
                  <a:cubicBezTo>
                    <a:pt x="42805" y="5462"/>
                    <a:pt x="67129" y="-2467"/>
                    <a:pt x="102027" y="705"/>
                  </a:cubicBezTo>
                  <a:cubicBezTo>
                    <a:pt x="190861" y="9163"/>
                    <a:pt x="502308" y="57265"/>
                    <a:pt x="561531" y="57265"/>
                  </a:cubicBezTo>
                  <a:cubicBezTo>
                    <a:pt x="620754" y="57265"/>
                    <a:pt x="606477" y="46693"/>
                    <a:pt x="620225" y="35063"/>
                  </a:cubicBezTo>
                  <a:cubicBezTo>
                    <a:pt x="633973" y="23434"/>
                    <a:pt x="635030" y="36121"/>
                    <a:pt x="632387" y="43521"/>
                  </a:cubicBezTo>
                  <a:lnTo>
                    <a:pt x="552013" y="262888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DDBD1CE7-B840-AA26-2207-0745B0DCC927}"/>
                </a:ext>
              </a:extLst>
            </p:cNvPr>
            <p:cNvSpPr/>
            <p:nvPr/>
          </p:nvSpPr>
          <p:spPr>
            <a:xfrm>
              <a:off x="7522565" y="2427244"/>
              <a:ext cx="3780477" cy="1530266"/>
            </a:xfrm>
            <a:custGeom>
              <a:avLst/>
              <a:gdLst>
                <a:gd name="connsiteX0" fmla="*/ 462342 w 543244"/>
                <a:gd name="connsiteY0" fmla="*/ 219895 h 219895"/>
                <a:gd name="connsiteX1" fmla="*/ 66291 w 543244"/>
                <a:gd name="connsiteY1" fmla="*/ 219895 h 219895"/>
                <a:gd name="connsiteX2" fmla="*/ 3896 w 543244"/>
                <a:gd name="connsiteY2" fmla="*/ 73475 h 219895"/>
                <a:gd name="connsiteX3" fmla="*/ 21345 w 543244"/>
                <a:gd name="connsiteY3" fmla="*/ 14272 h 219895"/>
                <a:gd name="connsiteX4" fmla="*/ 85856 w 543244"/>
                <a:gd name="connsiteY4" fmla="*/ 1057 h 219895"/>
                <a:gd name="connsiteX5" fmla="*/ 470802 w 543244"/>
                <a:gd name="connsiteY5" fmla="*/ 48102 h 219895"/>
                <a:gd name="connsiteX6" fmla="*/ 543245 w 543244"/>
                <a:gd name="connsiteY6" fmla="*/ 0 h 219895"/>
                <a:gd name="connsiteX7" fmla="*/ 462871 w 543244"/>
                <a:gd name="connsiteY7" fmla="*/ 219895 h 21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244" h="219895">
                  <a:moveTo>
                    <a:pt x="462342" y="219895"/>
                  </a:moveTo>
                  <a:lnTo>
                    <a:pt x="66291" y="219895"/>
                  </a:lnTo>
                  <a:lnTo>
                    <a:pt x="3896" y="73475"/>
                  </a:lnTo>
                  <a:cubicBezTo>
                    <a:pt x="-5094" y="52331"/>
                    <a:pt x="1781" y="26958"/>
                    <a:pt x="21345" y="14272"/>
                  </a:cubicBezTo>
                  <a:cubicBezTo>
                    <a:pt x="35622" y="4757"/>
                    <a:pt x="56244" y="-1586"/>
                    <a:pt x="85856" y="1057"/>
                  </a:cubicBezTo>
                  <a:cubicBezTo>
                    <a:pt x="160413" y="7929"/>
                    <a:pt x="421097" y="48102"/>
                    <a:pt x="470802" y="48102"/>
                  </a:cubicBezTo>
                  <a:cubicBezTo>
                    <a:pt x="520507" y="48102"/>
                    <a:pt x="543245" y="0"/>
                    <a:pt x="543245" y="0"/>
                  </a:cubicBezTo>
                  <a:lnTo>
                    <a:pt x="462871" y="21989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84F78896-7227-BA9D-49B9-1812C051C235}"/>
                </a:ext>
              </a:extLst>
            </p:cNvPr>
            <p:cNvSpPr/>
            <p:nvPr/>
          </p:nvSpPr>
          <p:spPr>
            <a:xfrm>
              <a:off x="7787268" y="3611108"/>
              <a:ext cx="3239792" cy="1313853"/>
            </a:xfrm>
            <a:custGeom>
              <a:avLst/>
              <a:gdLst>
                <a:gd name="connsiteX0" fmla="*/ 396809 w 465549"/>
                <a:gd name="connsiteY0" fmla="*/ 188798 h 188797"/>
                <a:gd name="connsiteX1" fmla="*/ 57336 w 465549"/>
                <a:gd name="connsiteY1" fmla="*/ 188798 h 188797"/>
                <a:gd name="connsiteX2" fmla="*/ 3402 w 465549"/>
                <a:gd name="connsiteY2" fmla="*/ 62992 h 188797"/>
                <a:gd name="connsiteX3" fmla="*/ 18207 w 465549"/>
                <a:gd name="connsiteY3" fmla="*/ 12247 h 188797"/>
                <a:gd name="connsiteX4" fmla="*/ 73199 w 465549"/>
                <a:gd name="connsiteY4" fmla="*/ 618 h 188797"/>
                <a:gd name="connsiteX5" fmla="*/ 403154 w 465549"/>
                <a:gd name="connsiteY5" fmla="*/ 41320 h 188797"/>
                <a:gd name="connsiteX6" fmla="*/ 465549 w 465549"/>
                <a:gd name="connsiteY6" fmla="*/ 89 h 188797"/>
                <a:gd name="connsiteX7" fmla="*/ 396280 w 465549"/>
                <a:gd name="connsiteY7" fmla="*/ 188798 h 18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549" h="188797">
                  <a:moveTo>
                    <a:pt x="396809" y="188798"/>
                  </a:moveTo>
                  <a:lnTo>
                    <a:pt x="57336" y="188798"/>
                  </a:lnTo>
                  <a:lnTo>
                    <a:pt x="3402" y="62992"/>
                  </a:lnTo>
                  <a:cubicBezTo>
                    <a:pt x="-4530" y="44491"/>
                    <a:pt x="1815" y="22819"/>
                    <a:pt x="18207" y="12247"/>
                  </a:cubicBezTo>
                  <a:cubicBezTo>
                    <a:pt x="34599" y="1675"/>
                    <a:pt x="47819" y="-1496"/>
                    <a:pt x="73199" y="618"/>
                  </a:cubicBezTo>
                  <a:cubicBezTo>
                    <a:pt x="137181" y="6433"/>
                    <a:pt x="360852" y="41320"/>
                    <a:pt x="403154" y="41320"/>
                  </a:cubicBezTo>
                  <a:cubicBezTo>
                    <a:pt x="445456" y="41320"/>
                    <a:pt x="465549" y="89"/>
                    <a:pt x="465549" y="89"/>
                  </a:cubicBezTo>
                  <a:lnTo>
                    <a:pt x="396280" y="188798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C0151FD-97D6-DD8E-2F3D-60D02B58528A}"/>
                </a:ext>
              </a:extLst>
            </p:cNvPr>
            <p:cNvSpPr/>
            <p:nvPr/>
          </p:nvSpPr>
          <p:spPr>
            <a:xfrm>
              <a:off x="8007237" y="4593194"/>
              <a:ext cx="2806394" cy="1313937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0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0" y="10674"/>
                  </a:cubicBezTo>
                  <a:cubicBezTo>
                    <a:pt x="29957" y="1687"/>
                    <a:pt x="41590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E480173-5996-A7D8-5E58-CE7E241A1E51}"/>
                </a:ext>
              </a:extLst>
            </p:cNvPr>
            <p:cNvSpPr/>
            <p:nvPr/>
          </p:nvSpPr>
          <p:spPr>
            <a:xfrm>
              <a:off x="8093805" y="4671150"/>
              <a:ext cx="419493" cy="419347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1 w 60280"/>
                <a:gd name="connsiteY1" fmla="*/ 60259 h 60259"/>
                <a:gd name="connsiteX2" fmla="*/ 1 w 60280"/>
                <a:gd name="connsiteY2" fmla="*/ 30130 h 60259"/>
                <a:gd name="connsiteX3" fmla="*/ 30141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1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1" y="0"/>
                  </a:cubicBezTo>
                  <a:cubicBezTo>
                    <a:pt x="46787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E671351-49A9-2C44-B950-B846CB430BE8}"/>
                </a:ext>
              </a:extLst>
            </p:cNvPr>
            <p:cNvSpPr/>
            <p:nvPr/>
          </p:nvSpPr>
          <p:spPr>
            <a:xfrm>
              <a:off x="7844054" y="3703699"/>
              <a:ext cx="485730" cy="485563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0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5" y="69775"/>
                    <a:pt x="0" y="54155"/>
                    <a:pt x="0" y="34887"/>
                  </a:cubicBezTo>
                  <a:cubicBezTo>
                    <a:pt x="0" y="15620"/>
                    <a:pt x="15625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D622EB4-B8BA-2CE6-DAE0-9C0D0FF99F6D}"/>
                </a:ext>
              </a:extLst>
            </p:cNvPr>
            <p:cNvSpPr/>
            <p:nvPr/>
          </p:nvSpPr>
          <p:spPr>
            <a:xfrm>
              <a:off x="7595508" y="2522890"/>
              <a:ext cx="559322" cy="559134"/>
            </a:xfrm>
            <a:custGeom>
              <a:avLst/>
              <a:gdLst>
                <a:gd name="connsiteX0" fmla="*/ 80373 w 80373"/>
                <a:gd name="connsiteY0" fmla="*/ 40173 h 80346"/>
                <a:gd name="connsiteX1" fmla="*/ 40187 w 80373"/>
                <a:gd name="connsiteY1" fmla="*/ 80346 h 80346"/>
                <a:gd name="connsiteX2" fmla="*/ 0 w 80373"/>
                <a:gd name="connsiteY2" fmla="*/ 40173 h 80346"/>
                <a:gd name="connsiteX3" fmla="*/ 40187 w 80373"/>
                <a:gd name="connsiteY3" fmla="*/ 0 h 80346"/>
                <a:gd name="connsiteX4" fmla="*/ 80373 w 80373"/>
                <a:gd name="connsiteY4" fmla="*/ 40173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3" h="80346">
                  <a:moveTo>
                    <a:pt x="80373" y="40173"/>
                  </a:moveTo>
                  <a:cubicBezTo>
                    <a:pt x="80373" y="62360"/>
                    <a:pt x="62381" y="80346"/>
                    <a:pt x="40187" y="80346"/>
                  </a:cubicBezTo>
                  <a:cubicBezTo>
                    <a:pt x="17992" y="80346"/>
                    <a:pt x="0" y="62360"/>
                    <a:pt x="0" y="40173"/>
                  </a:cubicBezTo>
                  <a:cubicBezTo>
                    <a:pt x="0" y="17986"/>
                    <a:pt x="17992" y="0"/>
                    <a:pt x="40187" y="0"/>
                  </a:cubicBezTo>
                  <a:cubicBezTo>
                    <a:pt x="62381" y="0"/>
                    <a:pt x="80373" y="17986"/>
                    <a:pt x="80373" y="401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3DD8C73-5DB3-BF1A-FAFE-EC1738AD8209}"/>
                </a:ext>
              </a:extLst>
            </p:cNvPr>
            <p:cNvSpPr/>
            <p:nvPr/>
          </p:nvSpPr>
          <p:spPr>
            <a:xfrm>
              <a:off x="7206108" y="1114010"/>
              <a:ext cx="632914" cy="632705"/>
            </a:xfrm>
            <a:custGeom>
              <a:avLst/>
              <a:gdLst>
                <a:gd name="connsiteX0" fmla="*/ 90949 w 90948"/>
                <a:gd name="connsiteY0" fmla="*/ 45459 h 90918"/>
                <a:gd name="connsiteX1" fmla="*/ 45475 w 90948"/>
                <a:gd name="connsiteY1" fmla="*/ 90918 h 90918"/>
                <a:gd name="connsiteX2" fmla="*/ 0 w 90948"/>
                <a:gd name="connsiteY2" fmla="*/ 45459 h 90918"/>
                <a:gd name="connsiteX3" fmla="*/ 45475 w 90948"/>
                <a:gd name="connsiteY3" fmla="*/ 0 h 90918"/>
                <a:gd name="connsiteX4" fmla="*/ 90949 w 90948"/>
                <a:gd name="connsiteY4" fmla="*/ 45459 h 9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948" h="90918">
                  <a:moveTo>
                    <a:pt x="90949" y="45459"/>
                  </a:moveTo>
                  <a:cubicBezTo>
                    <a:pt x="90949" y="70566"/>
                    <a:pt x="70590" y="90918"/>
                    <a:pt x="45475" y="90918"/>
                  </a:cubicBezTo>
                  <a:cubicBezTo>
                    <a:pt x="20360" y="90918"/>
                    <a:pt x="0" y="70566"/>
                    <a:pt x="0" y="45459"/>
                  </a:cubicBezTo>
                  <a:cubicBezTo>
                    <a:pt x="0" y="20353"/>
                    <a:pt x="20360" y="0"/>
                    <a:pt x="45475" y="0"/>
                  </a:cubicBezTo>
                  <a:cubicBezTo>
                    <a:pt x="70590" y="0"/>
                    <a:pt x="90949" y="20353"/>
                    <a:pt x="90949" y="4545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A046C7C-13C0-BF33-B485-BF41113E8B27}"/>
                </a:ext>
              </a:extLst>
            </p:cNvPr>
            <p:cNvSpPr txBox="1"/>
            <p:nvPr/>
          </p:nvSpPr>
          <p:spPr>
            <a:xfrm>
              <a:off x="7178667" y="1199530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20DB31D-2B43-A468-C51F-8932DF7C224D}"/>
                </a:ext>
              </a:extLst>
            </p:cNvPr>
            <p:cNvSpPr txBox="1"/>
            <p:nvPr/>
          </p:nvSpPr>
          <p:spPr>
            <a:xfrm>
              <a:off x="7531271" y="2602402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E98B08F-1A52-857D-5633-6136EE169324}"/>
                </a:ext>
              </a:extLst>
            </p:cNvPr>
            <p:cNvSpPr txBox="1"/>
            <p:nvPr/>
          </p:nvSpPr>
          <p:spPr>
            <a:xfrm>
              <a:off x="7743021" y="376181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6CB6DB-4773-733F-81F7-BF46D69BC114}"/>
                </a:ext>
              </a:extLst>
            </p:cNvPr>
            <p:cNvSpPr txBox="1"/>
            <p:nvPr/>
          </p:nvSpPr>
          <p:spPr>
            <a:xfrm>
              <a:off x="7959653" y="4711546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tx2"/>
                  </a:solidFill>
                </a:rPr>
                <a:t>04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807138E-AB4F-63C8-DC0C-F7B01E706DC3}"/>
                </a:ext>
              </a:extLst>
            </p:cNvPr>
            <p:cNvGrpSpPr/>
            <p:nvPr/>
          </p:nvGrpSpPr>
          <p:grpSpPr>
            <a:xfrm rot="454352">
              <a:off x="8266069" y="1274069"/>
              <a:ext cx="2300790" cy="1043931"/>
              <a:chOff x="8921977" y="1405170"/>
              <a:chExt cx="2926080" cy="1043931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F40EE55-C5BA-A910-FA12-74A1A639DAB5}"/>
                  </a:ext>
                </a:extLst>
              </p:cNvPr>
              <p:cNvSpPr txBox="1"/>
              <p:nvPr/>
            </p:nvSpPr>
            <p:spPr>
              <a:xfrm>
                <a:off x="8921977" y="14051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/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2CA6E8F-B604-3B3D-21D7-EA4932A76B76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/>
                  <a:t>Lorem ipsum dolor sit amet, nibh est. A magna maecenas,.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DC0F1C74-5246-2D5B-47DF-D9A39525E6B4}"/>
                </a:ext>
              </a:extLst>
            </p:cNvPr>
            <p:cNvGrpSpPr/>
            <p:nvPr/>
          </p:nvGrpSpPr>
          <p:grpSpPr>
            <a:xfrm rot="454352">
              <a:off x="8266069" y="2664173"/>
              <a:ext cx="2300790" cy="920821"/>
              <a:chOff x="8921977" y="1466725"/>
              <a:chExt cx="2926080" cy="920821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8B2C2C8-DE47-A024-7DB6-6DAE6260ACAF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69E73C5-6E88-E7BF-0DC5-5B8DC9A598A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quam.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C05B31E5-9EF6-1346-75CF-1411FCEEC463}"/>
                </a:ext>
              </a:extLst>
            </p:cNvPr>
            <p:cNvGrpSpPr/>
            <p:nvPr/>
          </p:nvGrpSpPr>
          <p:grpSpPr>
            <a:xfrm rot="454352">
              <a:off x="8266069" y="3836841"/>
              <a:ext cx="2300790" cy="736155"/>
              <a:chOff x="8921977" y="1466725"/>
              <a:chExt cx="2926080" cy="736155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D7EA9EA-4C25-7F5B-BDC1-912B5972BA05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978C5EE-7E00-FDF2-8BF8-6B0F673DB79A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nibh. 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1B35893-13B7-C42D-552B-E0D21897E0C2}"/>
                </a:ext>
              </a:extLst>
            </p:cNvPr>
            <p:cNvGrpSpPr/>
            <p:nvPr/>
          </p:nvGrpSpPr>
          <p:grpSpPr>
            <a:xfrm rot="454352">
              <a:off x="8266069" y="4981525"/>
              <a:ext cx="2300790" cy="659211"/>
              <a:chOff x="8921977" y="1528280"/>
              <a:chExt cx="2926080" cy="659211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259A77D-64D1-8A65-59A9-AF3503D82202}"/>
                  </a:ext>
                </a:extLst>
              </p:cNvPr>
              <p:cNvSpPr txBox="1"/>
              <p:nvPr/>
            </p:nvSpPr>
            <p:spPr>
              <a:xfrm>
                <a:off x="8921977" y="1528280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0C68A17-A3B8-08AE-D2C6-79A3F077FE3E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26161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100" noProof="1">
                    <a:solidFill>
                      <a:schemeClr val="bg1"/>
                    </a:solidFill>
                  </a:rPr>
                  <a:t>Lorem ipsum dolor sit amet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560223" y="1196372"/>
            <a:ext cx="2926080" cy="1290153"/>
            <a:chOff x="332936" y="2627766"/>
            <a:chExt cx="2926080" cy="1290153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4A77A2-FE2D-053B-DC56-5AD83BA2939C}"/>
              </a:ext>
            </a:extLst>
          </p:cNvPr>
          <p:cNvGrpSpPr/>
          <p:nvPr/>
        </p:nvGrpSpPr>
        <p:grpSpPr>
          <a:xfrm>
            <a:off x="8705697" y="2359669"/>
            <a:ext cx="2926080" cy="1290153"/>
            <a:chOff x="332936" y="2627766"/>
            <a:chExt cx="2926080" cy="1290153"/>
          </a:xfrm>
        </p:grpSpPr>
        <p:sp>
          <p:nvSpPr>
            <p:cNvPr id="11" name="TextBox 70">
              <a:extLst>
                <a:ext uri="{FF2B5EF4-FFF2-40B4-BE49-F238E27FC236}">
                  <a16:creationId xmlns:a16="http://schemas.microsoft.com/office/drawing/2014/main" id="{4E316023-33AB-9A45-438D-C53F3416440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71">
              <a:extLst>
                <a:ext uri="{FF2B5EF4-FFF2-40B4-BE49-F238E27FC236}">
                  <a16:creationId xmlns:a16="http://schemas.microsoft.com/office/drawing/2014/main" id="{E8DD64ED-4AE3-7F1E-C865-4CFF9FA8C3B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9F98322-F577-C933-3B23-42B8499CCA1E}"/>
              </a:ext>
            </a:extLst>
          </p:cNvPr>
          <p:cNvGrpSpPr/>
          <p:nvPr/>
        </p:nvGrpSpPr>
        <p:grpSpPr>
          <a:xfrm>
            <a:off x="560223" y="3522966"/>
            <a:ext cx="2926080" cy="1290153"/>
            <a:chOff x="332936" y="2627766"/>
            <a:chExt cx="2926080" cy="1290153"/>
          </a:xfrm>
        </p:grpSpPr>
        <p:sp>
          <p:nvSpPr>
            <p:cNvPr id="14" name="TextBox 70">
              <a:extLst>
                <a:ext uri="{FF2B5EF4-FFF2-40B4-BE49-F238E27FC236}">
                  <a16:creationId xmlns:a16="http://schemas.microsoft.com/office/drawing/2014/main" id="{F9BB786D-6CD9-A70A-0587-57C69C9057B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71">
              <a:extLst>
                <a:ext uri="{FF2B5EF4-FFF2-40B4-BE49-F238E27FC236}">
                  <a16:creationId xmlns:a16="http://schemas.microsoft.com/office/drawing/2014/main" id="{456A3F4E-5C93-4015-64B9-143ED8398D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177685-416F-4FA4-5518-80928276F55B}"/>
              </a:ext>
            </a:extLst>
          </p:cNvPr>
          <p:cNvGrpSpPr/>
          <p:nvPr/>
        </p:nvGrpSpPr>
        <p:grpSpPr>
          <a:xfrm>
            <a:off x="8705697" y="4686263"/>
            <a:ext cx="2926080" cy="1290153"/>
            <a:chOff x="332936" y="2627766"/>
            <a:chExt cx="2926080" cy="1290153"/>
          </a:xfrm>
        </p:grpSpPr>
        <p:sp>
          <p:nvSpPr>
            <p:cNvPr id="17" name="TextBox 70">
              <a:extLst>
                <a:ext uri="{FF2B5EF4-FFF2-40B4-BE49-F238E27FC236}">
                  <a16:creationId xmlns:a16="http://schemas.microsoft.com/office/drawing/2014/main" id="{A0329769-6E1E-6705-CFC5-11A985E4E2F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8" name="TextBox 71">
              <a:extLst>
                <a:ext uri="{FF2B5EF4-FFF2-40B4-BE49-F238E27FC236}">
                  <a16:creationId xmlns:a16="http://schemas.microsoft.com/office/drawing/2014/main" id="{936C732B-66F3-D0D7-8014-473A6D35FC6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219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Four-Stage Funnel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C062E5A-32EE-0C2B-2E41-678CE90C3254}"/>
              </a:ext>
            </a:extLst>
          </p:cNvPr>
          <p:cNvGrpSpPr/>
          <p:nvPr/>
        </p:nvGrpSpPr>
        <p:grpSpPr>
          <a:xfrm>
            <a:off x="3891570" y="976680"/>
            <a:ext cx="4408861" cy="5040808"/>
            <a:chOff x="7156121" y="976680"/>
            <a:chExt cx="4408861" cy="5040808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D76F8B2-630E-C9B7-7736-7B71D0471592}"/>
                </a:ext>
              </a:extLst>
            </p:cNvPr>
            <p:cNvSpPr/>
            <p:nvPr/>
          </p:nvSpPr>
          <p:spPr>
            <a:xfrm>
              <a:off x="8090600" y="5671712"/>
              <a:ext cx="2642076" cy="345776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30 w 379659"/>
                <a:gd name="connsiteY1" fmla="*/ 49688 h 49687"/>
                <a:gd name="connsiteX2" fmla="*/ 0 w 379659"/>
                <a:gd name="connsiteY2" fmla="*/ 24844 h 49687"/>
                <a:gd name="connsiteX3" fmla="*/ 189830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70" y="49688"/>
                    <a:pt x="189830" y="49688"/>
                  </a:cubicBezTo>
                  <a:cubicBezTo>
                    <a:pt x="84990" y="49688"/>
                    <a:pt x="0" y="38565"/>
                    <a:pt x="0" y="24844"/>
                  </a:cubicBezTo>
                  <a:cubicBezTo>
                    <a:pt x="0" y="11123"/>
                    <a:pt x="84990" y="0"/>
                    <a:pt x="189830" y="0"/>
                  </a:cubicBezTo>
                  <a:cubicBezTo>
                    <a:pt x="294670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chemeClr val="tx1">
                <a:alpha val="8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B945C49-9705-C816-328B-E0D9CC88BE59}"/>
                </a:ext>
              </a:extLst>
            </p:cNvPr>
            <p:cNvSpPr/>
            <p:nvPr/>
          </p:nvSpPr>
          <p:spPr>
            <a:xfrm>
              <a:off x="10480551" y="4210269"/>
              <a:ext cx="342268" cy="720543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2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80A58F6-6211-90F7-B8B5-798F927BB0E7}"/>
                </a:ext>
              </a:extLst>
            </p:cNvPr>
            <p:cNvSpPr/>
            <p:nvPr/>
          </p:nvSpPr>
          <p:spPr>
            <a:xfrm>
              <a:off x="10660725" y="3186723"/>
              <a:ext cx="377648" cy="796543"/>
            </a:xfrm>
            <a:custGeom>
              <a:avLst/>
              <a:gdLst>
                <a:gd name="connsiteX0" fmla="*/ 52349 w 54267"/>
                <a:gd name="connsiteY0" fmla="*/ 61602 h 114461"/>
                <a:gd name="connsiteX1" fmla="*/ 43888 w 54267"/>
                <a:gd name="connsiteY1" fmla="*/ 3985 h 114461"/>
                <a:gd name="connsiteX2" fmla="*/ 0 w 54267"/>
                <a:gd name="connsiteY2" fmla="*/ 114461 h 114461"/>
                <a:gd name="connsiteX3" fmla="*/ 52349 w 54267"/>
                <a:gd name="connsiteY3" fmla="*/ 61602 h 1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67" h="114461">
                  <a:moveTo>
                    <a:pt x="52349" y="61602"/>
                  </a:moveTo>
                  <a:cubicBezTo>
                    <a:pt x="52349" y="61602"/>
                    <a:pt x="60280" y="33057"/>
                    <a:pt x="43888" y="3985"/>
                  </a:cubicBezTo>
                  <a:cubicBezTo>
                    <a:pt x="27496" y="-25088"/>
                    <a:pt x="0" y="114461"/>
                    <a:pt x="0" y="114461"/>
                  </a:cubicBezTo>
                  <a:cubicBezTo>
                    <a:pt x="0" y="114461"/>
                    <a:pt x="28025" y="107589"/>
                    <a:pt x="52349" y="6160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7C59454-283D-B202-CFB5-D250629A812B}"/>
                </a:ext>
              </a:extLst>
            </p:cNvPr>
            <p:cNvSpPr/>
            <p:nvPr/>
          </p:nvSpPr>
          <p:spPr>
            <a:xfrm>
              <a:off x="10877963" y="1945114"/>
              <a:ext cx="434246" cy="914548"/>
            </a:xfrm>
            <a:custGeom>
              <a:avLst/>
              <a:gdLst>
                <a:gd name="connsiteX0" fmla="*/ 60280 w 62400"/>
                <a:gd name="connsiteY0" fmla="*/ 70631 h 131418"/>
                <a:gd name="connsiteX1" fmla="*/ 50233 w 62400"/>
                <a:gd name="connsiteY1" fmla="*/ 4556 h 131418"/>
                <a:gd name="connsiteX2" fmla="*/ 0 w 62400"/>
                <a:gd name="connsiteY2" fmla="*/ 131419 h 131418"/>
                <a:gd name="connsiteX3" fmla="*/ 60280 w 62400"/>
                <a:gd name="connsiteY3" fmla="*/ 70631 h 131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00" h="131418">
                  <a:moveTo>
                    <a:pt x="60280" y="70631"/>
                  </a:moveTo>
                  <a:cubicBezTo>
                    <a:pt x="60280" y="70631"/>
                    <a:pt x="69269" y="37858"/>
                    <a:pt x="50233" y="4556"/>
                  </a:cubicBezTo>
                  <a:cubicBezTo>
                    <a:pt x="31197" y="-28745"/>
                    <a:pt x="0" y="131419"/>
                    <a:pt x="0" y="131419"/>
                  </a:cubicBezTo>
                  <a:cubicBezTo>
                    <a:pt x="0" y="131419"/>
                    <a:pt x="32255" y="123490"/>
                    <a:pt x="60280" y="7063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6FFF19C-90FE-7FAB-3686-3912F4DB281B}"/>
                </a:ext>
              </a:extLst>
            </p:cNvPr>
            <p:cNvSpPr/>
            <p:nvPr/>
          </p:nvSpPr>
          <p:spPr>
            <a:xfrm>
              <a:off x="7156121" y="976680"/>
              <a:ext cx="4408861" cy="1829451"/>
            </a:xfrm>
            <a:custGeom>
              <a:avLst/>
              <a:gdLst>
                <a:gd name="connsiteX0" fmla="*/ 552013 w 633541"/>
                <a:gd name="connsiteY0" fmla="*/ 262359 h 262887"/>
                <a:gd name="connsiteX1" fmla="*/ 79290 w 633541"/>
                <a:gd name="connsiteY1" fmla="*/ 262359 h 262887"/>
                <a:gd name="connsiteX2" fmla="*/ 4733 w 633541"/>
                <a:gd name="connsiteY2" fmla="*/ 87394 h 262887"/>
                <a:gd name="connsiteX3" fmla="*/ 25884 w 633541"/>
                <a:gd name="connsiteY3" fmla="*/ 16562 h 262887"/>
                <a:gd name="connsiteX4" fmla="*/ 102027 w 633541"/>
                <a:gd name="connsiteY4" fmla="*/ 705 h 262887"/>
                <a:gd name="connsiteX5" fmla="*/ 561531 w 633541"/>
                <a:gd name="connsiteY5" fmla="*/ 57265 h 262887"/>
                <a:gd name="connsiteX6" fmla="*/ 620225 w 633541"/>
                <a:gd name="connsiteY6" fmla="*/ 35063 h 262887"/>
                <a:gd name="connsiteX7" fmla="*/ 632387 w 633541"/>
                <a:gd name="connsiteY7" fmla="*/ 43521 h 262887"/>
                <a:gd name="connsiteX8" fmla="*/ 552013 w 633541"/>
                <a:gd name="connsiteY8" fmla="*/ 262888 h 26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3541" h="262887">
                  <a:moveTo>
                    <a:pt x="552013" y="262359"/>
                  </a:moveTo>
                  <a:lnTo>
                    <a:pt x="79290" y="262359"/>
                  </a:lnTo>
                  <a:lnTo>
                    <a:pt x="4733" y="87394"/>
                  </a:lnTo>
                  <a:cubicBezTo>
                    <a:pt x="-6371" y="61493"/>
                    <a:pt x="2618" y="31363"/>
                    <a:pt x="25884" y="16562"/>
                  </a:cubicBezTo>
                  <a:cubicBezTo>
                    <a:pt x="42805" y="5462"/>
                    <a:pt x="67129" y="-2467"/>
                    <a:pt x="102027" y="705"/>
                  </a:cubicBezTo>
                  <a:cubicBezTo>
                    <a:pt x="190861" y="9163"/>
                    <a:pt x="502308" y="57265"/>
                    <a:pt x="561531" y="57265"/>
                  </a:cubicBezTo>
                  <a:cubicBezTo>
                    <a:pt x="620754" y="57265"/>
                    <a:pt x="606477" y="46693"/>
                    <a:pt x="620225" y="35063"/>
                  </a:cubicBezTo>
                  <a:cubicBezTo>
                    <a:pt x="633973" y="23434"/>
                    <a:pt x="635030" y="36121"/>
                    <a:pt x="632387" y="43521"/>
                  </a:cubicBezTo>
                  <a:lnTo>
                    <a:pt x="552013" y="262888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DDBD1CE7-B840-AA26-2207-0745B0DCC927}"/>
                </a:ext>
              </a:extLst>
            </p:cNvPr>
            <p:cNvSpPr/>
            <p:nvPr/>
          </p:nvSpPr>
          <p:spPr>
            <a:xfrm>
              <a:off x="7522565" y="2427244"/>
              <a:ext cx="3780477" cy="1530266"/>
            </a:xfrm>
            <a:custGeom>
              <a:avLst/>
              <a:gdLst>
                <a:gd name="connsiteX0" fmla="*/ 462342 w 543244"/>
                <a:gd name="connsiteY0" fmla="*/ 219895 h 219895"/>
                <a:gd name="connsiteX1" fmla="*/ 66291 w 543244"/>
                <a:gd name="connsiteY1" fmla="*/ 219895 h 219895"/>
                <a:gd name="connsiteX2" fmla="*/ 3896 w 543244"/>
                <a:gd name="connsiteY2" fmla="*/ 73475 h 219895"/>
                <a:gd name="connsiteX3" fmla="*/ 21345 w 543244"/>
                <a:gd name="connsiteY3" fmla="*/ 14272 h 219895"/>
                <a:gd name="connsiteX4" fmla="*/ 85856 w 543244"/>
                <a:gd name="connsiteY4" fmla="*/ 1057 h 219895"/>
                <a:gd name="connsiteX5" fmla="*/ 470802 w 543244"/>
                <a:gd name="connsiteY5" fmla="*/ 48102 h 219895"/>
                <a:gd name="connsiteX6" fmla="*/ 543245 w 543244"/>
                <a:gd name="connsiteY6" fmla="*/ 0 h 219895"/>
                <a:gd name="connsiteX7" fmla="*/ 462871 w 543244"/>
                <a:gd name="connsiteY7" fmla="*/ 219895 h 21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244" h="219895">
                  <a:moveTo>
                    <a:pt x="462342" y="219895"/>
                  </a:moveTo>
                  <a:lnTo>
                    <a:pt x="66291" y="219895"/>
                  </a:lnTo>
                  <a:lnTo>
                    <a:pt x="3896" y="73475"/>
                  </a:lnTo>
                  <a:cubicBezTo>
                    <a:pt x="-5094" y="52331"/>
                    <a:pt x="1781" y="26958"/>
                    <a:pt x="21345" y="14272"/>
                  </a:cubicBezTo>
                  <a:cubicBezTo>
                    <a:pt x="35622" y="4757"/>
                    <a:pt x="56244" y="-1586"/>
                    <a:pt x="85856" y="1057"/>
                  </a:cubicBezTo>
                  <a:cubicBezTo>
                    <a:pt x="160413" y="7929"/>
                    <a:pt x="421097" y="48102"/>
                    <a:pt x="470802" y="48102"/>
                  </a:cubicBezTo>
                  <a:cubicBezTo>
                    <a:pt x="520507" y="48102"/>
                    <a:pt x="543245" y="0"/>
                    <a:pt x="543245" y="0"/>
                  </a:cubicBezTo>
                  <a:lnTo>
                    <a:pt x="462871" y="21989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84F78896-7227-BA9D-49B9-1812C051C235}"/>
                </a:ext>
              </a:extLst>
            </p:cNvPr>
            <p:cNvSpPr/>
            <p:nvPr/>
          </p:nvSpPr>
          <p:spPr>
            <a:xfrm>
              <a:off x="7787268" y="3611108"/>
              <a:ext cx="3239792" cy="1313853"/>
            </a:xfrm>
            <a:custGeom>
              <a:avLst/>
              <a:gdLst>
                <a:gd name="connsiteX0" fmla="*/ 396809 w 465549"/>
                <a:gd name="connsiteY0" fmla="*/ 188798 h 188797"/>
                <a:gd name="connsiteX1" fmla="*/ 57336 w 465549"/>
                <a:gd name="connsiteY1" fmla="*/ 188798 h 188797"/>
                <a:gd name="connsiteX2" fmla="*/ 3402 w 465549"/>
                <a:gd name="connsiteY2" fmla="*/ 62992 h 188797"/>
                <a:gd name="connsiteX3" fmla="*/ 18207 w 465549"/>
                <a:gd name="connsiteY3" fmla="*/ 12247 h 188797"/>
                <a:gd name="connsiteX4" fmla="*/ 73199 w 465549"/>
                <a:gd name="connsiteY4" fmla="*/ 618 h 188797"/>
                <a:gd name="connsiteX5" fmla="*/ 403154 w 465549"/>
                <a:gd name="connsiteY5" fmla="*/ 41320 h 188797"/>
                <a:gd name="connsiteX6" fmla="*/ 465549 w 465549"/>
                <a:gd name="connsiteY6" fmla="*/ 89 h 188797"/>
                <a:gd name="connsiteX7" fmla="*/ 396280 w 465549"/>
                <a:gd name="connsiteY7" fmla="*/ 188798 h 18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549" h="188797">
                  <a:moveTo>
                    <a:pt x="396809" y="188798"/>
                  </a:moveTo>
                  <a:lnTo>
                    <a:pt x="57336" y="188798"/>
                  </a:lnTo>
                  <a:lnTo>
                    <a:pt x="3402" y="62992"/>
                  </a:lnTo>
                  <a:cubicBezTo>
                    <a:pt x="-4530" y="44491"/>
                    <a:pt x="1815" y="22819"/>
                    <a:pt x="18207" y="12247"/>
                  </a:cubicBezTo>
                  <a:cubicBezTo>
                    <a:pt x="34599" y="1675"/>
                    <a:pt x="47819" y="-1496"/>
                    <a:pt x="73199" y="618"/>
                  </a:cubicBezTo>
                  <a:cubicBezTo>
                    <a:pt x="137181" y="6433"/>
                    <a:pt x="360852" y="41320"/>
                    <a:pt x="403154" y="41320"/>
                  </a:cubicBezTo>
                  <a:cubicBezTo>
                    <a:pt x="445456" y="41320"/>
                    <a:pt x="465549" y="89"/>
                    <a:pt x="465549" y="89"/>
                  </a:cubicBezTo>
                  <a:lnTo>
                    <a:pt x="396280" y="188798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C0151FD-97D6-DD8E-2F3D-60D02B58528A}"/>
                </a:ext>
              </a:extLst>
            </p:cNvPr>
            <p:cNvSpPr/>
            <p:nvPr/>
          </p:nvSpPr>
          <p:spPr>
            <a:xfrm>
              <a:off x="8007237" y="4593194"/>
              <a:ext cx="2806394" cy="1313937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0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0" y="10674"/>
                  </a:cubicBezTo>
                  <a:cubicBezTo>
                    <a:pt x="29957" y="1687"/>
                    <a:pt x="41590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E480173-5996-A7D8-5E58-CE7E241A1E51}"/>
                </a:ext>
              </a:extLst>
            </p:cNvPr>
            <p:cNvSpPr/>
            <p:nvPr/>
          </p:nvSpPr>
          <p:spPr>
            <a:xfrm>
              <a:off x="8093805" y="4671150"/>
              <a:ext cx="419493" cy="419347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1 w 60280"/>
                <a:gd name="connsiteY1" fmla="*/ 60259 h 60259"/>
                <a:gd name="connsiteX2" fmla="*/ 1 w 60280"/>
                <a:gd name="connsiteY2" fmla="*/ 30130 h 60259"/>
                <a:gd name="connsiteX3" fmla="*/ 30141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1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1" y="0"/>
                  </a:cubicBezTo>
                  <a:cubicBezTo>
                    <a:pt x="46787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E671351-49A9-2C44-B950-B846CB430BE8}"/>
                </a:ext>
              </a:extLst>
            </p:cNvPr>
            <p:cNvSpPr/>
            <p:nvPr/>
          </p:nvSpPr>
          <p:spPr>
            <a:xfrm>
              <a:off x="7844054" y="3703699"/>
              <a:ext cx="485730" cy="485563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0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5" y="69775"/>
                    <a:pt x="0" y="54155"/>
                    <a:pt x="0" y="34887"/>
                  </a:cubicBezTo>
                  <a:cubicBezTo>
                    <a:pt x="0" y="15620"/>
                    <a:pt x="15625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D622EB4-B8BA-2CE6-DAE0-9C0D0FF99F6D}"/>
                </a:ext>
              </a:extLst>
            </p:cNvPr>
            <p:cNvSpPr/>
            <p:nvPr/>
          </p:nvSpPr>
          <p:spPr>
            <a:xfrm>
              <a:off x="7595508" y="2522890"/>
              <a:ext cx="559322" cy="559134"/>
            </a:xfrm>
            <a:custGeom>
              <a:avLst/>
              <a:gdLst>
                <a:gd name="connsiteX0" fmla="*/ 80373 w 80373"/>
                <a:gd name="connsiteY0" fmla="*/ 40173 h 80346"/>
                <a:gd name="connsiteX1" fmla="*/ 40187 w 80373"/>
                <a:gd name="connsiteY1" fmla="*/ 80346 h 80346"/>
                <a:gd name="connsiteX2" fmla="*/ 0 w 80373"/>
                <a:gd name="connsiteY2" fmla="*/ 40173 h 80346"/>
                <a:gd name="connsiteX3" fmla="*/ 40187 w 80373"/>
                <a:gd name="connsiteY3" fmla="*/ 0 h 80346"/>
                <a:gd name="connsiteX4" fmla="*/ 80373 w 80373"/>
                <a:gd name="connsiteY4" fmla="*/ 40173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3" h="80346">
                  <a:moveTo>
                    <a:pt x="80373" y="40173"/>
                  </a:moveTo>
                  <a:cubicBezTo>
                    <a:pt x="80373" y="62360"/>
                    <a:pt x="62381" y="80346"/>
                    <a:pt x="40187" y="80346"/>
                  </a:cubicBezTo>
                  <a:cubicBezTo>
                    <a:pt x="17992" y="80346"/>
                    <a:pt x="0" y="62360"/>
                    <a:pt x="0" y="40173"/>
                  </a:cubicBezTo>
                  <a:cubicBezTo>
                    <a:pt x="0" y="17986"/>
                    <a:pt x="17992" y="0"/>
                    <a:pt x="40187" y="0"/>
                  </a:cubicBezTo>
                  <a:cubicBezTo>
                    <a:pt x="62381" y="0"/>
                    <a:pt x="80373" y="17986"/>
                    <a:pt x="80373" y="401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3DD8C73-5DB3-BF1A-FAFE-EC1738AD8209}"/>
                </a:ext>
              </a:extLst>
            </p:cNvPr>
            <p:cNvSpPr/>
            <p:nvPr/>
          </p:nvSpPr>
          <p:spPr>
            <a:xfrm>
              <a:off x="7206108" y="1114010"/>
              <a:ext cx="632914" cy="632705"/>
            </a:xfrm>
            <a:custGeom>
              <a:avLst/>
              <a:gdLst>
                <a:gd name="connsiteX0" fmla="*/ 90949 w 90948"/>
                <a:gd name="connsiteY0" fmla="*/ 45459 h 90918"/>
                <a:gd name="connsiteX1" fmla="*/ 45475 w 90948"/>
                <a:gd name="connsiteY1" fmla="*/ 90918 h 90918"/>
                <a:gd name="connsiteX2" fmla="*/ 0 w 90948"/>
                <a:gd name="connsiteY2" fmla="*/ 45459 h 90918"/>
                <a:gd name="connsiteX3" fmla="*/ 45475 w 90948"/>
                <a:gd name="connsiteY3" fmla="*/ 0 h 90918"/>
                <a:gd name="connsiteX4" fmla="*/ 90949 w 90948"/>
                <a:gd name="connsiteY4" fmla="*/ 45459 h 9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948" h="90918">
                  <a:moveTo>
                    <a:pt x="90949" y="45459"/>
                  </a:moveTo>
                  <a:cubicBezTo>
                    <a:pt x="90949" y="70566"/>
                    <a:pt x="70590" y="90918"/>
                    <a:pt x="45475" y="90918"/>
                  </a:cubicBezTo>
                  <a:cubicBezTo>
                    <a:pt x="20360" y="90918"/>
                    <a:pt x="0" y="70566"/>
                    <a:pt x="0" y="45459"/>
                  </a:cubicBezTo>
                  <a:cubicBezTo>
                    <a:pt x="0" y="20353"/>
                    <a:pt x="20360" y="0"/>
                    <a:pt x="45475" y="0"/>
                  </a:cubicBezTo>
                  <a:cubicBezTo>
                    <a:pt x="70590" y="0"/>
                    <a:pt x="90949" y="20353"/>
                    <a:pt x="90949" y="4545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A046C7C-13C0-BF33-B485-BF41113E8B27}"/>
                </a:ext>
              </a:extLst>
            </p:cNvPr>
            <p:cNvSpPr txBox="1"/>
            <p:nvPr/>
          </p:nvSpPr>
          <p:spPr>
            <a:xfrm>
              <a:off x="7178667" y="1199530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20DB31D-2B43-A468-C51F-8932DF7C224D}"/>
                </a:ext>
              </a:extLst>
            </p:cNvPr>
            <p:cNvSpPr txBox="1"/>
            <p:nvPr/>
          </p:nvSpPr>
          <p:spPr>
            <a:xfrm>
              <a:off x="7531271" y="2602402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E98B08F-1A52-857D-5633-6136EE169324}"/>
                </a:ext>
              </a:extLst>
            </p:cNvPr>
            <p:cNvSpPr txBox="1"/>
            <p:nvPr/>
          </p:nvSpPr>
          <p:spPr>
            <a:xfrm>
              <a:off x="7743021" y="376181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6CB6DB-4773-733F-81F7-BF46D69BC114}"/>
                </a:ext>
              </a:extLst>
            </p:cNvPr>
            <p:cNvSpPr txBox="1"/>
            <p:nvPr/>
          </p:nvSpPr>
          <p:spPr>
            <a:xfrm>
              <a:off x="7959653" y="4711546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tx2"/>
                  </a:solidFill>
                </a:rPr>
                <a:t>04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807138E-AB4F-63C8-DC0C-F7B01E706DC3}"/>
                </a:ext>
              </a:extLst>
            </p:cNvPr>
            <p:cNvGrpSpPr/>
            <p:nvPr/>
          </p:nvGrpSpPr>
          <p:grpSpPr>
            <a:xfrm rot="454352">
              <a:off x="8266069" y="1274069"/>
              <a:ext cx="2300790" cy="1043931"/>
              <a:chOff x="8921977" y="1405170"/>
              <a:chExt cx="2926080" cy="1043931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F40EE55-C5BA-A910-FA12-74A1A639DAB5}"/>
                  </a:ext>
                </a:extLst>
              </p:cNvPr>
              <p:cNvSpPr txBox="1"/>
              <p:nvPr/>
            </p:nvSpPr>
            <p:spPr>
              <a:xfrm>
                <a:off x="8921977" y="14051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/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2CA6E8F-B604-3B3D-21D7-EA4932A76B76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/>
                  <a:t>Lorem ipsum dolor sit amet, nibh est. A magna maecenas,.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DC0F1C74-5246-2D5B-47DF-D9A39525E6B4}"/>
                </a:ext>
              </a:extLst>
            </p:cNvPr>
            <p:cNvGrpSpPr/>
            <p:nvPr/>
          </p:nvGrpSpPr>
          <p:grpSpPr>
            <a:xfrm rot="454352">
              <a:off x="8266069" y="2664173"/>
              <a:ext cx="2300790" cy="920821"/>
              <a:chOff x="8921977" y="1466725"/>
              <a:chExt cx="2926080" cy="920821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8B2C2C8-DE47-A024-7DB6-6DAE6260ACAF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69E73C5-6E88-E7BF-0DC5-5B8DC9A598A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quam.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C05B31E5-9EF6-1346-75CF-1411FCEEC463}"/>
                </a:ext>
              </a:extLst>
            </p:cNvPr>
            <p:cNvGrpSpPr/>
            <p:nvPr/>
          </p:nvGrpSpPr>
          <p:grpSpPr>
            <a:xfrm rot="454352">
              <a:off x="8266069" y="3836841"/>
              <a:ext cx="2300790" cy="736155"/>
              <a:chOff x="8921977" y="1466725"/>
              <a:chExt cx="2926080" cy="736155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D7EA9EA-4C25-7F5B-BDC1-912B5972BA05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978C5EE-7E00-FDF2-8BF8-6B0F673DB79A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nibh. 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1B35893-13B7-C42D-552B-E0D21897E0C2}"/>
                </a:ext>
              </a:extLst>
            </p:cNvPr>
            <p:cNvGrpSpPr/>
            <p:nvPr/>
          </p:nvGrpSpPr>
          <p:grpSpPr>
            <a:xfrm rot="454352">
              <a:off x="8266069" y="4981525"/>
              <a:ext cx="2300790" cy="659211"/>
              <a:chOff x="8921977" y="1528280"/>
              <a:chExt cx="2926080" cy="659211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259A77D-64D1-8A65-59A9-AF3503D82202}"/>
                  </a:ext>
                </a:extLst>
              </p:cNvPr>
              <p:cNvSpPr txBox="1"/>
              <p:nvPr/>
            </p:nvSpPr>
            <p:spPr>
              <a:xfrm>
                <a:off x="8921977" y="1528280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0C68A17-A3B8-08AE-D2C6-79A3F077FE3E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26161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100" noProof="1">
                    <a:solidFill>
                      <a:schemeClr val="bg1"/>
                    </a:solidFill>
                  </a:rPr>
                  <a:t>Lorem ipsum dolor sit amet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560223" y="1196372"/>
            <a:ext cx="2926080" cy="1290153"/>
            <a:chOff x="332936" y="2627766"/>
            <a:chExt cx="2926080" cy="1290153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4A77A2-FE2D-053B-DC56-5AD83BA2939C}"/>
              </a:ext>
            </a:extLst>
          </p:cNvPr>
          <p:cNvGrpSpPr/>
          <p:nvPr/>
        </p:nvGrpSpPr>
        <p:grpSpPr>
          <a:xfrm>
            <a:off x="8705697" y="2359669"/>
            <a:ext cx="2926080" cy="1290153"/>
            <a:chOff x="332936" y="2627766"/>
            <a:chExt cx="2926080" cy="1290153"/>
          </a:xfrm>
        </p:grpSpPr>
        <p:sp>
          <p:nvSpPr>
            <p:cNvPr id="11" name="TextBox 70">
              <a:extLst>
                <a:ext uri="{FF2B5EF4-FFF2-40B4-BE49-F238E27FC236}">
                  <a16:creationId xmlns:a16="http://schemas.microsoft.com/office/drawing/2014/main" id="{4E316023-33AB-9A45-438D-C53F3416440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" name="TextBox 71">
              <a:extLst>
                <a:ext uri="{FF2B5EF4-FFF2-40B4-BE49-F238E27FC236}">
                  <a16:creationId xmlns:a16="http://schemas.microsoft.com/office/drawing/2014/main" id="{E8DD64ED-4AE3-7F1E-C865-4CFF9FA8C3B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9F98322-F577-C933-3B23-42B8499CCA1E}"/>
              </a:ext>
            </a:extLst>
          </p:cNvPr>
          <p:cNvGrpSpPr/>
          <p:nvPr/>
        </p:nvGrpSpPr>
        <p:grpSpPr>
          <a:xfrm>
            <a:off x="560223" y="3522966"/>
            <a:ext cx="2926080" cy="1290153"/>
            <a:chOff x="332936" y="2627766"/>
            <a:chExt cx="2926080" cy="1290153"/>
          </a:xfrm>
        </p:grpSpPr>
        <p:sp>
          <p:nvSpPr>
            <p:cNvPr id="14" name="TextBox 70">
              <a:extLst>
                <a:ext uri="{FF2B5EF4-FFF2-40B4-BE49-F238E27FC236}">
                  <a16:creationId xmlns:a16="http://schemas.microsoft.com/office/drawing/2014/main" id="{F9BB786D-6CD9-A70A-0587-57C69C9057B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71">
              <a:extLst>
                <a:ext uri="{FF2B5EF4-FFF2-40B4-BE49-F238E27FC236}">
                  <a16:creationId xmlns:a16="http://schemas.microsoft.com/office/drawing/2014/main" id="{456A3F4E-5C93-4015-64B9-143ED8398D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177685-416F-4FA4-5518-80928276F55B}"/>
              </a:ext>
            </a:extLst>
          </p:cNvPr>
          <p:cNvGrpSpPr/>
          <p:nvPr/>
        </p:nvGrpSpPr>
        <p:grpSpPr>
          <a:xfrm>
            <a:off x="8705697" y="4686263"/>
            <a:ext cx="2926080" cy="1290153"/>
            <a:chOff x="332936" y="2627766"/>
            <a:chExt cx="2926080" cy="1290153"/>
          </a:xfrm>
        </p:grpSpPr>
        <p:sp>
          <p:nvSpPr>
            <p:cNvPr id="17" name="TextBox 70">
              <a:extLst>
                <a:ext uri="{FF2B5EF4-FFF2-40B4-BE49-F238E27FC236}">
                  <a16:creationId xmlns:a16="http://schemas.microsoft.com/office/drawing/2014/main" id="{A0329769-6E1E-6705-CFC5-11A985E4E2F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18" name="TextBox 71">
              <a:extLst>
                <a:ext uri="{FF2B5EF4-FFF2-40B4-BE49-F238E27FC236}">
                  <a16:creationId xmlns:a16="http://schemas.microsoft.com/office/drawing/2014/main" id="{936C732B-66F3-D0D7-8014-473A6D35FC6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004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9611</TotalTime>
  <Words>476</Words>
  <Application>Microsoft Office PowerPoint</Application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Four-Stage Funnel – Slide Template</vt:lpstr>
      <vt:lpstr>Four-Stage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Four-Stage Funnel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2024-07-31T18:40:07Z</dcterms:modified>
  <cp:category>Charts &amp; Diagrams</cp:category>
</cp:coreProperties>
</file>