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5" r:id="rId4"/>
    <p:sldId id="33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368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408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Three-Stage Funnel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6FFE4AC-20EA-D292-D560-DA9020869045}"/>
              </a:ext>
            </a:extLst>
          </p:cNvPr>
          <p:cNvGrpSpPr/>
          <p:nvPr/>
        </p:nvGrpSpPr>
        <p:grpSpPr>
          <a:xfrm>
            <a:off x="2785020" y="1758454"/>
            <a:ext cx="3573961" cy="3572968"/>
            <a:chOff x="6843244" y="1375225"/>
            <a:chExt cx="4765281" cy="4763956"/>
          </a:xfrm>
        </p:grpSpPr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0B92130E-D627-F9A7-DC21-27923429DF7E}"/>
                </a:ext>
              </a:extLst>
            </p:cNvPr>
            <p:cNvSpPr/>
            <p:nvPr/>
          </p:nvSpPr>
          <p:spPr>
            <a:xfrm>
              <a:off x="7578005" y="5529581"/>
              <a:ext cx="3417561" cy="609600"/>
            </a:xfrm>
            <a:custGeom>
              <a:avLst/>
              <a:gdLst>
                <a:gd name="connsiteX0" fmla="*/ 379659 w 379659"/>
                <a:gd name="connsiteY0" fmla="*/ 24844 h 49687"/>
                <a:gd name="connsiteX1" fmla="*/ 189829 w 379659"/>
                <a:gd name="connsiteY1" fmla="*/ 49688 h 49687"/>
                <a:gd name="connsiteX2" fmla="*/ 0 w 379659"/>
                <a:gd name="connsiteY2" fmla="*/ 24844 h 49687"/>
                <a:gd name="connsiteX3" fmla="*/ 189829 w 379659"/>
                <a:gd name="connsiteY3" fmla="*/ 0 h 49687"/>
                <a:gd name="connsiteX4" fmla="*/ 379659 w 379659"/>
                <a:gd name="connsiteY4" fmla="*/ 24844 h 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659" h="49687">
                  <a:moveTo>
                    <a:pt x="379659" y="24844"/>
                  </a:moveTo>
                  <a:cubicBezTo>
                    <a:pt x="379659" y="38565"/>
                    <a:pt x="294669" y="49688"/>
                    <a:pt x="189829" y="49688"/>
                  </a:cubicBezTo>
                  <a:cubicBezTo>
                    <a:pt x="84989" y="49688"/>
                    <a:pt x="0" y="38565"/>
                    <a:pt x="0" y="24844"/>
                  </a:cubicBezTo>
                  <a:cubicBezTo>
                    <a:pt x="0" y="11123"/>
                    <a:pt x="84989" y="0"/>
                    <a:pt x="189829" y="0"/>
                  </a:cubicBezTo>
                  <a:cubicBezTo>
                    <a:pt x="294669" y="0"/>
                    <a:pt x="379659" y="11123"/>
                    <a:pt x="379659" y="24844"/>
                  </a:cubicBezTo>
                  <a:close/>
                </a:path>
              </a:pathLst>
            </a:custGeom>
            <a:solidFill>
              <a:srgbClr val="C7C9C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650AFDC-4295-8605-A5E2-015EF009AC9D}"/>
                </a:ext>
              </a:extLst>
            </p:cNvPr>
            <p:cNvSpPr/>
            <p:nvPr/>
          </p:nvSpPr>
          <p:spPr>
            <a:xfrm>
              <a:off x="10668083" y="3686557"/>
              <a:ext cx="442729" cy="932032"/>
            </a:xfrm>
            <a:custGeom>
              <a:avLst/>
              <a:gdLst>
                <a:gd name="connsiteX0" fmla="*/ 47590 w 49183"/>
                <a:gd name="connsiteY0" fmla="*/ 55967 h 103540"/>
                <a:gd name="connsiteX1" fmla="*/ 39658 w 49183"/>
                <a:gd name="connsiteY1" fmla="*/ 3636 h 103540"/>
                <a:gd name="connsiteX2" fmla="*/ 0 w 49183"/>
                <a:gd name="connsiteY2" fmla="*/ 103540 h 103540"/>
                <a:gd name="connsiteX3" fmla="*/ 47590 w 49183"/>
                <a:gd name="connsiteY3" fmla="*/ 55438 h 10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83" h="103540">
                  <a:moveTo>
                    <a:pt x="47590" y="55967"/>
                  </a:moveTo>
                  <a:cubicBezTo>
                    <a:pt x="47590" y="55967"/>
                    <a:pt x="54464" y="30065"/>
                    <a:pt x="39658" y="3636"/>
                  </a:cubicBezTo>
                  <a:cubicBezTo>
                    <a:pt x="24853" y="-22794"/>
                    <a:pt x="0" y="103540"/>
                    <a:pt x="0" y="103540"/>
                  </a:cubicBezTo>
                  <a:cubicBezTo>
                    <a:pt x="0" y="103540"/>
                    <a:pt x="25381" y="97197"/>
                    <a:pt x="47590" y="55438"/>
                  </a:cubicBezTo>
                  <a:close/>
                </a:path>
              </a:pathLst>
            </a:custGeom>
            <a:solidFill>
              <a:srgbClr val="583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EC42542-19ED-BA0D-5847-F22ABC66F9FF}"/>
                </a:ext>
              </a:extLst>
            </p:cNvPr>
            <p:cNvSpPr/>
            <p:nvPr/>
          </p:nvSpPr>
          <p:spPr>
            <a:xfrm>
              <a:off x="10902268" y="2357762"/>
              <a:ext cx="488493" cy="1030339"/>
            </a:xfrm>
            <a:custGeom>
              <a:avLst/>
              <a:gdLst>
                <a:gd name="connsiteX0" fmla="*/ 52349 w 54267"/>
                <a:gd name="connsiteY0" fmla="*/ 61602 h 114461"/>
                <a:gd name="connsiteX1" fmla="*/ 43888 w 54267"/>
                <a:gd name="connsiteY1" fmla="*/ 3985 h 114461"/>
                <a:gd name="connsiteX2" fmla="*/ 0 w 54267"/>
                <a:gd name="connsiteY2" fmla="*/ 114461 h 114461"/>
                <a:gd name="connsiteX3" fmla="*/ 52349 w 54267"/>
                <a:gd name="connsiteY3" fmla="*/ 61602 h 11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67" h="114461">
                  <a:moveTo>
                    <a:pt x="52349" y="61602"/>
                  </a:moveTo>
                  <a:cubicBezTo>
                    <a:pt x="52349" y="61602"/>
                    <a:pt x="60280" y="33057"/>
                    <a:pt x="43888" y="3985"/>
                  </a:cubicBezTo>
                  <a:cubicBezTo>
                    <a:pt x="27497" y="-25088"/>
                    <a:pt x="0" y="114461"/>
                    <a:pt x="0" y="114461"/>
                  </a:cubicBezTo>
                  <a:cubicBezTo>
                    <a:pt x="0" y="114461"/>
                    <a:pt x="28025" y="107589"/>
                    <a:pt x="52349" y="6160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4058E130-73C3-E338-37E9-5562047CCBB3}"/>
                </a:ext>
              </a:extLst>
            </p:cNvPr>
            <p:cNvSpPr/>
            <p:nvPr/>
          </p:nvSpPr>
          <p:spPr>
            <a:xfrm>
              <a:off x="6843244" y="1375225"/>
              <a:ext cx="4765281" cy="1982418"/>
            </a:xfrm>
            <a:custGeom>
              <a:avLst/>
              <a:gdLst>
                <a:gd name="connsiteX0" fmla="*/ 462342 w 529378"/>
                <a:gd name="connsiteY0" fmla="*/ 219700 h 220228"/>
                <a:gd name="connsiteX1" fmla="*/ 66291 w 529378"/>
                <a:gd name="connsiteY1" fmla="*/ 219700 h 220228"/>
                <a:gd name="connsiteX2" fmla="*/ 3896 w 529378"/>
                <a:gd name="connsiteY2" fmla="*/ 73279 h 220228"/>
                <a:gd name="connsiteX3" fmla="*/ 21345 w 529378"/>
                <a:gd name="connsiteY3" fmla="*/ 14077 h 220228"/>
                <a:gd name="connsiteX4" fmla="*/ 85856 w 529378"/>
                <a:gd name="connsiteY4" fmla="*/ 862 h 220228"/>
                <a:gd name="connsiteX5" fmla="*/ 470803 w 529378"/>
                <a:gd name="connsiteY5" fmla="*/ 47907 h 220228"/>
                <a:gd name="connsiteX6" fmla="*/ 516806 w 529378"/>
                <a:gd name="connsiteY6" fmla="*/ 32049 h 220228"/>
                <a:gd name="connsiteX7" fmla="*/ 528438 w 529378"/>
                <a:gd name="connsiteY7" fmla="*/ 40506 h 220228"/>
                <a:gd name="connsiteX8" fmla="*/ 462871 w 529378"/>
                <a:gd name="connsiteY8" fmla="*/ 220228 h 220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9378" h="220228">
                  <a:moveTo>
                    <a:pt x="462342" y="219700"/>
                  </a:moveTo>
                  <a:lnTo>
                    <a:pt x="66291" y="219700"/>
                  </a:lnTo>
                  <a:lnTo>
                    <a:pt x="3896" y="73279"/>
                  </a:lnTo>
                  <a:cubicBezTo>
                    <a:pt x="-5093" y="52136"/>
                    <a:pt x="1780" y="26763"/>
                    <a:pt x="21345" y="14077"/>
                  </a:cubicBezTo>
                  <a:cubicBezTo>
                    <a:pt x="40910" y="1391"/>
                    <a:pt x="56244" y="-1781"/>
                    <a:pt x="85856" y="862"/>
                  </a:cubicBezTo>
                  <a:cubicBezTo>
                    <a:pt x="160412" y="7734"/>
                    <a:pt x="421098" y="47907"/>
                    <a:pt x="470803" y="47907"/>
                  </a:cubicBezTo>
                  <a:cubicBezTo>
                    <a:pt x="520507" y="47907"/>
                    <a:pt x="505173" y="40506"/>
                    <a:pt x="516806" y="32049"/>
                  </a:cubicBezTo>
                  <a:cubicBezTo>
                    <a:pt x="528438" y="23591"/>
                    <a:pt x="531082" y="33635"/>
                    <a:pt x="528438" y="40506"/>
                  </a:cubicBezTo>
                  <a:lnTo>
                    <a:pt x="462871" y="220228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86BC14F2-7045-836A-6F19-9E528B044233}"/>
                </a:ext>
              </a:extLst>
            </p:cNvPr>
            <p:cNvSpPr/>
            <p:nvPr/>
          </p:nvSpPr>
          <p:spPr>
            <a:xfrm>
              <a:off x="7185631" y="2904805"/>
              <a:ext cx="4190714" cy="1699486"/>
            </a:xfrm>
            <a:custGeom>
              <a:avLst/>
              <a:gdLst>
                <a:gd name="connsiteX0" fmla="*/ 396809 w 465549"/>
                <a:gd name="connsiteY0" fmla="*/ 188798 h 188797"/>
                <a:gd name="connsiteX1" fmla="*/ 57337 w 465549"/>
                <a:gd name="connsiteY1" fmla="*/ 188798 h 188797"/>
                <a:gd name="connsiteX2" fmla="*/ 3402 w 465549"/>
                <a:gd name="connsiteY2" fmla="*/ 62992 h 188797"/>
                <a:gd name="connsiteX3" fmla="*/ 18207 w 465549"/>
                <a:gd name="connsiteY3" fmla="*/ 12247 h 188797"/>
                <a:gd name="connsiteX4" fmla="*/ 73200 w 465549"/>
                <a:gd name="connsiteY4" fmla="*/ 618 h 188797"/>
                <a:gd name="connsiteX5" fmla="*/ 403154 w 465549"/>
                <a:gd name="connsiteY5" fmla="*/ 41320 h 188797"/>
                <a:gd name="connsiteX6" fmla="*/ 465549 w 465549"/>
                <a:gd name="connsiteY6" fmla="*/ 89 h 188797"/>
                <a:gd name="connsiteX7" fmla="*/ 396280 w 465549"/>
                <a:gd name="connsiteY7" fmla="*/ 188798 h 18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549" h="188797">
                  <a:moveTo>
                    <a:pt x="396809" y="188798"/>
                  </a:moveTo>
                  <a:lnTo>
                    <a:pt x="57337" y="188798"/>
                  </a:lnTo>
                  <a:lnTo>
                    <a:pt x="3402" y="62992"/>
                  </a:lnTo>
                  <a:cubicBezTo>
                    <a:pt x="-4530" y="44491"/>
                    <a:pt x="1816" y="22819"/>
                    <a:pt x="18207" y="12247"/>
                  </a:cubicBezTo>
                  <a:cubicBezTo>
                    <a:pt x="34599" y="1675"/>
                    <a:pt x="47819" y="-1496"/>
                    <a:pt x="73200" y="618"/>
                  </a:cubicBezTo>
                  <a:cubicBezTo>
                    <a:pt x="137181" y="6433"/>
                    <a:pt x="360852" y="41320"/>
                    <a:pt x="403154" y="41320"/>
                  </a:cubicBezTo>
                  <a:cubicBezTo>
                    <a:pt x="445456" y="41320"/>
                    <a:pt x="465549" y="89"/>
                    <a:pt x="465549" y="89"/>
                  </a:cubicBezTo>
                  <a:lnTo>
                    <a:pt x="396280" y="188798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54DC1718-BF87-5A0C-1313-9EB5F60D81DB}"/>
                </a:ext>
              </a:extLst>
            </p:cNvPr>
            <p:cNvSpPr/>
            <p:nvPr/>
          </p:nvSpPr>
          <p:spPr>
            <a:xfrm>
              <a:off x="7470174" y="4175146"/>
              <a:ext cx="3630109" cy="1699594"/>
            </a:xfrm>
            <a:custGeom>
              <a:avLst/>
              <a:gdLst>
                <a:gd name="connsiteX0" fmla="*/ 344577 w 403271"/>
                <a:gd name="connsiteY0" fmla="*/ 159737 h 188809"/>
                <a:gd name="connsiteX1" fmla="*/ 303333 w 403271"/>
                <a:gd name="connsiteY1" fmla="*/ 188810 h 188809"/>
                <a:gd name="connsiteX2" fmla="*/ 89180 w 403271"/>
                <a:gd name="connsiteY2" fmla="*/ 188810 h 188809"/>
                <a:gd name="connsiteX3" fmla="*/ 48993 w 403271"/>
                <a:gd name="connsiteY3" fmla="*/ 162380 h 188809"/>
                <a:gd name="connsiteX4" fmla="*/ 2990 w 403271"/>
                <a:gd name="connsiteY4" fmla="*/ 54547 h 188809"/>
                <a:gd name="connsiteX5" fmla="*/ 15681 w 403271"/>
                <a:gd name="connsiteY5" fmla="*/ 10674 h 188809"/>
                <a:gd name="connsiteX6" fmla="*/ 63270 w 403271"/>
                <a:gd name="connsiteY6" fmla="*/ 630 h 188809"/>
                <a:gd name="connsiteX7" fmla="*/ 349336 w 403271"/>
                <a:gd name="connsiteY7" fmla="*/ 35517 h 188809"/>
                <a:gd name="connsiteX8" fmla="*/ 403271 w 403271"/>
                <a:gd name="connsiteY8" fmla="*/ 102 h 188809"/>
                <a:gd name="connsiteX9" fmla="*/ 344577 w 403271"/>
                <a:gd name="connsiteY9" fmla="*/ 160265 h 18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3271" h="188809">
                  <a:moveTo>
                    <a:pt x="344577" y="159737"/>
                  </a:moveTo>
                  <a:cubicBezTo>
                    <a:pt x="338232" y="177181"/>
                    <a:pt x="321840" y="188810"/>
                    <a:pt x="303333" y="188810"/>
                  </a:cubicBezTo>
                  <a:lnTo>
                    <a:pt x="89180" y="188810"/>
                  </a:lnTo>
                  <a:cubicBezTo>
                    <a:pt x="71731" y="188810"/>
                    <a:pt x="55867" y="178238"/>
                    <a:pt x="48993" y="162380"/>
                  </a:cubicBezTo>
                  <a:lnTo>
                    <a:pt x="2990" y="54547"/>
                  </a:lnTo>
                  <a:cubicBezTo>
                    <a:pt x="-3884" y="38689"/>
                    <a:pt x="1403" y="19659"/>
                    <a:pt x="15681" y="10674"/>
                  </a:cubicBezTo>
                  <a:cubicBezTo>
                    <a:pt x="29957" y="1687"/>
                    <a:pt x="41591" y="-1484"/>
                    <a:pt x="63270" y="630"/>
                  </a:cubicBezTo>
                  <a:cubicBezTo>
                    <a:pt x="118791" y="5916"/>
                    <a:pt x="312322" y="35517"/>
                    <a:pt x="349336" y="35517"/>
                  </a:cubicBezTo>
                  <a:cubicBezTo>
                    <a:pt x="386351" y="35517"/>
                    <a:pt x="403271" y="102"/>
                    <a:pt x="403271" y="102"/>
                  </a:cubicBezTo>
                  <a:lnTo>
                    <a:pt x="344577" y="160265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3CFCD878-243E-4235-6C27-D5C364A9E743}"/>
                </a:ext>
              </a:extLst>
            </p:cNvPr>
            <p:cNvSpPr/>
            <p:nvPr/>
          </p:nvSpPr>
          <p:spPr>
            <a:xfrm>
              <a:off x="7573243" y="4275983"/>
              <a:ext cx="542620" cy="542431"/>
            </a:xfrm>
            <a:custGeom>
              <a:avLst/>
              <a:gdLst>
                <a:gd name="connsiteX0" fmla="*/ 60280 w 60280"/>
                <a:gd name="connsiteY0" fmla="*/ 30130 h 60259"/>
                <a:gd name="connsiteX1" fmla="*/ 30140 w 60280"/>
                <a:gd name="connsiteY1" fmla="*/ 60259 h 60259"/>
                <a:gd name="connsiteX2" fmla="*/ 1 w 60280"/>
                <a:gd name="connsiteY2" fmla="*/ 30130 h 60259"/>
                <a:gd name="connsiteX3" fmla="*/ 30140 w 60280"/>
                <a:gd name="connsiteY3" fmla="*/ 0 h 60259"/>
                <a:gd name="connsiteX4" fmla="*/ 60280 w 60280"/>
                <a:gd name="connsiteY4" fmla="*/ 30130 h 6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280" h="60259">
                  <a:moveTo>
                    <a:pt x="60280" y="30130"/>
                  </a:moveTo>
                  <a:cubicBezTo>
                    <a:pt x="60280" y="46770"/>
                    <a:pt x="46786" y="60259"/>
                    <a:pt x="30140" y="60259"/>
                  </a:cubicBezTo>
                  <a:cubicBezTo>
                    <a:pt x="13494" y="60259"/>
                    <a:pt x="1" y="46769"/>
                    <a:pt x="1" y="30130"/>
                  </a:cubicBezTo>
                  <a:cubicBezTo>
                    <a:pt x="1" y="13489"/>
                    <a:pt x="13495" y="0"/>
                    <a:pt x="30140" y="0"/>
                  </a:cubicBezTo>
                  <a:cubicBezTo>
                    <a:pt x="46786" y="0"/>
                    <a:pt x="60280" y="13490"/>
                    <a:pt x="60280" y="3013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EF36017E-0A26-953C-19DF-E2A97D53EE37}"/>
                </a:ext>
              </a:extLst>
            </p:cNvPr>
            <p:cNvSpPr/>
            <p:nvPr/>
          </p:nvSpPr>
          <p:spPr>
            <a:xfrm>
              <a:off x="7263931" y="3024572"/>
              <a:ext cx="628298" cy="628082"/>
            </a:xfrm>
            <a:custGeom>
              <a:avLst/>
              <a:gdLst>
                <a:gd name="connsiteX0" fmla="*/ 69798 w 69798"/>
                <a:gd name="connsiteY0" fmla="*/ 34887 h 69774"/>
                <a:gd name="connsiteX1" fmla="*/ 34899 w 69798"/>
                <a:gd name="connsiteY1" fmla="*/ 69775 h 69774"/>
                <a:gd name="connsiteX2" fmla="*/ 1 w 69798"/>
                <a:gd name="connsiteY2" fmla="*/ 34887 h 69774"/>
                <a:gd name="connsiteX3" fmla="*/ 34899 w 69798"/>
                <a:gd name="connsiteY3" fmla="*/ 0 h 69774"/>
                <a:gd name="connsiteX4" fmla="*/ 69798 w 69798"/>
                <a:gd name="connsiteY4" fmla="*/ 34887 h 69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798" h="69774">
                  <a:moveTo>
                    <a:pt x="69798" y="34887"/>
                  </a:moveTo>
                  <a:cubicBezTo>
                    <a:pt x="69798" y="54155"/>
                    <a:pt x="54173" y="69775"/>
                    <a:pt x="34899" y="69775"/>
                  </a:cubicBezTo>
                  <a:cubicBezTo>
                    <a:pt x="15626" y="69775"/>
                    <a:pt x="1" y="54155"/>
                    <a:pt x="1" y="34887"/>
                  </a:cubicBezTo>
                  <a:cubicBezTo>
                    <a:pt x="1" y="15620"/>
                    <a:pt x="15626" y="0"/>
                    <a:pt x="34899" y="0"/>
                  </a:cubicBezTo>
                  <a:cubicBezTo>
                    <a:pt x="54173" y="0"/>
                    <a:pt x="69798" y="15620"/>
                    <a:pt x="69798" y="3488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D011C685-9BC1-C2B6-DAFF-33FFF8D827BB}"/>
                </a:ext>
              </a:extLst>
            </p:cNvPr>
            <p:cNvSpPr/>
            <p:nvPr/>
          </p:nvSpPr>
          <p:spPr>
            <a:xfrm>
              <a:off x="6935421" y="1497179"/>
              <a:ext cx="723490" cy="723247"/>
            </a:xfrm>
            <a:custGeom>
              <a:avLst/>
              <a:gdLst>
                <a:gd name="connsiteX0" fmla="*/ 80374 w 80373"/>
                <a:gd name="connsiteY0" fmla="*/ 40173 h 80346"/>
                <a:gd name="connsiteX1" fmla="*/ 40187 w 80373"/>
                <a:gd name="connsiteY1" fmla="*/ 80346 h 80346"/>
                <a:gd name="connsiteX2" fmla="*/ 0 w 80373"/>
                <a:gd name="connsiteY2" fmla="*/ 40173 h 80346"/>
                <a:gd name="connsiteX3" fmla="*/ 40187 w 80373"/>
                <a:gd name="connsiteY3" fmla="*/ 0 h 80346"/>
                <a:gd name="connsiteX4" fmla="*/ 80374 w 80373"/>
                <a:gd name="connsiteY4" fmla="*/ 40173 h 8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3" h="80346">
                  <a:moveTo>
                    <a:pt x="80374" y="40173"/>
                  </a:moveTo>
                  <a:cubicBezTo>
                    <a:pt x="80374" y="62360"/>
                    <a:pt x="62382" y="80346"/>
                    <a:pt x="40187" y="80346"/>
                  </a:cubicBezTo>
                  <a:cubicBezTo>
                    <a:pt x="17992" y="80346"/>
                    <a:pt x="0" y="62360"/>
                    <a:pt x="0" y="40173"/>
                  </a:cubicBezTo>
                  <a:cubicBezTo>
                    <a:pt x="0" y="17986"/>
                    <a:pt x="17992" y="0"/>
                    <a:pt x="40187" y="0"/>
                  </a:cubicBezTo>
                  <a:cubicBezTo>
                    <a:pt x="62382" y="0"/>
                    <a:pt x="80374" y="17986"/>
                    <a:pt x="80374" y="4017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FC2A7D0-EC9F-6B44-C748-C46657765309}"/>
                </a:ext>
              </a:extLst>
            </p:cNvPr>
            <p:cNvSpPr txBox="1"/>
            <p:nvPr/>
          </p:nvSpPr>
          <p:spPr>
            <a:xfrm>
              <a:off x="6953268" y="1612581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1342E97-CB19-86CC-215B-615D82AEFB3B}"/>
                </a:ext>
              </a:extLst>
            </p:cNvPr>
            <p:cNvSpPr txBox="1"/>
            <p:nvPr/>
          </p:nvSpPr>
          <p:spPr>
            <a:xfrm>
              <a:off x="7234183" y="3123170"/>
              <a:ext cx="68779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2"/>
                  </a:solidFill>
                </a:rPr>
                <a:t>02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1252281-C5A1-0509-DA1B-F1D4C078666D}"/>
                </a:ext>
              </a:extLst>
            </p:cNvPr>
            <p:cNvSpPr txBox="1"/>
            <p:nvPr/>
          </p:nvSpPr>
          <p:spPr>
            <a:xfrm>
              <a:off x="7500655" y="4347144"/>
              <a:ext cx="687796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tx2"/>
                  </a:solidFill>
                </a:rPr>
                <a:t>03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F375E3B2-8EFF-A272-B371-29A4E602AA00}"/>
                </a:ext>
              </a:extLst>
            </p:cNvPr>
            <p:cNvGrpSpPr/>
            <p:nvPr/>
          </p:nvGrpSpPr>
          <p:grpSpPr>
            <a:xfrm rot="457018">
              <a:off x="8421128" y="4426792"/>
              <a:ext cx="1719724" cy="1320931"/>
              <a:chOff x="8921976" y="1451336"/>
              <a:chExt cx="2926081" cy="1320931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27FF380-AFF2-1DA2-B30F-711496A16FDA}"/>
                  </a:ext>
                </a:extLst>
              </p:cNvPr>
              <p:cNvSpPr txBox="1"/>
              <p:nvPr/>
            </p:nvSpPr>
            <p:spPr>
              <a:xfrm>
                <a:off x="8921977" y="1451336"/>
                <a:ext cx="292608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D935AC3A-A55B-65C5-A22C-5EF7CC023CA9}"/>
                  </a:ext>
                </a:extLst>
              </p:cNvPr>
              <p:cNvSpPr txBox="1"/>
              <p:nvPr/>
            </p:nvSpPr>
            <p:spPr>
              <a:xfrm>
                <a:off x="8921976" y="1910492"/>
                <a:ext cx="2926080" cy="86177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bg1"/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9FA0863A-BE2A-1321-E5F4-1C7E3FC72E1B}"/>
                </a:ext>
              </a:extLst>
            </p:cNvPr>
            <p:cNvGrpSpPr/>
            <p:nvPr/>
          </p:nvGrpSpPr>
          <p:grpSpPr>
            <a:xfrm rot="457018">
              <a:off x="8130592" y="3093365"/>
              <a:ext cx="2300792" cy="1136263"/>
              <a:chOff x="8921975" y="1451337"/>
              <a:chExt cx="2926082" cy="1136263"/>
            </a:xfrm>
          </p:grpSpPr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766E15D6-A746-1516-324B-802396E88CCB}"/>
                  </a:ext>
                </a:extLst>
              </p:cNvPr>
              <p:cNvSpPr txBox="1"/>
              <p:nvPr/>
            </p:nvSpPr>
            <p:spPr>
              <a:xfrm>
                <a:off x="8921975" y="1451337"/>
                <a:ext cx="2926079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8C844C9-8F29-41C2-13A7-0B0CDC1DF7DB}"/>
                  </a:ext>
                </a:extLst>
              </p:cNvPr>
              <p:cNvSpPr txBox="1"/>
              <p:nvPr/>
            </p:nvSpPr>
            <p:spPr>
              <a:xfrm>
                <a:off x="8921977" y="1910492"/>
                <a:ext cx="2926080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/>
                  <a:t>Lorem ipsum dolor sit amet, nibh est. A magna maecenas, quam magna nec quis, lorem nunc.</a:t>
                </a: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A6235339-0871-0FC2-4473-A93A6442A245}"/>
                </a:ext>
              </a:extLst>
            </p:cNvPr>
            <p:cNvGrpSpPr/>
            <p:nvPr/>
          </p:nvGrpSpPr>
          <p:grpSpPr>
            <a:xfrm rot="457018">
              <a:off x="8130592" y="1785370"/>
              <a:ext cx="2300792" cy="1136263"/>
              <a:chOff x="8921975" y="1451337"/>
              <a:chExt cx="2926082" cy="1136263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158A7316-7207-BC73-A838-F884E5D3A549}"/>
                  </a:ext>
                </a:extLst>
              </p:cNvPr>
              <p:cNvSpPr txBox="1"/>
              <p:nvPr/>
            </p:nvSpPr>
            <p:spPr>
              <a:xfrm>
                <a:off x="8921975" y="1451337"/>
                <a:ext cx="2926079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0F8B37A8-F523-59D2-8849-F91F8B30D6EB}"/>
                  </a:ext>
                </a:extLst>
              </p:cNvPr>
              <p:cNvSpPr txBox="1"/>
              <p:nvPr/>
            </p:nvSpPr>
            <p:spPr>
              <a:xfrm>
                <a:off x="8921977" y="1910492"/>
                <a:ext cx="2926080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/>
                  <a:t>Lorem ipsum dolor sit amet, nibh est. A magna maecenas, quam magna nec quis, lorem nunc.</a:t>
                </a: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347387" y="1756593"/>
            <a:ext cx="2194560" cy="1106115"/>
            <a:chOff x="332936" y="2555951"/>
            <a:chExt cx="2926080" cy="1474819"/>
          </a:xfrm>
        </p:grpSpPr>
        <p:sp>
          <p:nvSpPr>
            <p:cNvPr id="5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E236599-9635-361D-7EE7-4D9C6C27839B}"/>
              </a:ext>
            </a:extLst>
          </p:cNvPr>
          <p:cNvGrpSpPr/>
          <p:nvPr/>
        </p:nvGrpSpPr>
        <p:grpSpPr>
          <a:xfrm>
            <a:off x="6602054" y="2891332"/>
            <a:ext cx="2194560" cy="1106115"/>
            <a:chOff x="332936" y="2555951"/>
            <a:chExt cx="2926080" cy="1474819"/>
          </a:xfrm>
        </p:grpSpPr>
        <p:sp>
          <p:nvSpPr>
            <p:cNvPr id="8" name="TextBox 70">
              <a:extLst>
                <a:ext uri="{FF2B5EF4-FFF2-40B4-BE49-F238E27FC236}">
                  <a16:creationId xmlns:a16="http://schemas.microsoft.com/office/drawing/2014/main" id="{75DA0D6B-68F7-F6F4-48BA-936EF3C0A2A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71">
              <a:extLst>
                <a:ext uri="{FF2B5EF4-FFF2-40B4-BE49-F238E27FC236}">
                  <a16:creationId xmlns:a16="http://schemas.microsoft.com/office/drawing/2014/main" id="{127B92CD-7668-ED9A-8DDC-51EAFB59047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91A83AF-CB40-1BAA-B684-87B2E0594BDB}"/>
              </a:ext>
            </a:extLst>
          </p:cNvPr>
          <p:cNvGrpSpPr/>
          <p:nvPr/>
        </p:nvGrpSpPr>
        <p:grpSpPr>
          <a:xfrm>
            <a:off x="347387" y="4026071"/>
            <a:ext cx="2194560" cy="1106115"/>
            <a:chOff x="332936" y="2555951"/>
            <a:chExt cx="2926080" cy="1474819"/>
          </a:xfrm>
        </p:grpSpPr>
        <p:sp>
          <p:nvSpPr>
            <p:cNvPr id="11" name="TextBox 70">
              <a:extLst>
                <a:ext uri="{FF2B5EF4-FFF2-40B4-BE49-F238E27FC236}">
                  <a16:creationId xmlns:a16="http://schemas.microsoft.com/office/drawing/2014/main" id="{DDB830CB-9F97-D8C4-11C3-E20150DBED7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12" name="TextBox 71">
              <a:extLst>
                <a:ext uri="{FF2B5EF4-FFF2-40B4-BE49-F238E27FC236}">
                  <a16:creationId xmlns:a16="http://schemas.microsoft.com/office/drawing/2014/main" id="{01F7B593-C927-972F-887C-9E11EF80006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1605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Three-Stage Funnel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6FFE4AC-20EA-D292-D560-DA9020869045}"/>
              </a:ext>
            </a:extLst>
          </p:cNvPr>
          <p:cNvGrpSpPr/>
          <p:nvPr/>
        </p:nvGrpSpPr>
        <p:grpSpPr>
          <a:xfrm>
            <a:off x="2785020" y="1758454"/>
            <a:ext cx="3573961" cy="3572968"/>
            <a:chOff x="6843244" y="1375225"/>
            <a:chExt cx="4765281" cy="4763956"/>
          </a:xfrm>
        </p:grpSpPr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0B92130E-D627-F9A7-DC21-27923429DF7E}"/>
                </a:ext>
              </a:extLst>
            </p:cNvPr>
            <p:cNvSpPr/>
            <p:nvPr/>
          </p:nvSpPr>
          <p:spPr>
            <a:xfrm>
              <a:off x="7578005" y="5529581"/>
              <a:ext cx="3417561" cy="609600"/>
            </a:xfrm>
            <a:custGeom>
              <a:avLst/>
              <a:gdLst>
                <a:gd name="connsiteX0" fmla="*/ 379659 w 379659"/>
                <a:gd name="connsiteY0" fmla="*/ 24844 h 49687"/>
                <a:gd name="connsiteX1" fmla="*/ 189829 w 379659"/>
                <a:gd name="connsiteY1" fmla="*/ 49688 h 49687"/>
                <a:gd name="connsiteX2" fmla="*/ 0 w 379659"/>
                <a:gd name="connsiteY2" fmla="*/ 24844 h 49687"/>
                <a:gd name="connsiteX3" fmla="*/ 189829 w 379659"/>
                <a:gd name="connsiteY3" fmla="*/ 0 h 49687"/>
                <a:gd name="connsiteX4" fmla="*/ 379659 w 379659"/>
                <a:gd name="connsiteY4" fmla="*/ 24844 h 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659" h="49687">
                  <a:moveTo>
                    <a:pt x="379659" y="24844"/>
                  </a:moveTo>
                  <a:cubicBezTo>
                    <a:pt x="379659" y="38565"/>
                    <a:pt x="294669" y="49688"/>
                    <a:pt x="189829" y="49688"/>
                  </a:cubicBezTo>
                  <a:cubicBezTo>
                    <a:pt x="84989" y="49688"/>
                    <a:pt x="0" y="38565"/>
                    <a:pt x="0" y="24844"/>
                  </a:cubicBezTo>
                  <a:cubicBezTo>
                    <a:pt x="0" y="11123"/>
                    <a:pt x="84989" y="0"/>
                    <a:pt x="189829" y="0"/>
                  </a:cubicBezTo>
                  <a:cubicBezTo>
                    <a:pt x="294669" y="0"/>
                    <a:pt x="379659" y="11123"/>
                    <a:pt x="379659" y="24844"/>
                  </a:cubicBezTo>
                  <a:close/>
                </a:path>
              </a:pathLst>
            </a:custGeom>
            <a:solidFill>
              <a:schemeClr val="tx1">
                <a:alpha val="8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650AFDC-4295-8605-A5E2-015EF009AC9D}"/>
                </a:ext>
              </a:extLst>
            </p:cNvPr>
            <p:cNvSpPr/>
            <p:nvPr/>
          </p:nvSpPr>
          <p:spPr>
            <a:xfrm>
              <a:off x="10668083" y="3686557"/>
              <a:ext cx="442729" cy="932032"/>
            </a:xfrm>
            <a:custGeom>
              <a:avLst/>
              <a:gdLst>
                <a:gd name="connsiteX0" fmla="*/ 47590 w 49183"/>
                <a:gd name="connsiteY0" fmla="*/ 55967 h 103540"/>
                <a:gd name="connsiteX1" fmla="*/ 39658 w 49183"/>
                <a:gd name="connsiteY1" fmla="*/ 3636 h 103540"/>
                <a:gd name="connsiteX2" fmla="*/ 0 w 49183"/>
                <a:gd name="connsiteY2" fmla="*/ 103540 h 103540"/>
                <a:gd name="connsiteX3" fmla="*/ 47590 w 49183"/>
                <a:gd name="connsiteY3" fmla="*/ 55438 h 10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83" h="103540">
                  <a:moveTo>
                    <a:pt x="47590" y="55967"/>
                  </a:moveTo>
                  <a:cubicBezTo>
                    <a:pt x="47590" y="55967"/>
                    <a:pt x="54464" y="30065"/>
                    <a:pt x="39658" y="3636"/>
                  </a:cubicBezTo>
                  <a:cubicBezTo>
                    <a:pt x="24853" y="-22794"/>
                    <a:pt x="0" y="103540"/>
                    <a:pt x="0" y="103540"/>
                  </a:cubicBezTo>
                  <a:cubicBezTo>
                    <a:pt x="0" y="103540"/>
                    <a:pt x="25381" y="97197"/>
                    <a:pt x="47590" y="55438"/>
                  </a:cubicBezTo>
                  <a:close/>
                </a:path>
              </a:pathLst>
            </a:custGeom>
            <a:solidFill>
              <a:srgbClr val="583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EC42542-19ED-BA0D-5847-F22ABC66F9FF}"/>
                </a:ext>
              </a:extLst>
            </p:cNvPr>
            <p:cNvSpPr/>
            <p:nvPr/>
          </p:nvSpPr>
          <p:spPr>
            <a:xfrm>
              <a:off x="10902268" y="2357762"/>
              <a:ext cx="488493" cy="1030339"/>
            </a:xfrm>
            <a:custGeom>
              <a:avLst/>
              <a:gdLst>
                <a:gd name="connsiteX0" fmla="*/ 52349 w 54267"/>
                <a:gd name="connsiteY0" fmla="*/ 61602 h 114461"/>
                <a:gd name="connsiteX1" fmla="*/ 43888 w 54267"/>
                <a:gd name="connsiteY1" fmla="*/ 3985 h 114461"/>
                <a:gd name="connsiteX2" fmla="*/ 0 w 54267"/>
                <a:gd name="connsiteY2" fmla="*/ 114461 h 114461"/>
                <a:gd name="connsiteX3" fmla="*/ 52349 w 54267"/>
                <a:gd name="connsiteY3" fmla="*/ 61602 h 11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67" h="114461">
                  <a:moveTo>
                    <a:pt x="52349" y="61602"/>
                  </a:moveTo>
                  <a:cubicBezTo>
                    <a:pt x="52349" y="61602"/>
                    <a:pt x="60280" y="33057"/>
                    <a:pt x="43888" y="3985"/>
                  </a:cubicBezTo>
                  <a:cubicBezTo>
                    <a:pt x="27497" y="-25088"/>
                    <a:pt x="0" y="114461"/>
                    <a:pt x="0" y="114461"/>
                  </a:cubicBezTo>
                  <a:cubicBezTo>
                    <a:pt x="0" y="114461"/>
                    <a:pt x="28025" y="107589"/>
                    <a:pt x="52349" y="6160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4058E130-73C3-E338-37E9-5562047CCBB3}"/>
                </a:ext>
              </a:extLst>
            </p:cNvPr>
            <p:cNvSpPr/>
            <p:nvPr/>
          </p:nvSpPr>
          <p:spPr>
            <a:xfrm>
              <a:off x="6843244" y="1375225"/>
              <a:ext cx="4765281" cy="1982418"/>
            </a:xfrm>
            <a:custGeom>
              <a:avLst/>
              <a:gdLst>
                <a:gd name="connsiteX0" fmla="*/ 462342 w 529378"/>
                <a:gd name="connsiteY0" fmla="*/ 219700 h 220228"/>
                <a:gd name="connsiteX1" fmla="*/ 66291 w 529378"/>
                <a:gd name="connsiteY1" fmla="*/ 219700 h 220228"/>
                <a:gd name="connsiteX2" fmla="*/ 3896 w 529378"/>
                <a:gd name="connsiteY2" fmla="*/ 73279 h 220228"/>
                <a:gd name="connsiteX3" fmla="*/ 21345 w 529378"/>
                <a:gd name="connsiteY3" fmla="*/ 14077 h 220228"/>
                <a:gd name="connsiteX4" fmla="*/ 85856 w 529378"/>
                <a:gd name="connsiteY4" fmla="*/ 862 h 220228"/>
                <a:gd name="connsiteX5" fmla="*/ 470803 w 529378"/>
                <a:gd name="connsiteY5" fmla="*/ 47907 h 220228"/>
                <a:gd name="connsiteX6" fmla="*/ 516806 w 529378"/>
                <a:gd name="connsiteY6" fmla="*/ 32049 h 220228"/>
                <a:gd name="connsiteX7" fmla="*/ 528438 w 529378"/>
                <a:gd name="connsiteY7" fmla="*/ 40506 h 220228"/>
                <a:gd name="connsiteX8" fmla="*/ 462871 w 529378"/>
                <a:gd name="connsiteY8" fmla="*/ 220228 h 220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9378" h="220228">
                  <a:moveTo>
                    <a:pt x="462342" y="219700"/>
                  </a:moveTo>
                  <a:lnTo>
                    <a:pt x="66291" y="219700"/>
                  </a:lnTo>
                  <a:lnTo>
                    <a:pt x="3896" y="73279"/>
                  </a:lnTo>
                  <a:cubicBezTo>
                    <a:pt x="-5093" y="52136"/>
                    <a:pt x="1780" y="26763"/>
                    <a:pt x="21345" y="14077"/>
                  </a:cubicBezTo>
                  <a:cubicBezTo>
                    <a:pt x="40910" y="1391"/>
                    <a:pt x="56244" y="-1781"/>
                    <a:pt x="85856" y="862"/>
                  </a:cubicBezTo>
                  <a:cubicBezTo>
                    <a:pt x="160412" y="7734"/>
                    <a:pt x="421098" y="47907"/>
                    <a:pt x="470803" y="47907"/>
                  </a:cubicBezTo>
                  <a:cubicBezTo>
                    <a:pt x="520507" y="47907"/>
                    <a:pt x="505173" y="40506"/>
                    <a:pt x="516806" y="32049"/>
                  </a:cubicBezTo>
                  <a:cubicBezTo>
                    <a:pt x="528438" y="23591"/>
                    <a:pt x="531082" y="33635"/>
                    <a:pt x="528438" y="40506"/>
                  </a:cubicBezTo>
                  <a:lnTo>
                    <a:pt x="462871" y="220228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86BC14F2-7045-836A-6F19-9E528B044233}"/>
                </a:ext>
              </a:extLst>
            </p:cNvPr>
            <p:cNvSpPr/>
            <p:nvPr/>
          </p:nvSpPr>
          <p:spPr>
            <a:xfrm>
              <a:off x="7185631" y="2904805"/>
              <a:ext cx="4190714" cy="1699486"/>
            </a:xfrm>
            <a:custGeom>
              <a:avLst/>
              <a:gdLst>
                <a:gd name="connsiteX0" fmla="*/ 396809 w 465549"/>
                <a:gd name="connsiteY0" fmla="*/ 188798 h 188797"/>
                <a:gd name="connsiteX1" fmla="*/ 57337 w 465549"/>
                <a:gd name="connsiteY1" fmla="*/ 188798 h 188797"/>
                <a:gd name="connsiteX2" fmla="*/ 3402 w 465549"/>
                <a:gd name="connsiteY2" fmla="*/ 62992 h 188797"/>
                <a:gd name="connsiteX3" fmla="*/ 18207 w 465549"/>
                <a:gd name="connsiteY3" fmla="*/ 12247 h 188797"/>
                <a:gd name="connsiteX4" fmla="*/ 73200 w 465549"/>
                <a:gd name="connsiteY4" fmla="*/ 618 h 188797"/>
                <a:gd name="connsiteX5" fmla="*/ 403154 w 465549"/>
                <a:gd name="connsiteY5" fmla="*/ 41320 h 188797"/>
                <a:gd name="connsiteX6" fmla="*/ 465549 w 465549"/>
                <a:gd name="connsiteY6" fmla="*/ 89 h 188797"/>
                <a:gd name="connsiteX7" fmla="*/ 396280 w 465549"/>
                <a:gd name="connsiteY7" fmla="*/ 188798 h 18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549" h="188797">
                  <a:moveTo>
                    <a:pt x="396809" y="188798"/>
                  </a:moveTo>
                  <a:lnTo>
                    <a:pt x="57337" y="188798"/>
                  </a:lnTo>
                  <a:lnTo>
                    <a:pt x="3402" y="62992"/>
                  </a:lnTo>
                  <a:cubicBezTo>
                    <a:pt x="-4530" y="44491"/>
                    <a:pt x="1816" y="22819"/>
                    <a:pt x="18207" y="12247"/>
                  </a:cubicBezTo>
                  <a:cubicBezTo>
                    <a:pt x="34599" y="1675"/>
                    <a:pt x="47819" y="-1496"/>
                    <a:pt x="73200" y="618"/>
                  </a:cubicBezTo>
                  <a:cubicBezTo>
                    <a:pt x="137181" y="6433"/>
                    <a:pt x="360852" y="41320"/>
                    <a:pt x="403154" y="41320"/>
                  </a:cubicBezTo>
                  <a:cubicBezTo>
                    <a:pt x="445456" y="41320"/>
                    <a:pt x="465549" y="89"/>
                    <a:pt x="465549" y="89"/>
                  </a:cubicBezTo>
                  <a:lnTo>
                    <a:pt x="396280" y="188798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54DC1718-BF87-5A0C-1313-9EB5F60D81DB}"/>
                </a:ext>
              </a:extLst>
            </p:cNvPr>
            <p:cNvSpPr/>
            <p:nvPr/>
          </p:nvSpPr>
          <p:spPr>
            <a:xfrm>
              <a:off x="7470174" y="4175146"/>
              <a:ext cx="3630109" cy="1699594"/>
            </a:xfrm>
            <a:custGeom>
              <a:avLst/>
              <a:gdLst>
                <a:gd name="connsiteX0" fmla="*/ 344577 w 403271"/>
                <a:gd name="connsiteY0" fmla="*/ 159737 h 188809"/>
                <a:gd name="connsiteX1" fmla="*/ 303333 w 403271"/>
                <a:gd name="connsiteY1" fmla="*/ 188810 h 188809"/>
                <a:gd name="connsiteX2" fmla="*/ 89180 w 403271"/>
                <a:gd name="connsiteY2" fmla="*/ 188810 h 188809"/>
                <a:gd name="connsiteX3" fmla="*/ 48993 w 403271"/>
                <a:gd name="connsiteY3" fmla="*/ 162380 h 188809"/>
                <a:gd name="connsiteX4" fmla="*/ 2990 w 403271"/>
                <a:gd name="connsiteY4" fmla="*/ 54547 h 188809"/>
                <a:gd name="connsiteX5" fmla="*/ 15681 w 403271"/>
                <a:gd name="connsiteY5" fmla="*/ 10674 h 188809"/>
                <a:gd name="connsiteX6" fmla="*/ 63270 w 403271"/>
                <a:gd name="connsiteY6" fmla="*/ 630 h 188809"/>
                <a:gd name="connsiteX7" fmla="*/ 349336 w 403271"/>
                <a:gd name="connsiteY7" fmla="*/ 35517 h 188809"/>
                <a:gd name="connsiteX8" fmla="*/ 403271 w 403271"/>
                <a:gd name="connsiteY8" fmla="*/ 102 h 188809"/>
                <a:gd name="connsiteX9" fmla="*/ 344577 w 403271"/>
                <a:gd name="connsiteY9" fmla="*/ 160265 h 18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3271" h="188809">
                  <a:moveTo>
                    <a:pt x="344577" y="159737"/>
                  </a:moveTo>
                  <a:cubicBezTo>
                    <a:pt x="338232" y="177181"/>
                    <a:pt x="321840" y="188810"/>
                    <a:pt x="303333" y="188810"/>
                  </a:cubicBezTo>
                  <a:lnTo>
                    <a:pt x="89180" y="188810"/>
                  </a:lnTo>
                  <a:cubicBezTo>
                    <a:pt x="71731" y="188810"/>
                    <a:pt x="55867" y="178238"/>
                    <a:pt x="48993" y="162380"/>
                  </a:cubicBezTo>
                  <a:lnTo>
                    <a:pt x="2990" y="54547"/>
                  </a:lnTo>
                  <a:cubicBezTo>
                    <a:pt x="-3884" y="38689"/>
                    <a:pt x="1403" y="19659"/>
                    <a:pt x="15681" y="10674"/>
                  </a:cubicBezTo>
                  <a:cubicBezTo>
                    <a:pt x="29957" y="1687"/>
                    <a:pt x="41591" y="-1484"/>
                    <a:pt x="63270" y="630"/>
                  </a:cubicBezTo>
                  <a:cubicBezTo>
                    <a:pt x="118791" y="5916"/>
                    <a:pt x="312322" y="35517"/>
                    <a:pt x="349336" y="35517"/>
                  </a:cubicBezTo>
                  <a:cubicBezTo>
                    <a:pt x="386351" y="35517"/>
                    <a:pt x="403271" y="102"/>
                    <a:pt x="403271" y="102"/>
                  </a:cubicBezTo>
                  <a:lnTo>
                    <a:pt x="344577" y="160265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3CFCD878-243E-4235-6C27-D5C364A9E743}"/>
                </a:ext>
              </a:extLst>
            </p:cNvPr>
            <p:cNvSpPr/>
            <p:nvPr/>
          </p:nvSpPr>
          <p:spPr>
            <a:xfrm>
              <a:off x="7573243" y="4275983"/>
              <a:ext cx="542620" cy="542431"/>
            </a:xfrm>
            <a:custGeom>
              <a:avLst/>
              <a:gdLst>
                <a:gd name="connsiteX0" fmla="*/ 60280 w 60280"/>
                <a:gd name="connsiteY0" fmla="*/ 30130 h 60259"/>
                <a:gd name="connsiteX1" fmla="*/ 30140 w 60280"/>
                <a:gd name="connsiteY1" fmla="*/ 60259 h 60259"/>
                <a:gd name="connsiteX2" fmla="*/ 1 w 60280"/>
                <a:gd name="connsiteY2" fmla="*/ 30130 h 60259"/>
                <a:gd name="connsiteX3" fmla="*/ 30140 w 60280"/>
                <a:gd name="connsiteY3" fmla="*/ 0 h 60259"/>
                <a:gd name="connsiteX4" fmla="*/ 60280 w 60280"/>
                <a:gd name="connsiteY4" fmla="*/ 30130 h 6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280" h="60259">
                  <a:moveTo>
                    <a:pt x="60280" y="30130"/>
                  </a:moveTo>
                  <a:cubicBezTo>
                    <a:pt x="60280" y="46770"/>
                    <a:pt x="46786" y="60259"/>
                    <a:pt x="30140" y="60259"/>
                  </a:cubicBezTo>
                  <a:cubicBezTo>
                    <a:pt x="13494" y="60259"/>
                    <a:pt x="1" y="46769"/>
                    <a:pt x="1" y="30130"/>
                  </a:cubicBezTo>
                  <a:cubicBezTo>
                    <a:pt x="1" y="13489"/>
                    <a:pt x="13495" y="0"/>
                    <a:pt x="30140" y="0"/>
                  </a:cubicBezTo>
                  <a:cubicBezTo>
                    <a:pt x="46786" y="0"/>
                    <a:pt x="60280" y="13490"/>
                    <a:pt x="60280" y="3013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EF36017E-0A26-953C-19DF-E2A97D53EE37}"/>
                </a:ext>
              </a:extLst>
            </p:cNvPr>
            <p:cNvSpPr/>
            <p:nvPr/>
          </p:nvSpPr>
          <p:spPr>
            <a:xfrm>
              <a:off x="7263931" y="3024572"/>
              <a:ext cx="628298" cy="628082"/>
            </a:xfrm>
            <a:custGeom>
              <a:avLst/>
              <a:gdLst>
                <a:gd name="connsiteX0" fmla="*/ 69798 w 69798"/>
                <a:gd name="connsiteY0" fmla="*/ 34887 h 69774"/>
                <a:gd name="connsiteX1" fmla="*/ 34899 w 69798"/>
                <a:gd name="connsiteY1" fmla="*/ 69775 h 69774"/>
                <a:gd name="connsiteX2" fmla="*/ 1 w 69798"/>
                <a:gd name="connsiteY2" fmla="*/ 34887 h 69774"/>
                <a:gd name="connsiteX3" fmla="*/ 34899 w 69798"/>
                <a:gd name="connsiteY3" fmla="*/ 0 h 69774"/>
                <a:gd name="connsiteX4" fmla="*/ 69798 w 69798"/>
                <a:gd name="connsiteY4" fmla="*/ 34887 h 69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798" h="69774">
                  <a:moveTo>
                    <a:pt x="69798" y="34887"/>
                  </a:moveTo>
                  <a:cubicBezTo>
                    <a:pt x="69798" y="54155"/>
                    <a:pt x="54173" y="69775"/>
                    <a:pt x="34899" y="69775"/>
                  </a:cubicBezTo>
                  <a:cubicBezTo>
                    <a:pt x="15626" y="69775"/>
                    <a:pt x="1" y="54155"/>
                    <a:pt x="1" y="34887"/>
                  </a:cubicBezTo>
                  <a:cubicBezTo>
                    <a:pt x="1" y="15620"/>
                    <a:pt x="15626" y="0"/>
                    <a:pt x="34899" y="0"/>
                  </a:cubicBezTo>
                  <a:cubicBezTo>
                    <a:pt x="54173" y="0"/>
                    <a:pt x="69798" y="15620"/>
                    <a:pt x="69798" y="3488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D011C685-9BC1-C2B6-DAFF-33FFF8D827BB}"/>
                </a:ext>
              </a:extLst>
            </p:cNvPr>
            <p:cNvSpPr/>
            <p:nvPr/>
          </p:nvSpPr>
          <p:spPr>
            <a:xfrm>
              <a:off x="6935421" y="1497179"/>
              <a:ext cx="723490" cy="723247"/>
            </a:xfrm>
            <a:custGeom>
              <a:avLst/>
              <a:gdLst>
                <a:gd name="connsiteX0" fmla="*/ 80374 w 80373"/>
                <a:gd name="connsiteY0" fmla="*/ 40173 h 80346"/>
                <a:gd name="connsiteX1" fmla="*/ 40187 w 80373"/>
                <a:gd name="connsiteY1" fmla="*/ 80346 h 80346"/>
                <a:gd name="connsiteX2" fmla="*/ 0 w 80373"/>
                <a:gd name="connsiteY2" fmla="*/ 40173 h 80346"/>
                <a:gd name="connsiteX3" fmla="*/ 40187 w 80373"/>
                <a:gd name="connsiteY3" fmla="*/ 0 h 80346"/>
                <a:gd name="connsiteX4" fmla="*/ 80374 w 80373"/>
                <a:gd name="connsiteY4" fmla="*/ 40173 h 8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3" h="80346">
                  <a:moveTo>
                    <a:pt x="80374" y="40173"/>
                  </a:moveTo>
                  <a:cubicBezTo>
                    <a:pt x="80374" y="62360"/>
                    <a:pt x="62382" y="80346"/>
                    <a:pt x="40187" y="80346"/>
                  </a:cubicBezTo>
                  <a:cubicBezTo>
                    <a:pt x="17992" y="80346"/>
                    <a:pt x="0" y="62360"/>
                    <a:pt x="0" y="40173"/>
                  </a:cubicBezTo>
                  <a:cubicBezTo>
                    <a:pt x="0" y="17986"/>
                    <a:pt x="17992" y="0"/>
                    <a:pt x="40187" y="0"/>
                  </a:cubicBezTo>
                  <a:cubicBezTo>
                    <a:pt x="62382" y="0"/>
                    <a:pt x="80374" y="17986"/>
                    <a:pt x="80374" y="4017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FC2A7D0-EC9F-6B44-C748-C46657765309}"/>
                </a:ext>
              </a:extLst>
            </p:cNvPr>
            <p:cNvSpPr txBox="1"/>
            <p:nvPr/>
          </p:nvSpPr>
          <p:spPr>
            <a:xfrm>
              <a:off x="6953268" y="1612581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1342E97-CB19-86CC-215B-615D82AEFB3B}"/>
                </a:ext>
              </a:extLst>
            </p:cNvPr>
            <p:cNvSpPr txBox="1"/>
            <p:nvPr/>
          </p:nvSpPr>
          <p:spPr>
            <a:xfrm>
              <a:off x="7234183" y="3123170"/>
              <a:ext cx="68779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2"/>
                  </a:solidFill>
                </a:rPr>
                <a:t>02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1252281-C5A1-0509-DA1B-F1D4C078666D}"/>
                </a:ext>
              </a:extLst>
            </p:cNvPr>
            <p:cNvSpPr txBox="1"/>
            <p:nvPr/>
          </p:nvSpPr>
          <p:spPr>
            <a:xfrm>
              <a:off x="7500655" y="4347144"/>
              <a:ext cx="687796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tx2"/>
                  </a:solidFill>
                </a:rPr>
                <a:t>03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F375E3B2-8EFF-A272-B371-29A4E602AA00}"/>
                </a:ext>
              </a:extLst>
            </p:cNvPr>
            <p:cNvGrpSpPr/>
            <p:nvPr/>
          </p:nvGrpSpPr>
          <p:grpSpPr>
            <a:xfrm rot="457018">
              <a:off x="8421128" y="4426792"/>
              <a:ext cx="1719724" cy="1320931"/>
              <a:chOff x="8921976" y="1451336"/>
              <a:chExt cx="2926081" cy="1320931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27FF380-AFF2-1DA2-B30F-711496A16FDA}"/>
                  </a:ext>
                </a:extLst>
              </p:cNvPr>
              <p:cNvSpPr txBox="1"/>
              <p:nvPr/>
            </p:nvSpPr>
            <p:spPr>
              <a:xfrm>
                <a:off x="8921977" y="1451336"/>
                <a:ext cx="292608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D935AC3A-A55B-65C5-A22C-5EF7CC023CA9}"/>
                  </a:ext>
                </a:extLst>
              </p:cNvPr>
              <p:cNvSpPr txBox="1"/>
              <p:nvPr/>
            </p:nvSpPr>
            <p:spPr>
              <a:xfrm>
                <a:off x="8921976" y="1910492"/>
                <a:ext cx="2926080" cy="86177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bg1"/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9FA0863A-BE2A-1321-E5F4-1C7E3FC72E1B}"/>
                </a:ext>
              </a:extLst>
            </p:cNvPr>
            <p:cNvGrpSpPr/>
            <p:nvPr/>
          </p:nvGrpSpPr>
          <p:grpSpPr>
            <a:xfrm rot="457018">
              <a:off x="8130592" y="3093365"/>
              <a:ext cx="2300792" cy="1136263"/>
              <a:chOff x="8921975" y="1451337"/>
              <a:chExt cx="2926082" cy="1136263"/>
            </a:xfrm>
          </p:grpSpPr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766E15D6-A746-1516-324B-802396E88CCB}"/>
                  </a:ext>
                </a:extLst>
              </p:cNvPr>
              <p:cNvSpPr txBox="1"/>
              <p:nvPr/>
            </p:nvSpPr>
            <p:spPr>
              <a:xfrm>
                <a:off x="8921975" y="1451337"/>
                <a:ext cx="2926079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8C844C9-8F29-41C2-13A7-0B0CDC1DF7DB}"/>
                  </a:ext>
                </a:extLst>
              </p:cNvPr>
              <p:cNvSpPr txBox="1"/>
              <p:nvPr/>
            </p:nvSpPr>
            <p:spPr>
              <a:xfrm>
                <a:off x="8921977" y="1910492"/>
                <a:ext cx="2926080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/>
                  <a:t>Lorem ipsum dolor sit amet, nibh est. A magna maecenas, quam magna nec quis, lorem nunc.</a:t>
                </a: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A6235339-0871-0FC2-4473-A93A6442A245}"/>
                </a:ext>
              </a:extLst>
            </p:cNvPr>
            <p:cNvGrpSpPr/>
            <p:nvPr/>
          </p:nvGrpSpPr>
          <p:grpSpPr>
            <a:xfrm rot="457018">
              <a:off x="8130592" y="1785370"/>
              <a:ext cx="2300792" cy="1136263"/>
              <a:chOff x="8921975" y="1451337"/>
              <a:chExt cx="2926082" cy="1136263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158A7316-7207-BC73-A838-F884E5D3A549}"/>
                  </a:ext>
                </a:extLst>
              </p:cNvPr>
              <p:cNvSpPr txBox="1"/>
              <p:nvPr/>
            </p:nvSpPr>
            <p:spPr>
              <a:xfrm>
                <a:off x="8921975" y="1451337"/>
                <a:ext cx="2926079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0F8B37A8-F523-59D2-8849-F91F8B30D6EB}"/>
                  </a:ext>
                </a:extLst>
              </p:cNvPr>
              <p:cNvSpPr txBox="1"/>
              <p:nvPr/>
            </p:nvSpPr>
            <p:spPr>
              <a:xfrm>
                <a:off x="8921977" y="1910492"/>
                <a:ext cx="2926080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/>
                  <a:t>Lorem ipsum dolor sit amet, nibh est. A magna maecenas, quam magna nec quis, lorem nunc.</a:t>
                </a: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347387" y="1756593"/>
            <a:ext cx="2194560" cy="1106115"/>
            <a:chOff x="332936" y="2555951"/>
            <a:chExt cx="2926080" cy="1474819"/>
          </a:xfrm>
        </p:grpSpPr>
        <p:sp>
          <p:nvSpPr>
            <p:cNvPr id="5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E236599-9635-361D-7EE7-4D9C6C27839B}"/>
              </a:ext>
            </a:extLst>
          </p:cNvPr>
          <p:cNvGrpSpPr/>
          <p:nvPr/>
        </p:nvGrpSpPr>
        <p:grpSpPr>
          <a:xfrm>
            <a:off x="6602054" y="2891332"/>
            <a:ext cx="2194560" cy="1106115"/>
            <a:chOff x="332936" y="2555951"/>
            <a:chExt cx="2926080" cy="1474819"/>
          </a:xfrm>
        </p:grpSpPr>
        <p:sp>
          <p:nvSpPr>
            <p:cNvPr id="8" name="TextBox 70">
              <a:extLst>
                <a:ext uri="{FF2B5EF4-FFF2-40B4-BE49-F238E27FC236}">
                  <a16:creationId xmlns:a16="http://schemas.microsoft.com/office/drawing/2014/main" id="{75DA0D6B-68F7-F6F4-48BA-936EF3C0A2A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" name="TextBox 71">
              <a:extLst>
                <a:ext uri="{FF2B5EF4-FFF2-40B4-BE49-F238E27FC236}">
                  <a16:creationId xmlns:a16="http://schemas.microsoft.com/office/drawing/2014/main" id="{127B92CD-7668-ED9A-8DDC-51EAFB59047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91A83AF-CB40-1BAA-B684-87B2E0594BDB}"/>
              </a:ext>
            </a:extLst>
          </p:cNvPr>
          <p:cNvGrpSpPr/>
          <p:nvPr/>
        </p:nvGrpSpPr>
        <p:grpSpPr>
          <a:xfrm>
            <a:off x="347387" y="4026071"/>
            <a:ext cx="2194560" cy="1106115"/>
            <a:chOff x="332936" y="2555951"/>
            <a:chExt cx="2926080" cy="1474819"/>
          </a:xfrm>
        </p:grpSpPr>
        <p:sp>
          <p:nvSpPr>
            <p:cNvPr id="11" name="TextBox 70">
              <a:extLst>
                <a:ext uri="{FF2B5EF4-FFF2-40B4-BE49-F238E27FC236}">
                  <a16:creationId xmlns:a16="http://schemas.microsoft.com/office/drawing/2014/main" id="{DDB830CB-9F97-D8C4-11C3-E20150DBED7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12" name="TextBox 71">
              <a:extLst>
                <a:ext uri="{FF2B5EF4-FFF2-40B4-BE49-F238E27FC236}">
                  <a16:creationId xmlns:a16="http://schemas.microsoft.com/office/drawing/2014/main" id="{01F7B593-C927-972F-887C-9E11EF80006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0181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10450</TotalTime>
  <Words>406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Three-Stage Funnel – Slide Template</vt:lpstr>
      <vt:lpstr>Three-Stage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Three-Stage Funnel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2024-07-31T18:36:10Z</dcterms:modified>
  <cp:category>Charts &amp; Diagrams</cp:category>
</cp:coreProperties>
</file>