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5" r:id="rId4"/>
    <p:sldId id="33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68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0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FFE4AC-20EA-D292-D560-DA9020869045}"/>
              </a:ext>
            </a:extLst>
          </p:cNvPr>
          <p:cNvGrpSpPr/>
          <p:nvPr/>
        </p:nvGrpSpPr>
        <p:grpSpPr>
          <a:xfrm>
            <a:off x="3713360" y="1201605"/>
            <a:ext cx="4765281" cy="4642264"/>
            <a:chOff x="6843244" y="1375225"/>
            <a:chExt cx="4765281" cy="4642264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B92130E-D627-F9A7-DC21-27923429DF7E}"/>
                </a:ext>
              </a:extLst>
            </p:cNvPr>
            <p:cNvSpPr/>
            <p:nvPr/>
          </p:nvSpPr>
          <p:spPr>
            <a:xfrm>
              <a:off x="7578005" y="5570224"/>
              <a:ext cx="3417561" cy="447265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29 w 379659"/>
                <a:gd name="connsiteY1" fmla="*/ 49688 h 49687"/>
                <a:gd name="connsiteX2" fmla="*/ 0 w 379659"/>
                <a:gd name="connsiteY2" fmla="*/ 24844 h 49687"/>
                <a:gd name="connsiteX3" fmla="*/ 189829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69" y="49688"/>
                    <a:pt x="189829" y="49688"/>
                  </a:cubicBezTo>
                  <a:cubicBezTo>
                    <a:pt x="84989" y="49688"/>
                    <a:pt x="0" y="38565"/>
                    <a:pt x="0" y="24844"/>
                  </a:cubicBezTo>
                  <a:cubicBezTo>
                    <a:pt x="0" y="11123"/>
                    <a:pt x="84989" y="0"/>
                    <a:pt x="189829" y="0"/>
                  </a:cubicBezTo>
                  <a:cubicBezTo>
                    <a:pt x="294669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650AFDC-4295-8605-A5E2-015EF009AC9D}"/>
                </a:ext>
              </a:extLst>
            </p:cNvPr>
            <p:cNvSpPr/>
            <p:nvPr/>
          </p:nvSpPr>
          <p:spPr>
            <a:xfrm>
              <a:off x="10668083" y="3686557"/>
              <a:ext cx="442729" cy="932032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EC42542-19ED-BA0D-5847-F22ABC66F9FF}"/>
                </a:ext>
              </a:extLst>
            </p:cNvPr>
            <p:cNvSpPr/>
            <p:nvPr/>
          </p:nvSpPr>
          <p:spPr>
            <a:xfrm>
              <a:off x="10902268" y="2357762"/>
              <a:ext cx="488493" cy="1030339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7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058E130-73C3-E338-37E9-5562047CCBB3}"/>
                </a:ext>
              </a:extLst>
            </p:cNvPr>
            <p:cNvSpPr/>
            <p:nvPr/>
          </p:nvSpPr>
          <p:spPr>
            <a:xfrm>
              <a:off x="6843244" y="1375225"/>
              <a:ext cx="4765281" cy="1982418"/>
            </a:xfrm>
            <a:custGeom>
              <a:avLst/>
              <a:gdLst>
                <a:gd name="connsiteX0" fmla="*/ 462342 w 529378"/>
                <a:gd name="connsiteY0" fmla="*/ 219700 h 220228"/>
                <a:gd name="connsiteX1" fmla="*/ 66291 w 529378"/>
                <a:gd name="connsiteY1" fmla="*/ 219700 h 220228"/>
                <a:gd name="connsiteX2" fmla="*/ 3896 w 529378"/>
                <a:gd name="connsiteY2" fmla="*/ 73279 h 220228"/>
                <a:gd name="connsiteX3" fmla="*/ 21345 w 529378"/>
                <a:gd name="connsiteY3" fmla="*/ 14077 h 220228"/>
                <a:gd name="connsiteX4" fmla="*/ 85856 w 529378"/>
                <a:gd name="connsiteY4" fmla="*/ 862 h 220228"/>
                <a:gd name="connsiteX5" fmla="*/ 470803 w 529378"/>
                <a:gd name="connsiteY5" fmla="*/ 47907 h 220228"/>
                <a:gd name="connsiteX6" fmla="*/ 516806 w 529378"/>
                <a:gd name="connsiteY6" fmla="*/ 32049 h 220228"/>
                <a:gd name="connsiteX7" fmla="*/ 528438 w 529378"/>
                <a:gd name="connsiteY7" fmla="*/ 40506 h 220228"/>
                <a:gd name="connsiteX8" fmla="*/ 462871 w 529378"/>
                <a:gd name="connsiteY8" fmla="*/ 220228 h 22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9378" h="220228">
                  <a:moveTo>
                    <a:pt x="462342" y="219700"/>
                  </a:moveTo>
                  <a:lnTo>
                    <a:pt x="66291" y="219700"/>
                  </a:lnTo>
                  <a:lnTo>
                    <a:pt x="3896" y="73279"/>
                  </a:lnTo>
                  <a:cubicBezTo>
                    <a:pt x="-5093" y="52136"/>
                    <a:pt x="1780" y="26763"/>
                    <a:pt x="21345" y="14077"/>
                  </a:cubicBezTo>
                  <a:cubicBezTo>
                    <a:pt x="40910" y="1391"/>
                    <a:pt x="56244" y="-1781"/>
                    <a:pt x="85856" y="862"/>
                  </a:cubicBezTo>
                  <a:cubicBezTo>
                    <a:pt x="160412" y="7734"/>
                    <a:pt x="421098" y="47907"/>
                    <a:pt x="470803" y="47907"/>
                  </a:cubicBezTo>
                  <a:cubicBezTo>
                    <a:pt x="520507" y="47907"/>
                    <a:pt x="505173" y="40506"/>
                    <a:pt x="516806" y="32049"/>
                  </a:cubicBezTo>
                  <a:cubicBezTo>
                    <a:pt x="528438" y="23591"/>
                    <a:pt x="531082" y="33635"/>
                    <a:pt x="528438" y="40506"/>
                  </a:cubicBezTo>
                  <a:lnTo>
                    <a:pt x="462871" y="22022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6BC14F2-7045-836A-6F19-9E528B044233}"/>
                </a:ext>
              </a:extLst>
            </p:cNvPr>
            <p:cNvSpPr/>
            <p:nvPr/>
          </p:nvSpPr>
          <p:spPr>
            <a:xfrm>
              <a:off x="7185631" y="2904805"/>
              <a:ext cx="4190714" cy="1699486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7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200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7" y="188798"/>
                  </a:lnTo>
                  <a:lnTo>
                    <a:pt x="3402" y="62992"/>
                  </a:lnTo>
                  <a:cubicBezTo>
                    <a:pt x="-4530" y="44491"/>
                    <a:pt x="1816" y="22819"/>
                    <a:pt x="18207" y="12247"/>
                  </a:cubicBezTo>
                  <a:cubicBezTo>
                    <a:pt x="34599" y="1675"/>
                    <a:pt x="47819" y="-1496"/>
                    <a:pt x="73200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4DC1718-BF87-5A0C-1313-9EB5F60D81DB}"/>
                </a:ext>
              </a:extLst>
            </p:cNvPr>
            <p:cNvSpPr/>
            <p:nvPr/>
          </p:nvSpPr>
          <p:spPr>
            <a:xfrm>
              <a:off x="7470174" y="4175146"/>
              <a:ext cx="3630109" cy="1699594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1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CFCD878-243E-4235-6C27-D5C364A9E743}"/>
                </a:ext>
              </a:extLst>
            </p:cNvPr>
            <p:cNvSpPr/>
            <p:nvPr/>
          </p:nvSpPr>
          <p:spPr>
            <a:xfrm>
              <a:off x="7573243" y="4275983"/>
              <a:ext cx="542620" cy="542431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6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F36017E-0A26-953C-19DF-E2A97D53EE37}"/>
                </a:ext>
              </a:extLst>
            </p:cNvPr>
            <p:cNvSpPr/>
            <p:nvPr/>
          </p:nvSpPr>
          <p:spPr>
            <a:xfrm>
              <a:off x="7263931" y="3024572"/>
              <a:ext cx="628298" cy="628082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1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6" y="69775"/>
                    <a:pt x="1" y="54155"/>
                    <a:pt x="1" y="34887"/>
                  </a:cubicBezTo>
                  <a:cubicBezTo>
                    <a:pt x="1" y="15620"/>
                    <a:pt x="15626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011C685-9BC1-C2B6-DAFF-33FFF8D827BB}"/>
                </a:ext>
              </a:extLst>
            </p:cNvPr>
            <p:cNvSpPr/>
            <p:nvPr/>
          </p:nvSpPr>
          <p:spPr>
            <a:xfrm>
              <a:off x="6935421" y="1497179"/>
              <a:ext cx="723490" cy="723247"/>
            </a:xfrm>
            <a:custGeom>
              <a:avLst/>
              <a:gdLst>
                <a:gd name="connsiteX0" fmla="*/ 80374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4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4" y="40173"/>
                  </a:moveTo>
                  <a:cubicBezTo>
                    <a:pt x="80374" y="62360"/>
                    <a:pt x="62382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2" y="0"/>
                    <a:pt x="80374" y="17986"/>
                    <a:pt x="80374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C2A7D0-EC9F-6B44-C748-C46657765309}"/>
                </a:ext>
              </a:extLst>
            </p:cNvPr>
            <p:cNvSpPr txBox="1"/>
            <p:nvPr/>
          </p:nvSpPr>
          <p:spPr>
            <a:xfrm>
              <a:off x="6953268" y="162797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342E97-CB19-86CC-215B-615D82AEFB3B}"/>
                </a:ext>
              </a:extLst>
            </p:cNvPr>
            <p:cNvSpPr txBox="1"/>
            <p:nvPr/>
          </p:nvSpPr>
          <p:spPr>
            <a:xfrm>
              <a:off x="7234182" y="3138558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252281-C5A1-0509-DA1B-F1D4C078666D}"/>
                </a:ext>
              </a:extLst>
            </p:cNvPr>
            <p:cNvSpPr txBox="1"/>
            <p:nvPr/>
          </p:nvSpPr>
          <p:spPr>
            <a:xfrm>
              <a:off x="7500655" y="4362532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375E3B2-8EFF-A272-B371-29A4E602AA00}"/>
                </a:ext>
              </a:extLst>
            </p:cNvPr>
            <p:cNvGrpSpPr/>
            <p:nvPr/>
          </p:nvGrpSpPr>
          <p:grpSpPr>
            <a:xfrm rot="457018">
              <a:off x="8421127" y="4442181"/>
              <a:ext cx="1719723" cy="1290153"/>
              <a:chOff x="8921977" y="1466725"/>
              <a:chExt cx="2926080" cy="129015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27FF380-AFF2-1DA2-B30F-711496A16FDA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935AC3A-A55B-65C5-A22C-5EF7CC023CA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9FA0863A-BE2A-1321-E5F4-1C7E3FC72E1B}"/>
                </a:ext>
              </a:extLst>
            </p:cNvPr>
            <p:cNvGrpSpPr/>
            <p:nvPr/>
          </p:nvGrpSpPr>
          <p:grpSpPr>
            <a:xfrm rot="457018">
              <a:off x="8130593" y="3108753"/>
              <a:ext cx="2300790" cy="1105487"/>
              <a:chOff x="8921977" y="1466725"/>
              <a:chExt cx="2926080" cy="1105487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66E15D6-A746-1516-324B-802396E88CCB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8C844C9-8F29-41C2-13A7-0B0CDC1DF7D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6235339-0871-0FC2-4473-A93A6442A245}"/>
                </a:ext>
              </a:extLst>
            </p:cNvPr>
            <p:cNvGrpSpPr/>
            <p:nvPr/>
          </p:nvGrpSpPr>
          <p:grpSpPr>
            <a:xfrm rot="457018">
              <a:off x="8130593" y="1800758"/>
              <a:ext cx="2300790" cy="1105487"/>
              <a:chOff x="8921977" y="1466725"/>
              <a:chExt cx="2926080" cy="1105487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58A7316-7207-BC73-A838-F884E5D3A549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F8B37A8-F523-59D2-8849-F91F8B30D6E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63182" y="1270938"/>
            <a:ext cx="2926080" cy="1290153"/>
            <a:chOff x="332936" y="2627766"/>
            <a:chExt cx="2926080" cy="1290153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E236599-9635-361D-7EE7-4D9C6C27839B}"/>
              </a:ext>
            </a:extLst>
          </p:cNvPr>
          <p:cNvGrpSpPr/>
          <p:nvPr/>
        </p:nvGrpSpPr>
        <p:grpSpPr>
          <a:xfrm>
            <a:off x="8802739" y="2783923"/>
            <a:ext cx="2926080" cy="1290153"/>
            <a:chOff x="332936" y="2627766"/>
            <a:chExt cx="2926080" cy="1290153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75DA0D6B-68F7-F6F4-48BA-936EF3C0A2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127B92CD-7668-ED9A-8DDC-51EAFB5904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1A83AF-CB40-1BAA-B684-87B2E0594BDB}"/>
              </a:ext>
            </a:extLst>
          </p:cNvPr>
          <p:cNvGrpSpPr/>
          <p:nvPr/>
        </p:nvGrpSpPr>
        <p:grpSpPr>
          <a:xfrm>
            <a:off x="463182" y="4296909"/>
            <a:ext cx="2926080" cy="1290153"/>
            <a:chOff x="332936" y="2627766"/>
            <a:chExt cx="2926080" cy="1290153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DDB830CB-9F97-D8C4-11C3-E20150DBED7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01F7B593-C927-972F-887C-9E11EF8000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605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FFE4AC-20EA-D292-D560-DA9020869045}"/>
              </a:ext>
            </a:extLst>
          </p:cNvPr>
          <p:cNvGrpSpPr/>
          <p:nvPr/>
        </p:nvGrpSpPr>
        <p:grpSpPr>
          <a:xfrm>
            <a:off x="3713360" y="1201605"/>
            <a:ext cx="4765281" cy="4642264"/>
            <a:chOff x="6843244" y="1375225"/>
            <a:chExt cx="4765281" cy="4642264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B92130E-D627-F9A7-DC21-27923429DF7E}"/>
                </a:ext>
              </a:extLst>
            </p:cNvPr>
            <p:cNvSpPr/>
            <p:nvPr/>
          </p:nvSpPr>
          <p:spPr>
            <a:xfrm>
              <a:off x="7578005" y="5570224"/>
              <a:ext cx="3417561" cy="447265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29 w 379659"/>
                <a:gd name="connsiteY1" fmla="*/ 49688 h 49687"/>
                <a:gd name="connsiteX2" fmla="*/ 0 w 379659"/>
                <a:gd name="connsiteY2" fmla="*/ 24844 h 49687"/>
                <a:gd name="connsiteX3" fmla="*/ 189829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69" y="49688"/>
                    <a:pt x="189829" y="49688"/>
                  </a:cubicBezTo>
                  <a:cubicBezTo>
                    <a:pt x="84989" y="49688"/>
                    <a:pt x="0" y="38565"/>
                    <a:pt x="0" y="24844"/>
                  </a:cubicBezTo>
                  <a:cubicBezTo>
                    <a:pt x="0" y="11123"/>
                    <a:pt x="84989" y="0"/>
                    <a:pt x="189829" y="0"/>
                  </a:cubicBezTo>
                  <a:cubicBezTo>
                    <a:pt x="294669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650AFDC-4295-8605-A5E2-015EF009AC9D}"/>
                </a:ext>
              </a:extLst>
            </p:cNvPr>
            <p:cNvSpPr/>
            <p:nvPr/>
          </p:nvSpPr>
          <p:spPr>
            <a:xfrm>
              <a:off x="10668083" y="3686557"/>
              <a:ext cx="442729" cy="932032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EC42542-19ED-BA0D-5847-F22ABC66F9FF}"/>
                </a:ext>
              </a:extLst>
            </p:cNvPr>
            <p:cNvSpPr/>
            <p:nvPr/>
          </p:nvSpPr>
          <p:spPr>
            <a:xfrm>
              <a:off x="10902268" y="2357762"/>
              <a:ext cx="488493" cy="1030339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7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058E130-73C3-E338-37E9-5562047CCBB3}"/>
                </a:ext>
              </a:extLst>
            </p:cNvPr>
            <p:cNvSpPr/>
            <p:nvPr/>
          </p:nvSpPr>
          <p:spPr>
            <a:xfrm>
              <a:off x="6843244" y="1375225"/>
              <a:ext cx="4765281" cy="1982418"/>
            </a:xfrm>
            <a:custGeom>
              <a:avLst/>
              <a:gdLst>
                <a:gd name="connsiteX0" fmla="*/ 462342 w 529378"/>
                <a:gd name="connsiteY0" fmla="*/ 219700 h 220228"/>
                <a:gd name="connsiteX1" fmla="*/ 66291 w 529378"/>
                <a:gd name="connsiteY1" fmla="*/ 219700 h 220228"/>
                <a:gd name="connsiteX2" fmla="*/ 3896 w 529378"/>
                <a:gd name="connsiteY2" fmla="*/ 73279 h 220228"/>
                <a:gd name="connsiteX3" fmla="*/ 21345 w 529378"/>
                <a:gd name="connsiteY3" fmla="*/ 14077 h 220228"/>
                <a:gd name="connsiteX4" fmla="*/ 85856 w 529378"/>
                <a:gd name="connsiteY4" fmla="*/ 862 h 220228"/>
                <a:gd name="connsiteX5" fmla="*/ 470803 w 529378"/>
                <a:gd name="connsiteY5" fmla="*/ 47907 h 220228"/>
                <a:gd name="connsiteX6" fmla="*/ 516806 w 529378"/>
                <a:gd name="connsiteY6" fmla="*/ 32049 h 220228"/>
                <a:gd name="connsiteX7" fmla="*/ 528438 w 529378"/>
                <a:gd name="connsiteY7" fmla="*/ 40506 h 220228"/>
                <a:gd name="connsiteX8" fmla="*/ 462871 w 529378"/>
                <a:gd name="connsiteY8" fmla="*/ 220228 h 22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9378" h="220228">
                  <a:moveTo>
                    <a:pt x="462342" y="219700"/>
                  </a:moveTo>
                  <a:lnTo>
                    <a:pt x="66291" y="219700"/>
                  </a:lnTo>
                  <a:lnTo>
                    <a:pt x="3896" y="73279"/>
                  </a:lnTo>
                  <a:cubicBezTo>
                    <a:pt x="-5093" y="52136"/>
                    <a:pt x="1780" y="26763"/>
                    <a:pt x="21345" y="14077"/>
                  </a:cubicBezTo>
                  <a:cubicBezTo>
                    <a:pt x="40910" y="1391"/>
                    <a:pt x="56244" y="-1781"/>
                    <a:pt x="85856" y="862"/>
                  </a:cubicBezTo>
                  <a:cubicBezTo>
                    <a:pt x="160412" y="7734"/>
                    <a:pt x="421098" y="47907"/>
                    <a:pt x="470803" y="47907"/>
                  </a:cubicBezTo>
                  <a:cubicBezTo>
                    <a:pt x="520507" y="47907"/>
                    <a:pt x="505173" y="40506"/>
                    <a:pt x="516806" y="32049"/>
                  </a:cubicBezTo>
                  <a:cubicBezTo>
                    <a:pt x="528438" y="23591"/>
                    <a:pt x="531082" y="33635"/>
                    <a:pt x="528438" y="40506"/>
                  </a:cubicBezTo>
                  <a:lnTo>
                    <a:pt x="462871" y="220228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6BC14F2-7045-836A-6F19-9E528B044233}"/>
                </a:ext>
              </a:extLst>
            </p:cNvPr>
            <p:cNvSpPr/>
            <p:nvPr/>
          </p:nvSpPr>
          <p:spPr>
            <a:xfrm>
              <a:off x="7185631" y="2904805"/>
              <a:ext cx="4190714" cy="1699486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7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200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7" y="188798"/>
                  </a:lnTo>
                  <a:lnTo>
                    <a:pt x="3402" y="62992"/>
                  </a:lnTo>
                  <a:cubicBezTo>
                    <a:pt x="-4530" y="44491"/>
                    <a:pt x="1816" y="22819"/>
                    <a:pt x="18207" y="12247"/>
                  </a:cubicBezTo>
                  <a:cubicBezTo>
                    <a:pt x="34599" y="1675"/>
                    <a:pt x="47819" y="-1496"/>
                    <a:pt x="73200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4DC1718-BF87-5A0C-1313-9EB5F60D81DB}"/>
                </a:ext>
              </a:extLst>
            </p:cNvPr>
            <p:cNvSpPr/>
            <p:nvPr/>
          </p:nvSpPr>
          <p:spPr>
            <a:xfrm>
              <a:off x="7470174" y="4175146"/>
              <a:ext cx="3630109" cy="1699594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1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CFCD878-243E-4235-6C27-D5C364A9E743}"/>
                </a:ext>
              </a:extLst>
            </p:cNvPr>
            <p:cNvSpPr/>
            <p:nvPr/>
          </p:nvSpPr>
          <p:spPr>
            <a:xfrm>
              <a:off x="7573243" y="4275983"/>
              <a:ext cx="542620" cy="542431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6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EF36017E-0A26-953C-19DF-E2A97D53EE37}"/>
                </a:ext>
              </a:extLst>
            </p:cNvPr>
            <p:cNvSpPr/>
            <p:nvPr/>
          </p:nvSpPr>
          <p:spPr>
            <a:xfrm>
              <a:off x="7263931" y="3024572"/>
              <a:ext cx="628298" cy="628082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1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6" y="69775"/>
                    <a:pt x="1" y="54155"/>
                    <a:pt x="1" y="34887"/>
                  </a:cubicBezTo>
                  <a:cubicBezTo>
                    <a:pt x="1" y="15620"/>
                    <a:pt x="15626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011C685-9BC1-C2B6-DAFF-33FFF8D827BB}"/>
                </a:ext>
              </a:extLst>
            </p:cNvPr>
            <p:cNvSpPr/>
            <p:nvPr/>
          </p:nvSpPr>
          <p:spPr>
            <a:xfrm>
              <a:off x="6935421" y="1497179"/>
              <a:ext cx="723490" cy="723247"/>
            </a:xfrm>
            <a:custGeom>
              <a:avLst/>
              <a:gdLst>
                <a:gd name="connsiteX0" fmla="*/ 80374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4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4" y="40173"/>
                  </a:moveTo>
                  <a:cubicBezTo>
                    <a:pt x="80374" y="62360"/>
                    <a:pt x="62382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2" y="0"/>
                    <a:pt x="80374" y="17986"/>
                    <a:pt x="80374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C2A7D0-EC9F-6B44-C748-C46657765309}"/>
                </a:ext>
              </a:extLst>
            </p:cNvPr>
            <p:cNvSpPr txBox="1"/>
            <p:nvPr/>
          </p:nvSpPr>
          <p:spPr>
            <a:xfrm>
              <a:off x="6953268" y="162797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342E97-CB19-86CC-215B-615D82AEFB3B}"/>
                </a:ext>
              </a:extLst>
            </p:cNvPr>
            <p:cNvSpPr txBox="1"/>
            <p:nvPr/>
          </p:nvSpPr>
          <p:spPr>
            <a:xfrm>
              <a:off x="7234182" y="3138558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252281-C5A1-0509-DA1B-F1D4C078666D}"/>
                </a:ext>
              </a:extLst>
            </p:cNvPr>
            <p:cNvSpPr txBox="1"/>
            <p:nvPr/>
          </p:nvSpPr>
          <p:spPr>
            <a:xfrm>
              <a:off x="7500655" y="4362532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375E3B2-8EFF-A272-B371-29A4E602AA00}"/>
                </a:ext>
              </a:extLst>
            </p:cNvPr>
            <p:cNvGrpSpPr/>
            <p:nvPr/>
          </p:nvGrpSpPr>
          <p:grpSpPr>
            <a:xfrm rot="457018">
              <a:off x="8421127" y="4442181"/>
              <a:ext cx="1719723" cy="1290153"/>
              <a:chOff x="8921977" y="1466725"/>
              <a:chExt cx="2926080" cy="129015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27FF380-AFF2-1DA2-B30F-711496A16FDA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935AC3A-A55B-65C5-A22C-5EF7CC023CA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9FA0863A-BE2A-1321-E5F4-1C7E3FC72E1B}"/>
                </a:ext>
              </a:extLst>
            </p:cNvPr>
            <p:cNvGrpSpPr/>
            <p:nvPr/>
          </p:nvGrpSpPr>
          <p:grpSpPr>
            <a:xfrm rot="457018">
              <a:off x="8130593" y="3108753"/>
              <a:ext cx="2300790" cy="1105487"/>
              <a:chOff x="8921977" y="1466725"/>
              <a:chExt cx="2926080" cy="1105487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66E15D6-A746-1516-324B-802396E88CCB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8C844C9-8F29-41C2-13A7-0B0CDC1DF7D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6235339-0871-0FC2-4473-A93A6442A245}"/>
                </a:ext>
              </a:extLst>
            </p:cNvPr>
            <p:cNvGrpSpPr/>
            <p:nvPr/>
          </p:nvGrpSpPr>
          <p:grpSpPr>
            <a:xfrm rot="457018">
              <a:off x="8130593" y="1800758"/>
              <a:ext cx="2300790" cy="1105487"/>
              <a:chOff x="8921977" y="1466725"/>
              <a:chExt cx="2926080" cy="1105487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58A7316-7207-BC73-A838-F884E5D3A549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F8B37A8-F523-59D2-8849-F91F8B30D6E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63182" y="1270938"/>
            <a:ext cx="2926080" cy="1290153"/>
            <a:chOff x="332936" y="2627766"/>
            <a:chExt cx="2926080" cy="1290153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E236599-9635-361D-7EE7-4D9C6C27839B}"/>
              </a:ext>
            </a:extLst>
          </p:cNvPr>
          <p:cNvGrpSpPr/>
          <p:nvPr/>
        </p:nvGrpSpPr>
        <p:grpSpPr>
          <a:xfrm>
            <a:off x="8802739" y="2783923"/>
            <a:ext cx="2926080" cy="1290153"/>
            <a:chOff x="332936" y="2627766"/>
            <a:chExt cx="2926080" cy="1290153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75DA0D6B-68F7-F6F4-48BA-936EF3C0A2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127B92CD-7668-ED9A-8DDC-51EAFB5904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1A83AF-CB40-1BAA-B684-87B2E0594BDB}"/>
              </a:ext>
            </a:extLst>
          </p:cNvPr>
          <p:cNvGrpSpPr/>
          <p:nvPr/>
        </p:nvGrpSpPr>
        <p:grpSpPr>
          <a:xfrm>
            <a:off x="463182" y="4296909"/>
            <a:ext cx="2926080" cy="1290153"/>
            <a:chOff x="332936" y="2627766"/>
            <a:chExt cx="2926080" cy="1290153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DDB830CB-9F97-D8C4-11C3-E20150DBED7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01F7B593-C927-972F-887C-9E11EF8000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018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9610</TotalTime>
  <Words>436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Three-Stage Funnel – Slide Template</vt:lpstr>
      <vt:lpstr>Three-Stage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Three-Stage Funnel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2024-07-31T18:39:45Z</dcterms:modified>
  <cp:category>Charts &amp; Diagrams</cp:category>
</cp:coreProperties>
</file>