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87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03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760F8E-D367-C1A6-D797-F927DC647B52}"/>
              </a:ext>
            </a:extLst>
          </p:cNvPr>
          <p:cNvGrpSpPr/>
          <p:nvPr/>
        </p:nvGrpSpPr>
        <p:grpSpPr>
          <a:xfrm>
            <a:off x="3461657" y="1569726"/>
            <a:ext cx="5268686" cy="4031073"/>
            <a:chOff x="6226628" y="1986415"/>
            <a:chExt cx="5268686" cy="4031073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D83FE9E-EB1F-9BAE-1613-8572812A7B89}"/>
                </a:ext>
              </a:extLst>
            </p:cNvPr>
            <p:cNvSpPr/>
            <p:nvPr/>
          </p:nvSpPr>
          <p:spPr>
            <a:xfrm>
              <a:off x="6728591" y="5438258"/>
              <a:ext cx="4425902" cy="57923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A8BA340-56E3-A37E-3516-1DE230D528AF}"/>
                </a:ext>
              </a:extLst>
            </p:cNvPr>
            <p:cNvSpPr/>
            <p:nvPr/>
          </p:nvSpPr>
          <p:spPr>
            <a:xfrm>
              <a:off x="10737690" y="2993200"/>
              <a:ext cx="573354" cy="1207025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D8A63AE-1EF7-1BDE-73DE-F5EBF6DFE450}"/>
                </a:ext>
              </a:extLst>
            </p:cNvPr>
            <p:cNvSpPr/>
            <p:nvPr/>
          </p:nvSpPr>
          <p:spPr>
            <a:xfrm>
              <a:off x="6226628" y="1986415"/>
              <a:ext cx="5268686" cy="2207082"/>
            </a:xfrm>
            <a:custGeom>
              <a:avLst/>
              <a:gdLst>
                <a:gd name="connsiteX0" fmla="*/ 396809 w 451954"/>
                <a:gd name="connsiteY0" fmla="*/ 188798 h 189326"/>
                <a:gd name="connsiteX1" fmla="*/ 57336 w 451954"/>
                <a:gd name="connsiteY1" fmla="*/ 188798 h 189326"/>
                <a:gd name="connsiteX2" fmla="*/ 3402 w 451954"/>
                <a:gd name="connsiteY2" fmla="*/ 62992 h 189326"/>
                <a:gd name="connsiteX3" fmla="*/ 18208 w 451954"/>
                <a:gd name="connsiteY3" fmla="*/ 12247 h 189326"/>
                <a:gd name="connsiteX4" fmla="*/ 73199 w 451954"/>
                <a:gd name="connsiteY4" fmla="*/ 618 h 189326"/>
                <a:gd name="connsiteX5" fmla="*/ 403154 w 451954"/>
                <a:gd name="connsiteY5" fmla="*/ 41320 h 189326"/>
                <a:gd name="connsiteX6" fmla="*/ 439639 w 451954"/>
                <a:gd name="connsiteY6" fmla="*/ 29691 h 189326"/>
                <a:gd name="connsiteX7" fmla="*/ 451272 w 451954"/>
                <a:gd name="connsiteY7" fmla="*/ 38677 h 189326"/>
                <a:gd name="connsiteX8" fmla="*/ 396280 w 451954"/>
                <a:gd name="connsiteY8" fmla="*/ 189326 h 18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54" h="189326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30651" y="36034"/>
                    <a:pt x="439639" y="29691"/>
                  </a:cubicBezTo>
                  <a:cubicBezTo>
                    <a:pt x="448628" y="23348"/>
                    <a:pt x="453916" y="31276"/>
                    <a:pt x="451272" y="38677"/>
                  </a:cubicBezTo>
                  <a:lnTo>
                    <a:pt x="396280" y="18932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476ED04E-5184-C9C6-C8EE-DA7D7D8A7F67}"/>
                </a:ext>
              </a:extLst>
            </p:cNvPr>
            <p:cNvSpPr/>
            <p:nvPr/>
          </p:nvSpPr>
          <p:spPr>
            <a:xfrm>
              <a:off x="6595112" y="3631567"/>
              <a:ext cx="4701160" cy="2201055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8E14B02-1A06-78CA-8F15-EDF21D14E0C3}"/>
                </a:ext>
              </a:extLst>
            </p:cNvPr>
            <p:cNvSpPr/>
            <p:nvPr/>
          </p:nvSpPr>
          <p:spPr>
            <a:xfrm>
              <a:off x="6728591" y="3762155"/>
              <a:ext cx="702718" cy="702474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79AF4C5-9A66-3D8E-A33C-E9E3A0FF346E}"/>
                </a:ext>
              </a:extLst>
            </p:cNvPr>
            <p:cNvSpPr/>
            <p:nvPr/>
          </p:nvSpPr>
          <p:spPr>
            <a:xfrm>
              <a:off x="6321754" y="2141519"/>
              <a:ext cx="813675" cy="813396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5A9815-9D8C-998D-81D9-22CF1381ED30}"/>
                </a:ext>
              </a:extLst>
            </p:cNvPr>
            <p:cNvSpPr txBox="1"/>
            <p:nvPr/>
          </p:nvSpPr>
          <p:spPr>
            <a:xfrm>
              <a:off x="6384693" y="2286608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480978-8DA0-0217-C117-5BF5DC5ECEE1}"/>
                </a:ext>
              </a:extLst>
            </p:cNvPr>
            <p:cNvSpPr txBox="1"/>
            <p:nvPr/>
          </p:nvSpPr>
          <p:spPr>
            <a:xfrm>
              <a:off x="6736052" y="388256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02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ECE426D-C08F-99EE-45B5-38B38F1F9A03}"/>
                </a:ext>
              </a:extLst>
            </p:cNvPr>
            <p:cNvGrpSpPr/>
            <p:nvPr/>
          </p:nvGrpSpPr>
          <p:grpSpPr>
            <a:xfrm rot="476088">
              <a:off x="7354904" y="4272948"/>
              <a:ext cx="2984780" cy="1259375"/>
              <a:chOff x="8921977" y="1405170"/>
              <a:chExt cx="2926080" cy="1259375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D1AE928-D721-C59A-D888-C225E32B6FB2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1E35DE7-92EF-5305-95D0-637F8E3D8CB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48F2135-2AA5-4ABA-1057-F3CD9A6C10BA}"/>
                </a:ext>
              </a:extLst>
            </p:cNvPr>
            <p:cNvGrpSpPr/>
            <p:nvPr/>
          </p:nvGrpSpPr>
          <p:grpSpPr>
            <a:xfrm rot="476088">
              <a:off x="7354904" y="2407905"/>
              <a:ext cx="2984780" cy="1259375"/>
              <a:chOff x="8921977" y="1405170"/>
              <a:chExt cx="2926080" cy="1259375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0570B28-6A62-9B58-E792-7AA01F8B7202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2335FE-5502-87F9-9E09-BF3769D943D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39517" y="1611273"/>
            <a:ext cx="2091539" cy="1659485"/>
            <a:chOff x="332936" y="2627766"/>
            <a:chExt cx="2926080" cy="1659485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FBA62-F2D4-524F-4CAF-554F454BF132}"/>
              </a:ext>
            </a:extLst>
          </p:cNvPr>
          <p:cNvGrpSpPr/>
          <p:nvPr/>
        </p:nvGrpSpPr>
        <p:grpSpPr>
          <a:xfrm>
            <a:off x="9460944" y="3662361"/>
            <a:ext cx="2091539" cy="1659485"/>
            <a:chOff x="332936" y="2627766"/>
            <a:chExt cx="2926080" cy="1659485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633206A9-C62B-7175-89A3-0A96A11757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CB6DA3CB-D311-A6E9-8542-95571940B4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388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Two-Stage Funnel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760F8E-D367-C1A6-D797-F927DC647B52}"/>
              </a:ext>
            </a:extLst>
          </p:cNvPr>
          <p:cNvGrpSpPr/>
          <p:nvPr/>
        </p:nvGrpSpPr>
        <p:grpSpPr>
          <a:xfrm>
            <a:off x="3461657" y="1569726"/>
            <a:ext cx="5268686" cy="4031073"/>
            <a:chOff x="6226628" y="1986415"/>
            <a:chExt cx="5268686" cy="4031073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DD83FE9E-EB1F-9BAE-1613-8572812A7B89}"/>
                </a:ext>
              </a:extLst>
            </p:cNvPr>
            <p:cNvSpPr/>
            <p:nvPr/>
          </p:nvSpPr>
          <p:spPr>
            <a:xfrm>
              <a:off x="6728591" y="5438258"/>
              <a:ext cx="4425902" cy="57923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A8BA340-56E3-A37E-3516-1DE230D528AF}"/>
                </a:ext>
              </a:extLst>
            </p:cNvPr>
            <p:cNvSpPr/>
            <p:nvPr/>
          </p:nvSpPr>
          <p:spPr>
            <a:xfrm>
              <a:off x="10737690" y="2993200"/>
              <a:ext cx="573354" cy="1207025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D8A63AE-1EF7-1BDE-73DE-F5EBF6DFE450}"/>
                </a:ext>
              </a:extLst>
            </p:cNvPr>
            <p:cNvSpPr/>
            <p:nvPr/>
          </p:nvSpPr>
          <p:spPr>
            <a:xfrm>
              <a:off x="6226628" y="1986415"/>
              <a:ext cx="5268686" cy="2207082"/>
            </a:xfrm>
            <a:custGeom>
              <a:avLst/>
              <a:gdLst>
                <a:gd name="connsiteX0" fmla="*/ 396809 w 451954"/>
                <a:gd name="connsiteY0" fmla="*/ 188798 h 189326"/>
                <a:gd name="connsiteX1" fmla="*/ 57336 w 451954"/>
                <a:gd name="connsiteY1" fmla="*/ 188798 h 189326"/>
                <a:gd name="connsiteX2" fmla="*/ 3402 w 451954"/>
                <a:gd name="connsiteY2" fmla="*/ 62992 h 189326"/>
                <a:gd name="connsiteX3" fmla="*/ 18208 w 451954"/>
                <a:gd name="connsiteY3" fmla="*/ 12247 h 189326"/>
                <a:gd name="connsiteX4" fmla="*/ 73199 w 451954"/>
                <a:gd name="connsiteY4" fmla="*/ 618 h 189326"/>
                <a:gd name="connsiteX5" fmla="*/ 403154 w 451954"/>
                <a:gd name="connsiteY5" fmla="*/ 41320 h 189326"/>
                <a:gd name="connsiteX6" fmla="*/ 439639 w 451954"/>
                <a:gd name="connsiteY6" fmla="*/ 29691 h 189326"/>
                <a:gd name="connsiteX7" fmla="*/ 451272 w 451954"/>
                <a:gd name="connsiteY7" fmla="*/ 38677 h 189326"/>
                <a:gd name="connsiteX8" fmla="*/ 396280 w 451954"/>
                <a:gd name="connsiteY8" fmla="*/ 189326 h 189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954" h="189326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30651" y="36034"/>
                    <a:pt x="439639" y="29691"/>
                  </a:cubicBezTo>
                  <a:cubicBezTo>
                    <a:pt x="448628" y="23348"/>
                    <a:pt x="453916" y="31276"/>
                    <a:pt x="451272" y="38677"/>
                  </a:cubicBezTo>
                  <a:lnTo>
                    <a:pt x="396280" y="18932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476ED04E-5184-C9C6-C8EE-DA7D7D8A7F67}"/>
                </a:ext>
              </a:extLst>
            </p:cNvPr>
            <p:cNvSpPr/>
            <p:nvPr/>
          </p:nvSpPr>
          <p:spPr>
            <a:xfrm>
              <a:off x="6595112" y="3631567"/>
              <a:ext cx="4701160" cy="2201055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8E14B02-1A06-78CA-8F15-EDF21D14E0C3}"/>
                </a:ext>
              </a:extLst>
            </p:cNvPr>
            <p:cNvSpPr/>
            <p:nvPr/>
          </p:nvSpPr>
          <p:spPr>
            <a:xfrm>
              <a:off x="6728591" y="3762155"/>
              <a:ext cx="702718" cy="702474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379AF4C5-9A66-3D8E-A33C-E9E3A0FF346E}"/>
                </a:ext>
              </a:extLst>
            </p:cNvPr>
            <p:cNvSpPr/>
            <p:nvPr/>
          </p:nvSpPr>
          <p:spPr>
            <a:xfrm>
              <a:off x="6321754" y="2141519"/>
              <a:ext cx="813675" cy="813396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B5A9815-9D8C-998D-81D9-22CF1381ED30}"/>
                </a:ext>
              </a:extLst>
            </p:cNvPr>
            <p:cNvSpPr txBox="1"/>
            <p:nvPr/>
          </p:nvSpPr>
          <p:spPr>
            <a:xfrm>
              <a:off x="6384693" y="2286608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E480978-8DA0-0217-C117-5BF5DC5ECEE1}"/>
                </a:ext>
              </a:extLst>
            </p:cNvPr>
            <p:cNvSpPr txBox="1"/>
            <p:nvPr/>
          </p:nvSpPr>
          <p:spPr>
            <a:xfrm>
              <a:off x="6736052" y="3882560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02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ECE426D-C08F-99EE-45B5-38B38F1F9A03}"/>
                </a:ext>
              </a:extLst>
            </p:cNvPr>
            <p:cNvGrpSpPr/>
            <p:nvPr/>
          </p:nvGrpSpPr>
          <p:grpSpPr>
            <a:xfrm rot="476088">
              <a:off x="7354904" y="4272948"/>
              <a:ext cx="2984780" cy="1259375"/>
              <a:chOff x="8921977" y="1405170"/>
              <a:chExt cx="2926080" cy="1259375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D1AE928-D721-C59A-D888-C225E32B6FB2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1E35DE7-92EF-5305-95D0-637F8E3D8CB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/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48F2135-2AA5-4ABA-1057-F3CD9A6C10BA}"/>
                </a:ext>
              </a:extLst>
            </p:cNvPr>
            <p:cNvGrpSpPr/>
            <p:nvPr/>
          </p:nvGrpSpPr>
          <p:grpSpPr>
            <a:xfrm rot="476088">
              <a:off x="7354904" y="2407905"/>
              <a:ext cx="2984780" cy="1259375"/>
              <a:chOff x="8921977" y="1405170"/>
              <a:chExt cx="2926080" cy="1259375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0570B28-6A62-9B58-E792-7AA01F8B7202}"/>
                  </a:ext>
                </a:extLst>
              </p:cNvPr>
              <p:cNvSpPr txBox="1"/>
              <p:nvPr/>
            </p:nvSpPr>
            <p:spPr>
              <a:xfrm>
                <a:off x="8921977" y="14051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/>
                  <a:t>Lorem Ipsum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C2335FE-5502-87F9-9E09-BF3769D943D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/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39517" y="1611273"/>
            <a:ext cx="2091539" cy="1659485"/>
            <a:chOff x="332936" y="2627766"/>
            <a:chExt cx="2926080" cy="1659485"/>
          </a:xfrm>
        </p:grpSpPr>
        <p:sp>
          <p:nvSpPr>
            <p:cNvPr id="5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FBA62-F2D4-524F-4CAF-554F454BF132}"/>
              </a:ext>
            </a:extLst>
          </p:cNvPr>
          <p:cNvGrpSpPr/>
          <p:nvPr/>
        </p:nvGrpSpPr>
        <p:grpSpPr>
          <a:xfrm>
            <a:off x="9460944" y="3662361"/>
            <a:ext cx="2091539" cy="1659485"/>
            <a:chOff x="332936" y="2627766"/>
            <a:chExt cx="2926080" cy="1659485"/>
          </a:xfrm>
        </p:grpSpPr>
        <p:sp>
          <p:nvSpPr>
            <p:cNvPr id="8" name="TextBox 70">
              <a:extLst>
                <a:ext uri="{FF2B5EF4-FFF2-40B4-BE49-F238E27FC236}">
                  <a16:creationId xmlns:a16="http://schemas.microsoft.com/office/drawing/2014/main" id="{633206A9-C62B-7175-89A3-0A96A11757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" name="TextBox 71">
              <a:extLst>
                <a:ext uri="{FF2B5EF4-FFF2-40B4-BE49-F238E27FC236}">
                  <a16:creationId xmlns:a16="http://schemas.microsoft.com/office/drawing/2014/main" id="{CB6DA3CB-D311-A6E9-8542-95571940B4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07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9610</TotalTime>
  <Words>310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Two-Stage Funnel – Slide Template</vt:lpstr>
      <vt:lpstr>Two-Stage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Two-Stage Funnel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2024-07-31T18:39:25Z</dcterms:modified>
  <cp:category>Charts &amp; Diagrams</cp:category>
</cp:coreProperties>
</file>