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37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61" d="100"/>
          <a:sy n="61" d="100"/>
        </p:scale>
        <p:origin x="588" y="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4490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1033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 userDrawn="1"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Octagon Arrow Line Diagram – Slide Template</a:t>
            </a: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526F3DFD-E45C-D35D-8C7C-315F5EB5C974}"/>
              </a:ext>
            </a:extLst>
          </p:cNvPr>
          <p:cNvGrpSpPr/>
          <p:nvPr/>
        </p:nvGrpSpPr>
        <p:grpSpPr>
          <a:xfrm>
            <a:off x="5020408" y="929097"/>
            <a:ext cx="2073849" cy="952226"/>
            <a:chOff x="8921976" y="1394910"/>
            <a:chExt cx="2926081" cy="1269636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24B638FE-32AD-58A0-9C4C-B4B82566EFFA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FF24B5CD-6E11-5981-9283-F16BF7A758A8}"/>
                </a:ext>
              </a:extLst>
            </p:cNvPr>
            <p:cNvSpPr txBox="1"/>
            <p:nvPr/>
          </p:nvSpPr>
          <p:spPr>
            <a:xfrm>
              <a:off x="8921976" y="1925881"/>
              <a:ext cx="2926080" cy="738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485C5599-B766-A028-E971-92B83F4E3B31}"/>
              </a:ext>
            </a:extLst>
          </p:cNvPr>
          <p:cNvGrpSpPr/>
          <p:nvPr/>
        </p:nvGrpSpPr>
        <p:grpSpPr>
          <a:xfrm>
            <a:off x="6010370" y="2052170"/>
            <a:ext cx="2073849" cy="952226"/>
            <a:chOff x="8921976" y="1394910"/>
            <a:chExt cx="2926081" cy="1269636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52215C4F-5499-3B6E-DCB7-BAA79EAD32C3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A0B0DBA2-ECA6-BE1A-1310-79231BB329F0}"/>
                </a:ext>
              </a:extLst>
            </p:cNvPr>
            <p:cNvSpPr txBox="1"/>
            <p:nvPr/>
          </p:nvSpPr>
          <p:spPr>
            <a:xfrm>
              <a:off x="8921976" y="1925881"/>
              <a:ext cx="2926080" cy="738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E0D7395E-F9AC-A5B5-3BF0-687C454ED2EF}"/>
              </a:ext>
            </a:extLst>
          </p:cNvPr>
          <p:cNvGrpSpPr/>
          <p:nvPr/>
        </p:nvGrpSpPr>
        <p:grpSpPr>
          <a:xfrm>
            <a:off x="6313165" y="3677550"/>
            <a:ext cx="2073849" cy="952226"/>
            <a:chOff x="8921976" y="1394910"/>
            <a:chExt cx="2926081" cy="1269636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B0B64409-0BC6-E1A0-7CD7-FF7C144FEE0E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1CD5D19B-36AA-43DC-9951-31AACBADB978}"/>
                </a:ext>
              </a:extLst>
            </p:cNvPr>
            <p:cNvSpPr txBox="1"/>
            <p:nvPr/>
          </p:nvSpPr>
          <p:spPr>
            <a:xfrm>
              <a:off x="8921976" y="1925881"/>
              <a:ext cx="2926080" cy="738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1EC53524-1387-4CB3-3535-86E83957742E}"/>
              </a:ext>
            </a:extLst>
          </p:cNvPr>
          <p:cNvGrpSpPr/>
          <p:nvPr/>
        </p:nvGrpSpPr>
        <p:grpSpPr>
          <a:xfrm>
            <a:off x="5487016" y="4884653"/>
            <a:ext cx="2073849" cy="952226"/>
            <a:chOff x="8921976" y="1394910"/>
            <a:chExt cx="2926081" cy="1269636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6B47A29B-7242-C2AC-BBCE-CBC36FAF3A36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8F916AD9-BEAF-AF74-C4F7-EA6439F0A7BF}"/>
                </a:ext>
              </a:extLst>
            </p:cNvPr>
            <p:cNvSpPr txBox="1"/>
            <p:nvPr/>
          </p:nvSpPr>
          <p:spPr>
            <a:xfrm>
              <a:off x="8921976" y="1925881"/>
              <a:ext cx="2926080" cy="738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E1CBD086-0BC3-7B8F-7791-1C7E3793C4E2}"/>
              </a:ext>
            </a:extLst>
          </p:cNvPr>
          <p:cNvGrpSpPr/>
          <p:nvPr/>
        </p:nvGrpSpPr>
        <p:grpSpPr>
          <a:xfrm>
            <a:off x="2946560" y="5221135"/>
            <a:ext cx="2073849" cy="952226"/>
            <a:chOff x="8921976" y="1394910"/>
            <a:chExt cx="2926081" cy="1269636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C3C7829B-7C07-8AEA-E846-F7BEF0C98D9B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EE10688C-8B9E-29C8-BB07-04245C30E240}"/>
                </a:ext>
              </a:extLst>
            </p:cNvPr>
            <p:cNvSpPr txBox="1"/>
            <p:nvPr/>
          </p:nvSpPr>
          <p:spPr>
            <a:xfrm>
              <a:off x="8921976" y="1925881"/>
              <a:ext cx="2926080" cy="738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9DD81A34-70C9-F922-4420-697C72B660AA}"/>
              </a:ext>
            </a:extLst>
          </p:cNvPr>
          <p:cNvGrpSpPr/>
          <p:nvPr/>
        </p:nvGrpSpPr>
        <p:grpSpPr>
          <a:xfrm>
            <a:off x="872188" y="4116428"/>
            <a:ext cx="2073849" cy="952226"/>
            <a:chOff x="8921976" y="1394910"/>
            <a:chExt cx="2926081" cy="1269636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26B95B37-578E-36C7-E9E8-5726418E5829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rgbClr val="805AAB"/>
                  </a:solidFill>
                </a:rPr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E099D177-AEED-DDC3-8B89-7CF92B6A6F10}"/>
                </a:ext>
              </a:extLst>
            </p:cNvPr>
            <p:cNvSpPr txBox="1"/>
            <p:nvPr/>
          </p:nvSpPr>
          <p:spPr>
            <a:xfrm>
              <a:off x="8921976" y="1925881"/>
              <a:ext cx="2926080" cy="738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1D97C49B-7447-8FF2-4DB4-39D8D3E47F1C}"/>
              </a:ext>
            </a:extLst>
          </p:cNvPr>
          <p:cNvGrpSpPr/>
          <p:nvPr/>
        </p:nvGrpSpPr>
        <p:grpSpPr>
          <a:xfrm>
            <a:off x="909344" y="2450398"/>
            <a:ext cx="2073849" cy="952226"/>
            <a:chOff x="8921976" y="1394910"/>
            <a:chExt cx="2926081" cy="1269636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259C9AB4-E654-A40A-3D70-ABE83E51E230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rgbClr val="F595A6"/>
                  </a:solidFill>
                </a:rPr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15CA927A-A6F7-C58C-5106-C31379B1C7A8}"/>
                </a:ext>
              </a:extLst>
            </p:cNvPr>
            <p:cNvSpPr txBox="1"/>
            <p:nvPr/>
          </p:nvSpPr>
          <p:spPr>
            <a:xfrm>
              <a:off x="8921976" y="1925881"/>
              <a:ext cx="2926080" cy="738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45000A22-BC73-A3BA-9234-8AC5A162C5E0}"/>
              </a:ext>
            </a:extLst>
          </p:cNvPr>
          <p:cNvGrpSpPr/>
          <p:nvPr/>
        </p:nvGrpSpPr>
        <p:grpSpPr>
          <a:xfrm>
            <a:off x="1799032" y="1270553"/>
            <a:ext cx="2073849" cy="952226"/>
            <a:chOff x="8921976" y="1394910"/>
            <a:chExt cx="2926081" cy="1269636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D3075C7A-4563-BBC1-6BA7-26A5948990DA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rgbClr val="941651"/>
                  </a:solidFill>
                </a:rPr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F2E47CFB-1CDF-A16F-F2D2-12B500C17AE3}"/>
                </a:ext>
              </a:extLst>
            </p:cNvPr>
            <p:cNvSpPr txBox="1"/>
            <p:nvPr/>
          </p:nvSpPr>
          <p:spPr>
            <a:xfrm>
              <a:off x="8921976" y="1925881"/>
              <a:ext cx="2926080" cy="738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085F7EFA-5608-2746-A849-96D1E2AC39E4}"/>
              </a:ext>
            </a:extLst>
          </p:cNvPr>
          <p:cNvGrpSpPr/>
          <p:nvPr/>
        </p:nvGrpSpPr>
        <p:grpSpPr>
          <a:xfrm>
            <a:off x="2858056" y="1879737"/>
            <a:ext cx="3427889" cy="3429742"/>
            <a:chOff x="10598227" y="3627953"/>
            <a:chExt cx="292094" cy="292252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73DBB952-FE94-99FD-720B-118B26AF45E7}"/>
                </a:ext>
              </a:extLst>
            </p:cNvPr>
            <p:cNvSpPr/>
            <p:nvPr/>
          </p:nvSpPr>
          <p:spPr>
            <a:xfrm>
              <a:off x="10632479" y="3668377"/>
              <a:ext cx="68997" cy="188983"/>
            </a:xfrm>
            <a:custGeom>
              <a:avLst/>
              <a:gdLst>
                <a:gd name="connsiteX0" fmla="*/ 64954 w 68997"/>
                <a:gd name="connsiteY0" fmla="*/ 180216 h 188983"/>
                <a:gd name="connsiteX1" fmla="*/ 64280 w 68997"/>
                <a:gd name="connsiteY1" fmla="*/ 180216 h 188983"/>
                <a:gd name="connsiteX2" fmla="*/ 19124 w 68997"/>
                <a:gd name="connsiteY2" fmla="*/ 135036 h 188983"/>
                <a:gd name="connsiteX3" fmla="*/ 13732 w 68997"/>
                <a:gd name="connsiteY3" fmla="*/ 122224 h 188983"/>
                <a:gd name="connsiteX4" fmla="*/ 13732 w 68997"/>
                <a:gd name="connsiteY4" fmla="*/ 19724 h 188983"/>
                <a:gd name="connsiteX5" fmla="*/ 19124 w 68997"/>
                <a:gd name="connsiteY5" fmla="*/ 19724 h 188983"/>
                <a:gd name="connsiteX6" fmla="*/ 21146 w 68997"/>
                <a:gd name="connsiteY6" fmla="*/ 15679 h 188983"/>
                <a:gd name="connsiteX7" fmla="*/ 13058 w 68997"/>
                <a:gd name="connsiteY7" fmla="*/ 1517 h 188983"/>
                <a:gd name="connsiteX8" fmla="*/ 8340 w 68997"/>
                <a:gd name="connsiteY8" fmla="*/ 1517 h 188983"/>
                <a:gd name="connsiteX9" fmla="*/ 253 w 68997"/>
                <a:gd name="connsiteY9" fmla="*/ 15679 h 188983"/>
                <a:gd name="connsiteX10" fmla="*/ 2275 w 68997"/>
                <a:gd name="connsiteY10" fmla="*/ 19724 h 188983"/>
                <a:gd name="connsiteX11" fmla="*/ 7667 w 68997"/>
                <a:gd name="connsiteY11" fmla="*/ 19724 h 188983"/>
                <a:gd name="connsiteX12" fmla="*/ 7667 w 68997"/>
                <a:gd name="connsiteY12" fmla="*/ 122224 h 188983"/>
                <a:gd name="connsiteX13" fmla="*/ 14406 w 68997"/>
                <a:gd name="connsiteY13" fmla="*/ 138408 h 188983"/>
                <a:gd name="connsiteX14" fmla="*/ 59562 w 68997"/>
                <a:gd name="connsiteY14" fmla="*/ 183588 h 188983"/>
                <a:gd name="connsiteX15" fmla="*/ 59562 w 68997"/>
                <a:gd name="connsiteY15" fmla="*/ 184263 h 188983"/>
                <a:gd name="connsiteX16" fmla="*/ 64280 w 68997"/>
                <a:gd name="connsiteY16" fmla="*/ 188983 h 188983"/>
                <a:gd name="connsiteX17" fmla="*/ 68998 w 68997"/>
                <a:gd name="connsiteY17" fmla="*/ 184263 h 188983"/>
                <a:gd name="connsiteX18" fmla="*/ 64280 w 68997"/>
                <a:gd name="connsiteY18" fmla="*/ 179542 h 188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8997" h="188983">
                  <a:moveTo>
                    <a:pt x="64954" y="180216"/>
                  </a:moveTo>
                  <a:cubicBezTo>
                    <a:pt x="64954" y="180216"/>
                    <a:pt x="64954" y="180216"/>
                    <a:pt x="64280" y="180216"/>
                  </a:cubicBezTo>
                  <a:lnTo>
                    <a:pt x="19124" y="135036"/>
                  </a:lnTo>
                  <a:cubicBezTo>
                    <a:pt x="15754" y="131664"/>
                    <a:pt x="13732" y="126944"/>
                    <a:pt x="13732" y="122224"/>
                  </a:cubicBezTo>
                  <a:lnTo>
                    <a:pt x="13732" y="19724"/>
                  </a:lnTo>
                  <a:lnTo>
                    <a:pt x="19124" y="19724"/>
                  </a:lnTo>
                  <a:cubicBezTo>
                    <a:pt x="21146" y="19724"/>
                    <a:pt x="22494" y="17701"/>
                    <a:pt x="21146" y="15679"/>
                  </a:cubicBezTo>
                  <a:lnTo>
                    <a:pt x="13058" y="1517"/>
                  </a:lnTo>
                  <a:cubicBezTo>
                    <a:pt x="11710" y="-506"/>
                    <a:pt x="9688" y="-506"/>
                    <a:pt x="8340" y="1517"/>
                  </a:cubicBezTo>
                  <a:lnTo>
                    <a:pt x="253" y="15679"/>
                  </a:lnTo>
                  <a:cubicBezTo>
                    <a:pt x="-421" y="17701"/>
                    <a:pt x="253" y="19724"/>
                    <a:pt x="2275" y="19724"/>
                  </a:cubicBezTo>
                  <a:lnTo>
                    <a:pt x="7667" y="19724"/>
                  </a:lnTo>
                  <a:lnTo>
                    <a:pt x="7667" y="122224"/>
                  </a:lnTo>
                  <a:cubicBezTo>
                    <a:pt x="7667" y="128293"/>
                    <a:pt x="10362" y="134362"/>
                    <a:pt x="14406" y="138408"/>
                  </a:cubicBezTo>
                  <a:lnTo>
                    <a:pt x="59562" y="183588"/>
                  </a:lnTo>
                  <a:cubicBezTo>
                    <a:pt x="59562" y="183588"/>
                    <a:pt x="59562" y="183588"/>
                    <a:pt x="59562" y="184263"/>
                  </a:cubicBezTo>
                  <a:cubicBezTo>
                    <a:pt x="59562" y="186960"/>
                    <a:pt x="61584" y="188983"/>
                    <a:pt x="64280" y="188983"/>
                  </a:cubicBezTo>
                  <a:cubicBezTo>
                    <a:pt x="66976" y="188983"/>
                    <a:pt x="68998" y="186960"/>
                    <a:pt x="68998" y="184263"/>
                  </a:cubicBezTo>
                  <a:cubicBezTo>
                    <a:pt x="68998" y="181565"/>
                    <a:pt x="66976" y="179542"/>
                    <a:pt x="64280" y="179542"/>
                  </a:cubicBezTo>
                  <a:close/>
                </a:path>
              </a:pathLst>
            </a:custGeom>
            <a:solidFill>
              <a:srgbClr val="94165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690ACACE-E9D8-E0E5-3677-9DE486347708}"/>
                </a:ext>
              </a:extLst>
            </p:cNvPr>
            <p:cNvSpPr/>
            <p:nvPr/>
          </p:nvSpPr>
          <p:spPr>
            <a:xfrm>
              <a:off x="10652108" y="3627953"/>
              <a:ext cx="96546" cy="172690"/>
            </a:xfrm>
            <a:custGeom>
              <a:avLst/>
              <a:gdLst>
                <a:gd name="connsiteX0" fmla="*/ 6234 w 96546"/>
                <a:gd name="connsiteY0" fmla="*/ 165345 h 172690"/>
                <a:gd name="connsiteX1" fmla="*/ 6234 w 96546"/>
                <a:gd name="connsiteY1" fmla="*/ 165345 h 172690"/>
                <a:gd name="connsiteX2" fmla="*/ 6234 w 96546"/>
                <a:gd name="connsiteY2" fmla="*/ 101283 h 172690"/>
                <a:gd name="connsiteX3" fmla="*/ 11626 w 96546"/>
                <a:gd name="connsiteY3" fmla="*/ 88470 h 172690"/>
                <a:gd name="connsiteX4" fmla="*/ 83741 w 96546"/>
                <a:gd name="connsiteY4" fmla="*/ 16316 h 172690"/>
                <a:gd name="connsiteX5" fmla="*/ 87785 w 96546"/>
                <a:gd name="connsiteY5" fmla="*/ 20362 h 172690"/>
                <a:gd name="connsiteX6" fmla="*/ 92503 w 96546"/>
                <a:gd name="connsiteY6" fmla="*/ 19014 h 172690"/>
                <a:gd name="connsiteX7" fmla="*/ 96547 w 96546"/>
                <a:gd name="connsiteY7" fmla="*/ 3504 h 172690"/>
                <a:gd name="connsiteX8" fmla="*/ 93177 w 96546"/>
                <a:gd name="connsiteY8" fmla="*/ 132 h 172690"/>
                <a:gd name="connsiteX9" fmla="*/ 77676 w 96546"/>
                <a:gd name="connsiteY9" fmla="*/ 4178 h 172690"/>
                <a:gd name="connsiteX10" fmla="*/ 76327 w 96546"/>
                <a:gd name="connsiteY10" fmla="*/ 8899 h 172690"/>
                <a:gd name="connsiteX11" fmla="*/ 80371 w 96546"/>
                <a:gd name="connsiteY11" fmla="*/ 12945 h 172690"/>
                <a:gd name="connsiteX12" fmla="*/ 8256 w 96546"/>
                <a:gd name="connsiteY12" fmla="*/ 85099 h 172690"/>
                <a:gd name="connsiteX13" fmla="*/ 1517 w 96546"/>
                <a:gd name="connsiteY13" fmla="*/ 101283 h 172690"/>
                <a:gd name="connsiteX14" fmla="*/ 1517 w 96546"/>
                <a:gd name="connsiteY14" fmla="*/ 165345 h 172690"/>
                <a:gd name="connsiteX15" fmla="*/ 1517 w 96546"/>
                <a:gd name="connsiteY15" fmla="*/ 165345 h 172690"/>
                <a:gd name="connsiteX16" fmla="*/ 1517 w 96546"/>
                <a:gd name="connsiteY16" fmla="*/ 171414 h 172690"/>
                <a:gd name="connsiteX17" fmla="*/ 7582 w 96546"/>
                <a:gd name="connsiteY17" fmla="*/ 171414 h 172690"/>
                <a:gd name="connsiteX18" fmla="*/ 7582 w 96546"/>
                <a:gd name="connsiteY18" fmla="*/ 165345 h 172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6546" h="172690">
                  <a:moveTo>
                    <a:pt x="6234" y="165345"/>
                  </a:moveTo>
                  <a:cubicBezTo>
                    <a:pt x="6234" y="165345"/>
                    <a:pt x="6234" y="165345"/>
                    <a:pt x="6234" y="165345"/>
                  </a:cubicBezTo>
                  <a:lnTo>
                    <a:pt x="6234" y="101283"/>
                  </a:lnTo>
                  <a:cubicBezTo>
                    <a:pt x="6234" y="96562"/>
                    <a:pt x="8256" y="91842"/>
                    <a:pt x="11626" y="88470"/>
                  </a:cubicBezTo>
                  <a:lnTo>
                    <a:pt x="83741" y="16316"/>
                  </a:lnTo>
                  <a:lnTo>
                    <a:pt x="87785" y="20362"/>
                  </a:lnTo>
                  <a:cubicBezTo>
                    <a:pt x="89133" y="21711"/>
                    <a:pt x="91829" y="21037"/>
                    <a:pt x="92503" y="19014"/>
                  </a:cubicBezTo>
                  <a:lnTo>
                    <a:pt x="96547" y="3504"/>
                  </a:lnTo>
                  <a:cubicBezTo>
                    <a:pt x="96547" y="1481"/>
                    <a:pt x="95199" y="-542"/>
                    <a:pt x="93177" y="132"/>
                  </a:cubicBezTo>
                  <a:lnTo>
                    <a:pt x="77676" y="4178"/>
                  </a:lnTo>
                  <a:cubicBezTo>
                    <a:pt x="75654" y="4178"/>
                    <a:pt x="74979" y="6876"/>
                    <a:pt x="76327" y="8899"/>
                  </a:cubicBezTo>
                  <a:lnTo>
                    <a:pt x="80371" y="12945"/>
                  </a:lnTo>
                  <a:lnTo>
                    <a:pt x="8256" y="85099"/>
                  </a:lnTo>
                  <a:cubicBezTo>
                    <a:pt x="4212" y="89144"/>
                    <a:pt x="1517" y="95214"/>
                    <a:pt x="1517" y="101283"/>
                  </a:cubicBezTo>
                  <a:lnTo>
                    <a:pt x="1517" y="165345"/>
                  </a:lnTo>
                  <a:cubicBezTo>
                    <a:pt x="1517" y="165345"/>
                    <a:pt x="1517" y="165345"/>
                    <a:pt x="1517" y="165345"/>
                  </a:cubicBezTo>
                  <a:cubicBezTo>
                    <a:pt x="-506" y="167368"/>
                    <a:pt x="-506" y="170065"/>
                    <a:pt x="1517" y="171414"/>
                  </a:cubicBezTo>
                  <a:cubicBezTo>
                    <a:pt x="3539" y="172762"/>
                    <a:pt x="6234" y="173436"/>
                    <a:pt x="7582" y="171414"/>
                  </a:cubicBezTo>
                  <a:cubicBezTo>
                    <a:pt x="8930" y="169391"/>
                    <a:pt x="9604" y="166693"/>
                    <a:pt x="7582" y="165345"/>
                  </a:cubicBez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E5086AA2-9A3A-4789-9075-1BCAAAE8E60B}"/>
                </a:ext>
              </a:extLst>
            </p:cNvPr>
            <p:cNvSpPr/>
            <p:nvPr/>
          </p:nvSpPr>
          <p:spPr>
            <a:xfrm>
              <a:off x="10661038" y="3661549"/>
              <a:ext cx="188880" cy="69034"/>
            </a:xfrm>
            <a:custGeom>
              <a:avLst/>
              <a:gdLst>
                <a:gd name="connsiteX0" fmla="*/ 8762 w 188880"/>
                <a:gd name="connsiteY0" fmla="*/ 64989 h 69034"/>
                <a:gd name="connsiteX1" fmla="*/ 8762 w 188880"/>
                <a:gd name="connsiteY1" fmla="*/ 64315 h 69034"/>
                <a:gd name="connsiteX2" fmla="*/ 53918 w 188880"/>
                <a:gd name="connsiteY2" fmla="*/ 19134 h 69034"/>
                <a:gd name="connsiteX3" fmla="*/ 66723 w 188880"/>
                <a:gd name="connsiteY3" fmla="*/ 13740 h 69034"/>
                <a:gd name="connsiteX4" fmla="*/ 169167 w 188880"/>
                <a:gd name="connsiteY4" fmla="*/ 13740 h 69034"/>
                <a:gd name="connsiteX5" fmla="*/ 169167 w 188880"/>
                <a:gd name="connsiteY5" fmla="*/ 19134 h 69034"/>
                <a:gd name="connsiteX6" fmla="*/ 173211 w 188880"/>
                <a:gd name="connsiteY6" fmla="*/ 21157 h 69034"/>
                <a:gd name="connsiteX7" fmla="*/ 187364 w 188880"/>
                <a:gd name="connsiteY7" fmla="*/ 13065 h 69034"/>
                <a:gd name="connsiteX8" fmla="*/ 187364 w 188880"/>
                <a:gd name="connsiteY8" fmla="*/ 8345 h 69034"/>
                <a:gd name="connsiteX9" fmla="*/ 173211 w 188880"/>
                <a:gd name="connsiteY9" fmla="*/ 253 h 69034"/>
                <a:gd name="connsiteX10" fmla="*/ 169167 w 188880"/>
                <a:gd name="connsiteY10" fmla="*/ 2276 h 69034"/>
                <a:gd name="connsiteX11" fmla="*/ 169167 w 188880"/>
                <a:gd name="connsiteY11" fmla="*/ 7671 h 69034"/>
                <a:gd name="connsiteX12" fmla="*/ 66723 w 188880"/>
                <a:gd name="connsiteY12" fmla="*/ 7671 h 69034"/>
                <a:gd name="connsiteX13" fmla="*/ 50548 w 188880"/>
                <a:gd name="connsiteY13" fmla="*/ 14414 h 69034"/>
                <a:gd name="connsiteX14" fmla="*/ 5392 w 188880"/>
                <a:gd name="connsiteY14" fmla="*/ 59594 h 69034"/>
                <a:gd name="connsiteX15" fmla="*/ 4718 w 188880"/>
                <a:gd name="connsiteY15" fmla="*/ 59594 h 69034"/>
                <a:gd name="connsiteX16" fmla="*/ 0 w 188880"/>
                <a:gd name="connsiteY16" fmla="*/ 64315 h 69034"/>
                <a:gd name="connsiteX17" fmla="*/ 4718 w 188880"/>
                <a:gd name="connsiteY17" fmla="*/ 69035 h 69034"/>
                <a:gd name="connsiteX18" fmla="*/ 9436 w 188880"/>
                <a:gd name="connsiteY18" fmla="*/ 64315 h 69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88880" h="69034">
                  <a:moveTo>
                    <a:pt x="8762" y="64989"/>
                  </a:moveTo>
                  <a:cubicBezTo>
                    <a:pt x="8762" y="64989"/>
                    <a:pt x="8762" y="64989"/>
                    <a:pt x="8762" y="64315"/>
                  </a:cubicBezTo>
                  <a:lnTo>
                    <a:pt x="53918" y="19134"/>
                  </a:lnTo>
                  <a:cubicBezTo>
                    <a:pt x="57288" y="15763"/>
                    <a:pt x="62006" y="13740"/>
                    <a:pt x="66723" y="13740"/>
                  </a:cubicBezTo>
                  <a:lnTo>
                    <a:pt x="169167" y="13740"/>
                  </a:lnTo>
                  <a:lnTo>
                    <a:pt x="169167" y="19134"/>
                  </a:lnTo>
                  <a:cubicBezTo>
                    <a:pt x="169167" y="21157"/>
                    <a:pt x="171189" y="22506"/>
                    <a:pt x="173211" y="21157"/>
                  </a:cubicBezTo>
                  <a:lnTo>
                    <a:pt x="187364" y="13065"/>
                  </a:lnTo>
                  <a:cubicBezTo>
                    <a:pt x="189386" y="11716"/>
                    <a:pt x="189386" y="9693"/>
                    <a:pt x="187364" y="8345"/>
                  </a:cubicBezTo>
                  <a:lnTo>
                    <a:pt x="173211" y="253"/>
                  </a:lnTo>
                  <a:cubicBezTo>
                    <a:pt x="171189" y="-422"/>
                    <a:pt x="169167" y="253"/>
                    <a:pt x="169167" y="2276"/>
                  </a:cubicBezTo>
                  <a:lnTo>
                    <a:pt x="169167" y="7671"/>
                  </a:lnTo>
                  <a:lnTo>
                    <a:pt x="66723" y="7671"/>
                  </a:lnTo>
                  <a:cubicBezTo>
                    <a:pt x="60658" y="7671"/>
                    <a:pt x="54592" y="10368"/>
                    <a:pt x="50548" y="14414"/>
                  </a:cubicBezTo>
                  <a:lnTo>
                    <a:pt x="5392" y="59594"/>
                  </a:lnTo>
                  <a:cubicBezTo>
                    <a:pt x="5392" y="59594"/>
                    <a:pt x="5392" y="59594"/>
                    <a:pt x="4718" y="59594"/>
                  </a:cubicBezTo>
                  <a:cubicBezTo>
                    <a:pt x="2022" y="59594"/>
                    <a:pt x="0" y="61617"/>
                    <a:pt x="0" y="64315"/>
                  </a:cubicBezTo>
                  <a:cubicBezTo>
                    <a:pt x="0" y="67012"/>
                    <a:pt x="2022" y="69035"/>
                    <a:pt x="4718" y="69035"/>
                  </a:cubicBezTo>
                  <a:cubicBezTo>
                    <a:pt x="7414" y="69035"/>
                    <a:pt x="9436" y="67012"/>
                    <a:pt x="9436" y="64315"/>
                  </a:cubicBez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345C3FF8-8629-998E-3015-17705D2A796C}"/>
                </a:ext>
              </a:extLst>
            </p:cNvPr>
            <p:cNvSpPr/>
            <p:nvPr/>
          </p:nvSpPr>
          <p:spPr>
            <a:xfrm>
              <a:off x="10717724" y="3681189"/>
              <a:ext cx="172597" cy="96598"/>
            </a:xfrm>
            <a:custGeom>
              <a:avLst/>
              <a:gdLst>
                <a:gd name="connsiteX0" fmla="*/ 7342 w 172597"/>
                <a:gd name="connsiteY0" fmla="*/ 6238 h 96598"/>
                <a:gd name="connsiteX1" fmla="*/ 7342 w 172597"/>
                <a:gd name="connsiteY1" fmla="*/ 6238 h 96598"/>
                <a:gd name="connsiteX2" fmla="*/ 71369 w 172597"/>
                <a:gd name="connsiteY2" fmla="*/ 6238 h 96598"/>
                <a:gd name="connsiteX3" fmla="*/ 84175 w 172597"/>
                <a:gd name="connsiteY3" fmla="*/ 11632 h 96598"/>
                <a:gd name="connsiteX4" fmla="*/ 156290 w 172597"/>
                <a:gd name="connsiteY4" fmla="*/ 83786 h 96598"/>
                <a:gd name="connsiteX5" fmla="*/ 152246 w 172597"/>
                <a:gd name="connsiteY5" fmla="*/ 87832 h 96598"/>
                <a:gd name="connsiteX6" fmla="*/ 153594 w 172597"/>
                <a:gd name="connsiteY6" fmla="*/ 92553 h 96598"/>
                <a:gd name="connsiteX7" fmla="*/ 169095 w 172597"/>
                <a:gd name="connsiteY7" fmla="*/ 96598 h 96598"/>
                <a:gd name="connsiteX8" fmla="*/ 172465 w 172597"/>
                <a:gd name="connsiteY8" fmla="*/ 93227 h 96598"/>
                <a:gd name="connsiteX9" fmla="*/ 168421 w 172597"/>
                <a:gd name="connsiteY9" fmla="*/ 77717 h 96598"/>
                <a:gd name="connsiteX10" fmla="*/ 163704 w 172597"/>
                <a:gd name="connsiteY10" fmla="*/ 76368 h 96598"/>
                <a:gd name="connsiteX11" fmla="*/ 159660 w 172597"/>
                <a:gd name="connsiteY11" fmla="*/ 80415 h 96598"/>
                <a:gd name="connsiteX12" fmla="*/ 87545 w 172597"/>
                <a:gd name="connsiteY12" fmla="*/ 8261 h 96598"/>
                <a:gd name="connsiteX13" fmla="*/ 71369 w 172597"/>
                <a:gd name="connsiteY13" fmla="*/ 1517 h 96598"/>
                <a:gd name="connsiteX14" fmla="*/ 7342 w 172597"/>
                <a:gd name="connsiteY14" fmla="*/ 1517 h 96598"/>
                <a:gd name="connsiteX15" fmla="*/ 7342 w 172597"/>
                <a:gd name="connsiteY15" fmla="*/ 1517 h 96598"/>
                <a:gd name="connsiteX16" fmla="*/ 1276 w 172597"/>
                <a:gd name="connsiteY16" fmla="*/ 1517 h 96598"/>
                <a:gd name="connsiteX17" fmla="*/ 1276 w 172597"/>
                <a:gd name="connsiteY17" fmla="*/ 7586 h 96598"/>
                <a:gd name="connsiteX18" fmla="*/ 7342 w 172597"/>
                <a:gd name="connsiteY18" fmla="*/ 7586 h 96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72597" h="96598">
                  <a:moveTo>
                    <a:pt x="7342" y="6238"/>
                  </a:moveTo>
                  <a:cubicBezTo>
                    <a:pt x="7342" y="6238"/>
                    <a:pt x="7342" y="6238"/>
                    <a:pt x="7342" y="6238"/>
                  </a:cubicBezTo>
                  <a:lnTo>
                    <a:pt x="71369" y="6238"/>
                  </a:lnTo>
                  <a:cubicBezTo>
                    <a:pt x="76087" y="6238"/>
                    <a:pt x="80805" y="8261"/>
                    <a:pt x="84175" y="11632"/>
                  </a:cubicBezTo>
                  <a:lnTo>
                    <a:pt x="156290" y="83786"/>
                  </a:lnTo>
                  <a:lnTo>
                    <a:pt x="152246" y="87832"/>
                  </a:lnTo>
                  <a:cubicBezTo>
                    <a:pt x="150898" y="89181"/>
                    <a:pt x="151572" y="91878"/>
                    <a:pt x="153594" y="92553"/>
                  </a:cubicBezTo>
                  <a:lnTo>
                    <a:pt x="169095" y="96598"/>
                  </a:lnTo>
                  <a:cubicBezTo>
                    <a:pt x="171117" y="96598"/>
                    <a:pt x="173139" y="95250"/>
                    <a:pt x="172465" y="93227"/>
                  </a:cubicBezTo>
                  <a:lnTo>
                    <a:pt x="168421" y="77717"/>
                  </a:lnTo>
                  <a:cubicBezTo>
                    <a:pt x="168421" y="75694"/>
                    <a:pt x="165725" y="75020"/>
                    <a:pt x="163704" y="76368"/>
                  </a:cubicBezTo>
                  <a:lnTo>
                    <a:pt x="159660" y="80415"/>
                  </a:lnTo>
                  <a:lnTo>
                    <a:pt x="87545" y="8261"/>
                  </a:lnTo>
                  <a:cubicBezTo>
                    <a:pt x="83501" y="4215"/>
                    <a:pt x="77435" y="1517"/>
                    <a:pt x="71369" y="1517"/>
                  </a:cubicBezTo>
                  <a:lnTo>
                    <a:pt x="7342" y="1517"/>
                  </a:lnTo>
                  <a:cubicBezTo>
                    <a:pt x="7342" y="1517"/>
                    <a:pt x="7342" y="1517"/>
                    <a:pt x="7342" y="1517"/>
                  </a:cubicBezTo>
                  <a:cubicBezTo>
                    <a:pt x="5320" y="-506"/>
                    <a:pt x="2624" y="-506"/>
                    <a:pt x="1276" y="1517"/>
                  </a:cubicBezTo>
                  <a:cubicBezTo>
                    <a:pt x="-72" y="3540"/>
                    <a:pt x="-746" y="6238"/>
                    <a:pt x="1276" y="7586"/>
                  </a:cubicBezTo>
                  <a:cubicBezTo>
                    <a:pt x="3298" y="8935"/>
                    <a:pt x="5994" y="9609"/>
                    <a:pt x="7342" y="7586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0A1239F1-BB30-A42D-AF56-4D01F24961B5}"/>
                </a:ext>
              </a:extLst>
            </p:cNvPr>
            <p:cNvSpPr/>
            <p:nvPr/>
          </p:nvSpPr>
          <p:spPr>
            <a:xfrm>
              <a:off x="10787745" y="3690124"/>
              <a:ext cx="68997" cy="188983"/>
            </a:xfrm>
            <a:custGeom>
              <a:avLst/>
              <a:gdLst>
                <a:gd name="connsiteX0" fmla="*/ 4044 w 68997"/>
                <a:gd name="connsiteY0" fmla="*/ 8767 h 188983"/>
                <a:gd name="connsiteX1" fmla="*/ 4718 w 68997"/>
                <a:gd name="connsiteY1" fmla="*/ 8767 h 188983"/>
                <a:gd name="connsiteX2" fmla="*/ 49874 w 68997"/>
                <a:gd name="connsiteY2" fmla="*/ 53947 h 188983"/>
                <a:gd name="connsiteX3" fmla="*/ 55266 w 68997"/>
                <a:gd name="connsiteY3" fmla="*/ 66759 h 188983"/>
                <a:gd name="connsiteX4" fmla="*/ 55266 w 68997"/>
                <a:gd name="connsiteY4" fmla="*/ 169259 h 188983"/>
                <a:gd name="connsiteX5" fmla="*/ 49874 w 68997"/>
                <a:gd name="connsiteY5" fmla="*/ 169259 h 188983"/>
                <a:gd name="connsiteX6" fmla="*/ 47852 w 68997"/>
                <a:gd name="connsiteY6" fmla="*/ 173305 h 188983"/>
                <a:gd name="connsiteX7" fmla="*/ 55940 w 68997"/>
                <a:gd name="connsiteY7" fmla="*/ 187466 h 188983"/>
                <a:gd name="connsiteX8" fmla="*/ 60658 w 68997"/>
                <a:gd name="connsiteY8" fmla="*/ 187466 h 188983"/>
                <a:gd name="connsiteX9" fmla="*/ 68745 w 68997"/>
                <a:gd name="connsiteY9" fmla="*/ 173305 h 188983"/>
                <a:gd name="connsiteX10" fmla="*/ 66723 w 68997"/>
                <a:gd name="connsiteY10" fmla="*/ 169259 h 188983"/>
                <a:gd name="connsiteX11" fmla="*/ 61332 w 68997"/>
                <a:gd name="connsiteY11" fmla="*/ 169259 h 188983"/>
                <a:gd name="connsiteX12" fmla="*/ 61332 w 68997"/>
                <a:gd name="connsiteY12" fmla="*/ 66759 h 188983"/>
                <a:gd name="connsiteX13" fmla="*/ 54592 w 68997"/>
                <a:gd name="connsiteY13" fmla="*/ 50575 h 188983"/>
                <a:gd name="connsiteX14" fmla="*/ 9436 w 68997"/>
                <a:gd name="connsiteY14" fmla="*/ 5395 h 188983"/>
                <a:gd name="connsiteX15" fmla="*/ 9436 w 68997"/>
                <a:gd name="connsiteY15" fmla="*/ 4720 h 188983"/>
                <a:gd name="connsiteX16" fmla="*/ 4718 w 68997"/>
                <a:gd name="connsiteY16" fmla="*/ 0 h 188983"/>
                <a:gd name="connsiteX17" fmla="*/ 0 w 68997"/>
                <a:gd name="connsiteY17" fmla="*/ 4720 h 188983"/>
                <a:gd name="connsiteX18" fmla="*/ 4718 w 68997"/>
                <a:gd name="connsiteY18" fmla="*/ 9441 h 188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8997" h="188983">
                  <a:moveTo>
                    <a:pt x="4044" y="8767"/>
                  </a:moveTo>
                  <a:cubicBezTo>
                    <a:pt x="4044" y="8767"/>
                    <a:pt x="4044" y="8767"/>
                    <a:pt x="4718" y="8767"/>
                  </a:cubicBezTo>
                  <a:lnTo>
                    <a:pt x="49874" y="53947"/>
                  </a:lnTo>
                  <a:cubicBezTo>
                    <a:pt x="53244" y="57319"/>
                    <a:pt x="55266" y="62039"/>
                    <a:pt x="55266" y="66759"/>
                  </a:cubicBezTo>
                  <a:lnTo>
                    <a:pt x="55266" y="169259"/>
                  </a:lnTo>
                  <a:lnTo>
                    <a:pt x="49874" y="169259"/>
                  </a:lnTo>
                  <a:cubicBezTo>
                    <a:pt x="47852" y="169259"/>
                    <a:pt x="46504" y="171282"/>
                    <a:pt x="47852" y="173305"/>
                  </a:cubicBezTo>
                  <a:lnTo>
                    <a:pt x="55940" y="187466"/>
                  </a:lnTo>
                  <a:cubicBezTo>
                    <a:pt x="57288" y="189489"/>
                    <a:pt x="59310" y="189489"/>
                    <a:pt x="60658" y="187466"/>
                  </a:cubicBezTo>
                  <a:lnTo>
                    <a:pt x="68745" y="173305"/>
                  </a:lnTo>
                  <a:cubicBezTo>
                    <a:pt x="69419" y="171282"/>
                    <a:pt x="68745" y="169259"/>
                    <a:pt x="66723" y="169259"/>
                  </a:cubicBezTo>
                  <a:lnTo>
                    <a:pt x="61332" y="169259"/>
                  </a:lnTo>
                  <a:lnTo>
                    <a:pt x="61332" y="66759"/>
                  </a:lnTo>
                  <a:cubicBezTo>
                    <a:pt x="61332" y="60690"/>
                    <a:pt x="58636" y="54621"/>
                    <a:pt x="54592" y="50575"/>
                  </a:cubicBezTo>
                  <a:lnTo>
                    <a:pt x="9436" y="5395"/>
                  </a:lnTo>
                  <a:cubicBezTo>
                    <a:pt x="9436" y="5395"/>
                    <a:pt x="9436" y="5395"/>
                    <a:pt x="9436" y="4720"/>
                  </a:cubicBezTo>
                  <a:cubicBezTo>
                    <a:pt x="9436" y="2023"/>
                    <a:pt x="7414" y="0"/>
                    <a:pt x="4718" y="0"/>
                  </a:cubicBezTo>
                  <a:cubicBezTo>
                    <a:pt x="2022" y="0"/>
                    <a:pt x="0" y="2023"/>
                    <a:pt x="0" y="4720"/>
                  </a:cubicBezTo>
                  <a:cubicBezTo>
                    <a:pt x="0" y="7418"/>
                    <a:pt x="2022" y="9441"/>
                    <a:pt x="4718" y="9441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BA2C8ABA-6054-5D93-DA5E-68E0A8C36500}"/>
                </a:ext>
              </a:extLst>
            </p:cNvPr>
            <p:cNvSpPr/>
            <p:nvPr/>
          </p:nvSpPr>
          <p:spPr>
            <a:xfrm>
              <a:off x="10740567" y="3747515"/>
              <a:ext cx="96546" cy="172690"/>
            </a:xfrm>
            <a:custGeom>
              <a:avLst/>
              <a:gdLst>
                <a:gd name="connsiteX0" fmla="*/ 90312 w 96546"/>
                <a:gd name="connsiteY0" fmla="*/ 7346 h 172690"/>
                <a:gd name="connsiteX1" fmla="*/ 90312 w 96546"/>
                <a:gd name="connsiteY1" fmla="*/ 7346 h 172690"/>
                <a:gd name="connsiteX2" fmla="*/ 90312 w 96546"/>
                <a:gd name="connsiteY2" fmla="*/ 71408 h 172690"/>
                <a:gd name="connsiteX3" fmla="*/ 84921 w 96546"/>
                <a:gd name="connsiteY3" fmla="*/ 84220 h 172690"/>
                <a:gd name="connsiteX4" fmla="*/ 12806 w 96546"/>
                <a:gd name="connsiteY4" fmla="*/ 156374 h 172690"/>
                <a:gd name="connsiteX5" fmla="*/ 8762 w 96546"/>
                <a:gd name="connsiteY5" fmla="*/ 152328 h 172690"/>
                <a:gd name="connsiteX6" fmla="*/ 4044 w 96546"/>
                <a:gd name="connsiteY6" fmla="*/ 153677 h 172690"/>
                <a:gd name="connsiteX7" fmla="*/ 0 w 96546"/>
                <a:gd name="connsiteY7" fmla="*/ 169187 h 172690"/>
                <a:gd name="connsiteX8" fmla="*/ 3370 w 96546"/>
                <a:gd name="connsiteY8" fmla="*/ 172558 h 172690"/>
                <a:gd name="connsiteX9" fmla="*/ 18871 w 96546"/>
                <a:gd name="connsiteY9" fmla="*/ 168512 h 172690"/>
                <a:gd name="connsiteX10" fmla="*/ 20219 w 96546"/>
                <a:gd name="connsiteY10" fmla="*/ 163792 h 172690"/>
                <a:gd name="connsiteX11" fmla="*/ 16176 w 96546"/>
                <a:gd name="connsiteY11" fmla="*/ 159746 h 172690"/>
                <a:gd name="connsiteX12" fmla="*/ 88291 w 96546"/>
                <a:gd name="connsiteY12" fmla="*/ 87592 h 172690"/>
                <a:gd name="connsiteX13" fmla="*/ 95030 w 96546"/>
                <a:gd name="connsiteY13" fmla="*/ 71408 h 172690"/>
                <a:gd name="connsiteX14" fmla="*/ 95030 w 96546"/>
                <a:gd name="connsiteY14" fmla="*/ 7346 h 172690"/>
                <a:gd name="connsiteX15" fmla="*/ 95030 w 96546"/>
                <a:gd name="connsiteY15" fmla="*/ 7346 h 172690"/>
                <a:gd name="connsiteX16" fmla="*/ 95030 w 96546"/>
                <a:gd name="connsiteY16" fmla="*/ 1277 h 172690"/>
                <a:gd name="connsiteX17" fmla="*/ 88964 w 96546"/>
                <a:gd name="connsiteY17" fmla="*/ 1277 h 172690"/>
                <a:gd name="connsiteX18" fmla="*/ 88964 w 96546"/>
                <a:gd name="connsiteY18" fmla="*/ 7346 h 172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6546" h="172690">
                  <a:moveTo>
                    <a:pt x="90312" y="7346"/>
                  </a:moveTo>
                  <a:cubicBezTo>
                    <a:pt x="90312" y="7346"/>
                    <a:pt x="90312" y="7346"/>
                    <a:pt x="90312" y="7346"/>
                  </a:cubicBezTo>
                  <a:lnTo>
                    <a:pt x="90312" y="71408"/>
                  </a:lnTo>
                  <a:cubicBezTo>
                    <a:pt x="90312" y="76128"/>
                    <a:pt x="88291" y="80848"/>
                    <a:pt x="84921" y="84220"/>
                  </a:cubicBezTo>
                  <a:lnTo>
                    <a:pt x="12806" y="156374"/>
                  </a:lnTo>
                  <a:lnTo>
                    <a:pt x="8762" y="152328"/>
                  </a:lnTo>
                  <a:cubicBezTo>
                    <a:pt x="7414" y="150980"/>
                    <a:pt x="4718" y="151654"/>
                    <a:pt x="4044" y="153677"/>
                  </a:cubicBezTo>
                  <a:lnTo>
                    <a:pt x="0" y="169187"/>
                  </a:lnTo>
                  <a:cubicBezTo>
                    <a:pt x="0" y="171210"/>
                    <a:pt x="1348" y="173233"/>
                    <a:pt x="3370" y="172558"/>
                  </a:cubicBezTo>
                  <a:lnTo>
                    <a:pt x="18871" y="168512"/>
                  </a:lnTo>
                  <a:cubicBezTo>
                    <a:pt x="20893" y="168512"/>
                    <a:pt x="21567" y="165815"/>
                    <a:pt x="20219" y="163792"/>
                  </a:cubicBezTo>
                  <a:lnTo>
                    <a:pt x="16176" y="159746"/>
                  </a:lnTo>
                  <a:lnTo>
                    <a:pt x="88291" y="87592"/>
                  </a:lnTo>
                  <a:cubicBezTo>
                    <a:pt x="92334" y="83546"/>
                    <a:pt x="95030" y="77477"/>
                    <a:pt x="95030" y="71408"/>
                  </a:cubicBezTo>
                  <a:lnTo>
                    <a:pt x="95030" y="7346"/>
                  </a:lnTo>
                  <a:cubicBezTo>
                    <a:pt x="95030" y="7346"/>
                    <a:pt x="95030" y="7346"/>
                    <a:pt x="95030" y="7346"/>
                  </a:cubicBezTo>
                  <a:cubicBezTo>
                    <a:pt x="97052" y="5323"/>
                    <a:pt x="97052" y="2626"/>
                    <a:pt x="95030" y="1277"/>
                  </a:cubicBezTo>
                  <a:cubicBezTo>
                    <a:pt x="93008" y="-72"/>
                    <a:pt x="90312" y="-746"/>
                    <a:pt x="88964" y="1277"/>
                  </a:cubicBezTo>
                  <a:cubicBezTo>
                    <a:pt x="87616" y="3300"/>
                    <a:pt x="86943" y="5997"/>
                    <a:pt x="88964" y="7346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D1D3C1E4-CDFD-E3E7-488E-3D10AE9CA521}"/>
                </a:ext>
              </a:extLst>
            </p:cNvPr>
            <p:cNvSpPr/>
            <p:nvPr/>
          </p:nvSpPr>
          <p:spPr>
            <a:xfrm>
              <a:off x="10639303" y="3816900"/>
              <a:ext cx="188880" cy="69034"/>
            </a:xfrm>
            <a:custGeom>
              <a:avLst/>
              <a:gdLst>
                <a:gd name="connsiteX0" fmla="*/ 180119 w 188880"/>
                <a:gd name="connsiteY0" fmla="*/ 4046 h 69034"/>
                <a:gd name="connsiteX1" fmla="*/ 180119 w 188880"/>
                <a:gd name="connsiteY1" fmla="*/ 4720 h 69034"/>
                <a:gd name="connsiteX2" fmla="*/ 134963 w 188880"/>
                <a:gd name="connsiteY2" fmla="*/ 49901 h 69034"/>
                <a:gd name="connsiteX3" fmla="*/ 122158 w 188880"/>
                <a:gd name="connsiteY3" fmla="*/ 55295 h 69034"/>
                <a:gd name="connsiteX4" fmla="*/ 19714 w 188880"/>
                <a:gd name="connsiteY4" fmla="*/ 55295 h 69034"/>
                <a:gd name="connsiteX5" fmla="*/ 19714 w 188880"/>
                <a:gd name="connsiteY5" fmla="*/ 49901 h 69034"/>
                <a:gd name="connsiteX6" fmla="*/ 15670 w 188880"/>
                <a:gd name="connsiteY6" fmla="*/ 47878 h 69034"/>
                <a:gd name="connsiteX7" fmla="*/ 1516 w 188880"/>
                <a:gd name="connsiteY7" fmla="*/ 55970 h 69034"/>
                <a:gd name="connsiteX8" fmla="*/ 1516 w 188880"/>
                <a:gd name="connsiteY8" fmla="*/ 60690 h 69034"/>
                <a:gd name="connsiteX9" fmla="*/ 15670 w 188880"/>
                <a:gd name="connsiteY9" fmla="*/ 68782 h 69034"/>
                <a:gd name="connsiteX10" fmla="*/ 19714 w 188880"/>
                <a:gd name="connsiteY10" fmla="*/ 66759 h 69034"/>
                <a:gd name="connsiteX11" fmla="*/ 19714 w 188880"/>
                <a:gd name="connsiteY11" fmla="*/ 61364 h 69034"/>
                <a:gd name="connsiteX12" fmla="*/ 122158 w 188880"/>
                <a:gd name="connsiteY12" fmla="*/ 61364 h 69034"/>
                <a:gd name="connsiteX13" fmla="*/ 138333 w 188880"/>
                <a:gd name="connsiteY13" fmla="*/ 54621 h 69034"/>
                <a:gd name="connsiteX14" fmla="*/ 183489 w 188880"/>
                <a:gd name="connsiteY14" fmla="*/ 9440 h 69034"/>
                <a:gd name="connsiteX15" fmla="*/ 184163 w 188880"/>
                <a:gd name="connsiteY15" fmla="*/ 9440 h 69034"/>
                <a:gd name="connsiteX16" fmla="*/ 188881 w 188880"/>
                <a:gd name="connsiteY16" fmla="*/ 4720 h 69034"/>
                <a:gd name="connsiteX17" fmla="*/ 184163 w 188880"/>
                <a:gd name="connsiteY17" fmla="*/ 0 h 69034"/>
                <a:gd name="connsiteX18" fmla="*/ 179445 w 188880"/>
                <a:gd name="connsiteY18" fmla="*/ 4720 h 69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88880" h="69034">
                  <a:moveTo>
                    <a:pt x="180119" y="4046"/>
                  </a:moveTo>
                  <a:cubicBezTo>
                    <a:pt x="180119" y="4046"/>
                    <a:pt x="180119" y="4046"/>
                    <a:pt x="180119" y="4720"/>
                  </a:cubicBezTo>
                  <a:lnTo>
                    <a:pt x="134963" y="49901"/>
                  </a:lnTo>
                  <a:cubicBezTo>
                    <a:pt x="131593" y="53272"/>
                    <a:pt x="126875" y="55295"/>
                    <a:pt x="122158" y="55295"/>
                  </a:cubicBezTo>
                  <a:lnTo>
                    <a:pt x="19714" y="55295"/>
                  </a:lnTo>
                  <a:lnTo>
                    <a:pt x="19714" y="49901"/>
                  </a:lnTo>
                  <a:cubicBezTo>
                    <a:pt x="19714" y="47878"/>
                    <a:pt x="17692" y="46529"/>
                    <a:pt x="15670" y="47878"/>
                  </a:cubicBezTo>
                  <a:lnTo>
                    <a:pt x="1516" y="55970"/>
                  </a:lnTo>
                  <a:cubicBezTo>
                    <a:pt x="-505" y="57319"/>
                    <a:pt x="-505" y="59342"/>
                    <a:pt x="1516" y="60690"/>
                  </a:cubicBezTo>
                  <a:lnTo>
                    <a:pt x="15670" y="68782"/>
                  </a:lnTo>
                  <a:cubicBezTo>
                    <a:pt x="17692" y="69457"/>
                    <a:pt x="19714" y="68782"/>
                    <a:pt x="19714" y="66759"/>
                  </a:cubicBezTo>
                  <a:lnTo>
                    <a:pt x="19714" y="61364"/>
                  </a:lnTo>
                  <a:lnTo>
                    <a:pt x="122158" y="61364"/>
                  </a:lnTo>
                  <a:cubicBezTo>
                    <a:pt x="128223" y="61364"/>
                    <a:pt x="134289" y="58667"/>
                    <a:pt x="138333" y="54621"/>
                  </a:cubicBezTo>
                  <a:lnTo>
                    <a:pt x="183489" y="9440"/>
                  </a:lnTo>
                  <a:cubicBezTo>
                    <a:pt x="183489" y="9440"/>
                    <a:pt x="183489" y="9440"/>
                    <a:pt x="184163" y="9440"/>
                  </a:cubicBezTo>
                  <a:cubicBezTo>
                    <a:pt x="186859" y="9440"/>
                    <a:pt x="188881" y="7418"/>
                    <a:pt x="188881" y="4720"/>
                  </a:cubicBezTo>
                  <a:cubicBezTo>
                    <a:pt x="188881" y="2023"/>
                    <a:pt x="186859" y="0"/>
                    <a:pt x="184163" y="0"/>
                  </a:cubicBezTo>
                  <a:cubicBezTo>
                    <a:pt x="181467" y="0"/>
                    <a:pt x="179445" y="2023"/>
                    <a:pt x="179445" y="4720"/>
                  </a:cubicBezTo>
                  <a:close/>
                </a:path>
              </a:pathLst>
            </a:custGeom>
            <a:solidFill>
              <a:srgbClr val="805AA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77976DE4-0CA5-0DD7-3FBD-DB005ED7B162}"/>
                </a:ext>
              </a:extLst>
            </p:cNvPr>
            <p:cNvSpPr/>
            <p:nvPr/>
          </p:nvSpPr>
          <p:spPr>
            <a:xfrm>
              <a:off x="10598227" y="3769696"/>
              <a:ext cx="172597" cy="96598"/>
            </a:xfrm>
            <a:custGeom>
              <a:avLst/>
              <a:gdLst>
                <a:gd name="connsiteX0" fmla="*/ 165256 w 172597"/>
                <a:gd name="connsiteY0" fmla="*/ 90361 h 96598"/>
                <a:gd name="connsiteX1" fmla="*/ 165256 w 172597"/>
                <a:gd name="connsiteY1" fmla="*/ 90361 h 96598"/>
                <a:gd name="connsiteX2" fmla="*/ 101228 w 172597"/>
                <a:gd name="connsiteY2" fmla="*/ 90361 h 96598"/>
                <a:gd name="connsiteX3" fmla="*/ 88423 w 172597"/>
                <a:gd name="connsiteY3" fmla="*/ 84966 h 96598"/>
                <a:gd name="connsiteX4" fmla="*/ 16307 w 172597"/>
                <a:gd name="connsiteY4" fmla="*/ 12812 h 96598"/>
                <a:gd name="connsiteX5" fmla="*/ 20351 w 172597"/>
                <a:gd name="connsiteY5" fmla="*/ 8766 h 96598"/>
                <a:gd name="connsiteX6" fmla="*/ 19003 w 172597"/>
                <a:gd name="connsiteY6" fmla="*/ 4046 h 96598"/>
                <a:gd name="connsiteX7" fmla="*/ 3502 w 172597"/>
                <a:gd name="connsiteY7" fmla="*/ 0 h 96598"/>
                <a:gd name="connsiteX8" fmla="*/ 132 w 172597"/>
                <a:gd name="connsiteY8" fmla="*/ 3372 h 96598"/>
                <a:gd name="connsiteX9" fmla="*/ 4176 w 172597"/>
                <a:gd name="connsiteY9" fmla="*/ 18881 h 96598"/>
                <a:gd name="connsiteX10" fmla="*/ 8894 w 172597"/>
                <a:gd name="connsiteY10" fmla="*/ 20230 h 96598"/>
                <a:gd name="connsiteX11" fmla="*/ 12938 w 172597"/>
                <a:gd name="connsiteY11" fmla="*/ 16184 h 96598"/>
                <a:gd name="connsiteX12" fmla="*/ 85053 w 172597"/>
                <a:gd name="connsiteY12" fmla="*/ 88338 h 96598"/>
                <a:gd name="connsiteX13" fmla="*/ 101228 w 172597"/>
                <a:gd name="connsiteY13" fmla="*/ 95081 h 96598"/>
                <a:gd name="connsiteX14" fmla="*/ 165256 w 172597"/>
                <a:gd name="connsiteY14" fmla="*/ 95081 h 96598"/>
                <a:gd name="connsiteX15" fmla="*/ 165256 w 172597"/>
                <a:gd name="connsiteY15" fmla="*/ 95081 h 96598"/>
                <a:gd name="connsiteX16" fmla="*/ 171321 w 172597"/>
                <a:gd name="connsiteY16" fmla="*/ 95081 h 96598"/>
                <a:gd name="connsiteX17" fmla="*/ 171321 w 172597"/>
                <a:gd name="connsiteY17" fmla="*/ 89012 h 96598"/>
                <a:gd name="connsiteX18" fmla="*/ 165256 w 172597"/>
                <a:gd name="connsiteY18" fmla="*/ 89012 h 96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72597" h="96598">
                  <a:moveTo>
                    <a:pt x="165256" y="90361"/>
                  </a:moveTo>
                  <a:cubicBezTo>
                    <a:pt x="165256" y="90361"/>
                    <a:pt x="165256" y="90361"/>
                    <a:pt x="165256" y="90361"/>
                  </a:cubicBezTo>
                  <a:lnTo>
                    <a:pt x="101228" y="90361"/>
                  </a:lnTo>
                  <a:cubicBezTo>
                    <a:pt x="96510" y="90361"/>
                    <a:pt x="91792" y="88338"/>
                    <a:pt x="88423" y="84966"/>
                  </a:cubicBezTo>
                  <a:lnTo>
                    <a:pt x="16307" y="12812"/>
                  </a:lnTo>
                  <a:lnTo>
                    <a:pt x="20351" y="8766"/>
                  </a:lnTo>
                  <a:cubicBezTo>
                    <a:pt x="21699" y="7418"/>
                    <a:pt x="21025" y="4720"/>
                    <a:pt x="19003" y="4046"/>
                  </a:cubicBezTo>
                  <a:lnTo>
                    <a:pt x="3502" y="0"/>
                  </a:lnTo>
                  <a:cubicBezTo>
                    <a:pt x="1480" y="0"/>
                    <a:pt x="-542" y="1348"/>
                    <a:pt x="132" y="3372"/>
                  </a:cubicBezTo>
                  <a:lnTo>
                    <a:pt x="4176" y="18881"/>
                  </a:lnTo>
                  <a:cubicBezTo>
                    <a:pt x="4176" y="20904"/>
                    <a:pt x="6872" y="21578"/>
                    <a:pt x="8894" y="20230"/>
                  </a:cubicBezTo>
                  <a:lnTo>
                    <a:pt x="12938" y="16184"/>
                  </a:lnTo>
                  <a:lnTo>
                    <a:pt x="85053" y="88338"/>
                  </a:lnTo>
                  <a:cubicBezTo>
                    <a:pt x="89097" y="92384"/>
                    <a:pt x="95162" y="95081"/>
                    <a:pt x="101228" y="95081"/>
                  </a:cubicBezTo>
                  <a:lnTo>
                    <a:pt x="165256" y="95081"/>
                  </a:lnTo>
                  <a:cubicBezTo>
                    <a:pt x="165256" y="95081"/>
                    <a:pt x="165256" y="95081"/>
                    <a:pt x="165256" y="95081"/>
                  </a:cubicBezTo>
                  <a:cubicBezTo>
                    <a:pt x="167277" y="97104"/>
                    <a:pt x="169973" y="97104"/>
                    <a:pt x="171321" y="95081"/>
                  </a:cubicBezTo>
                  <a:cubicBezTo>
                    <a:pt x="172669" y="93058"/>
                    <a:pt x="173343" y="90361"/>
                    <a:pt x="171321" y="89012"/>
                  </a:cubicBezTo>
                  <a:cubicBezTo>
                    <a:pt x="169299" y="87664"/>
                    <a:pt x="166604" y="86989"/>
                    <a:pt x="165256" y="89012"/>
                  </a:cubicBezTo>
                  <a:close/>
                </a:path>
              </a:pathLst>
            </a:custGeom>
            <a:solidFill>
              <a:srgbClr val="F595A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pic>
        <p:nvPicPr>
          <p:cNvPr id="77" name="Graphic 76" descr="Trophy">
            <a:extLst>
              <a:ext uri="{FF2B5EF4-FFF2-40B4-BE49-F238E27FC236}">
                <a16:creationId xmlns:a16="http://schemas.microsoft.com/office/drawing/2014/main" id="{FD040F4A-1B59-F6F3-46D2-72D8B291A7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38428" y="3061035"/>
            <a:ext cx="1067144" cy="1067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5901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Octagon Arrow Line Diagram – Slide Template</a:t>
            </a: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526F3DFD-E45C-D35D-8C7C-315F5EB5C974}"/>
              </a:ext>
            </a:extLst>
          </p:cNvPr>
          <p:cNvGrpSpPr/>
          <p:nvPr/>
        </p:nvGrpSpPr>
        <p:grpSpPr>
          <a:xfrm>
            <a:off x="5020408" y="929097"/>
            <a:ext cx="2073849" cy="952226"/>
            <a:chOff x="8921976" y="1394910"/>
            <a:chExt cx="2926081" cy="1269636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24B638FE-32AD-58A0-9C4C-B4B82566EFFA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FF24B5CD-6E11-5981-9283-F16BF7A758A8}"/>
                </a:ext>
              </a:extLst>
            </p:cNvPr>
            <p:cNvSpPr txBox="1"/>
            <p:nvPr/>
          </p:nvSpPr>
          <p:spPr>
            <a:xfrm>
              <a:off x="8921976" y="1925881"/>
              <a:ext cx="2926080" cy="738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485C5599-B766-A028-E971-92B83F4E3B31}"/>
              </a:ext>
            </a:extLst>
          </p:cNvPr>
          <p:cNvGrpSpPr/>
          <p:nvPr/>
        </p:nvGrpSpPr>
        <p:grpSpPr>
          <a:xfrm>
            <a:off x="6010370" y="2052170"/>
            <a:ext cx="2073849" cy="952226"/>
            <a:chOff x="8921976" y="1394910"/>
            <a:chExt cx="2926081" cy="1269636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52215C4F-5499-3B6E-DCB7-BAA79EAD32C3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A0B0DBA2-ECA6-BE1A-1310-79231BB329F0}"/>
                </a:ext>
              </a:extLst>
            </p:cNvPr>
            <p:cNvSpPr txBox="1"/>
            <p:nvPr/>
          </p:nvSpPr>
          <p:spPr>
            <a:xfrm>
              <a:off x="8921976" y="1925881"/>
              <a:ext cx="2926080" cy="738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E0D7395E-F9AC-A5B5-3BF0-687C454ED2EF}"/>
              </a:ext>
            </a:extLst>
          </p:cNvPr>
          <p:cNvGrpSpPr/>
          <p:nvPr/>
        </p:nvGrpSpPr>
        <p:grpSpPr>
          <a:xfrm>
            <a:off x="6313165" y="3677550"/>
            <a:ext cx="2073849" cy="952226"/>
            <a:chOff x="8921976" y="1394910"/>
            <a:chExt cx="2926081" cy="1269636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B0B64409-0BC6-E1A0-7CD7-FF7C144FEE0E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1CD5D19B-36AA-43DC-9951-31AACBADB978}"/>
                </a:ext>
              </a:extLst>
            </p:cNvPr>
            <p:cNvSpPr txBox="1"/>
            <p:nvPr/>
          </p:nvSpPr>
          <p:spPr>
            <a:xfrm>
              <a:off x="8921976" y="1925881"/>
              <a:ext cx="2926080" cy="738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1EC53524-1387-4CB3-3535-86E83957742E}"/>
              </a:ext>
            </a:extLst>
          </p:cNvPr>
          <p:cNvGrpSpPr/>
          <p:nvPr/>
        </p:nvGrpSpPr>
        <p:grpSpPr>
          <a:xfrm>
            <a:off x="5487016" y="4884653"/>
            <a:ext cx="2073849" cy="952226"/>
            <a:chOff x="8921976" y="1394910"/>
            <a:chExt cx="2926081" cy="1269636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6B47A29B-7242-C2AC-BBCE-CBC36FAF3A36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8F916AD9-BEAF-AF74-C4F7-EA6439F0A7BF}"/>
                </a:ext>
              </a:extLst>
            </p:cNvPr>
            <p:cNvSpPr txBox="1"/>
            <p:nvPr/>
          </p:nvSpPr>
          <p:spPr>
            <a:xfrm>
              <a:off x="8921976" y="1925881"/>
              <a:ext cx="2926080" cy="738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E1CBD086-0BC3-7B8F-7791-1C7E3793C4E2}"/>
              </a:ext>
            </a:extLst>
          </p:cNvPr>
          <p:cNvGrpSpPr/>
          <p:nvPr/>
        </p:nvGrpSpPr>
        <p:grpSpPr>
          <a:xfrm>
            <a:off x="2946560" y="5221135"/>
            <a:ext cx="2073849" cy="952226"/>
            <a:chOff x="8921976" y="1394910"/>
            <a:chExt cx="2926081" cy="1269636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C3C7829B-7C07-8AEA-E846-F7BEF0C98D9B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EE10688C-8B9E-29C8-BB07-04245C30E240}"/>
                </a:ext>
              </a:extLst>
            </p:cNvPr>
            <p:cNvSpPr txBox="1"/>
            <p:nvPr/>
          </p:nvSpPr>
          <p:spPr>
            <a:xfrm>
              <a:off x="8921976" y="1925881"/>
              <a:ext cx="2926080" cy="738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9DD81A34-70C9-F922-4420-697C72B660AA}"/>
              </a:ext>
            </a:extLst>
          </p:cNvPr>
          <p:cNvGrpSpPr/>
          <p:nvPr/>
        </p:nvGrpSpPr>
        <p:grpSpPr>
          <a:xfrm>
            <a:off x="872188" y="4116428"/>
            <a:ext cx="2073849" cy="952226"/>
            <a:chOff x="8921976" y="1394910"/>
            <a:chExt cx="2926081" cy="1269636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26B95B37-578E-36C7-E9E8-5726418E5829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rgbClr val="805AAB"/>
                  </a:solidFill>
                </a:rPr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E099D177-AEED-DDC3-8B89-7CF92B6A6F10}"/>
                </a:ext>
              </a:extLst>
            </p:cNvPr>
            <p:cNvSpPr txBox="1"/>
            <p:nvPr/>
          </p:nvSpPr>
          <p:spPr>
            <a:xfrm>
              <a:off x="8921976" y="1925881"/>
              <a:ext cx="2926080" cy="738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1D97C49B-7447-8FF2-4DB4-39D8D3E47F1C}"/>
              </a:ext>
            </a:extLst>
          </p:cNvPr>
          <p:cNvGrpSpPr/>
          <p:nvPr/>
        </p:nvGrpSpPr>
        <p:grpSpPr>
          <a:xfrm>
            <a:off x="909344" y="2450398"/>
            <a:ext cx="2073849" cy="952226"/>
            <a:chOff x="8921976" y="1394910"/>
            <a:chExt cx="2926081" cy="1269636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259C9AB4-E654-A40A-3D70-ABE83E51E230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rgbClr val="F595A6"/>
                  </a:solidFill>
                </a:rPr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15CA927A-A6F7-C58C-5106-C31379B1C7A8}"/>
                </a:ext>
              </a:extLst>
            </p:cNvPr>
            <p:cNvSpPr txBox="1"/>
            <p:nvPr/>
          </p:nvSpPr>
          <p:spPr>
            <a:xfrm>
              <a:off x="8921976" y="1925881"/>
              <a:ext cx="2926080" cy="738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45000A22-BC73-A3BA-9234-8AC5A162C5E0}"/>
              </a:ext>
            </a:extLst>
          </p:cNvPr>
          <p:cNvGrpSpPr/>
          <p:nvPr/>
        </p:nvGrpSpPr>
        <p:grpSpPr>
          <a:xfrm>
            <a:off x="1799032" y="1270553"/>
            <a:ext cx="2073849" cy="952226"/>
            <a:chOff x="8921976" y="1394910"/>
            <a:chExt cx="2926081" cy="1269636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D3075C7A-4563-BBC1-6BA7-26A5948990DA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F2E47CFB-1CDF-A16F-F2D2-12B500C17AE3}"/>
                </a:ext>
              </a:extLst>
            </p:cNvPr>
            <p:cNvSpPr txBox="1"/>
            <p:nvPr/>
          </p:nvSpPr>
          <p:spPr>
            <a:xfrm>
              <a:off x="8921976" y="1925881"/>
              <a:ext cx="2926080" cy="738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085F7EFA-5608-2746-A849-96D1E2AC39E4}"/>
              </a:ext>
            </a:extLst>
          </p:cNvPr>
          <p:cNvGrpSpPr/>
          <p:nvPr/>
        </p:nvGrpSpPr>
        <p:grpSpPr>
          <a:xfrm>
            <a:off x="2858056" y="1879737"/>
            <a:ext cx="3427889" cy="3429742"/>
            <a:chOff x="10598227" y="3627953"/>
            <a:chExt cx="292094" cy="292252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73DBB952-FE94-99FD-720B-118B26AF45E7}"/>
                </a:ext>
              </a:extLst>
            </p:cNvPr>
            <p:cNvSpPr/>
            <p:nvPr/>
          </p:nvSpPr>
          <p:spPr>
            <a:xfrm>
              <a:off x="10632479" y="3668377"/>
              <a:ext cx="68997" cy="188983"/>
            </a:xfrm>
            <a:custGeom>
              <a:avLst/>
              <a:gdLst>
                <a:gd name="connsiteX0" fmla="*/ 64954 w 68997"/>
                <a:gd name="connsiteY0" fmla="*/ 180216 h 188983"/>
                <a:gd name="connsiteX1" fmla="*/ 64280 w 68997"/>
                <a:gd name="connsiteY1" fmla="*/ 180216 h 188983"/>
                <a:gd name="connsiteX2" fmla="*/ 19124 w 68997"/>
                <a:gd name="connsiteY2" fmla="*/ 135036 h 188983"/>
                <a:gd name="connsiteX3" fmla="*/ 13732 w 68997"/>
                <a:gd name="connsiteY3" fmla="*/ 122224 h 188983"/>
                <a:gd name="connsiteX4" fmla="*/ 13732 w 68997"/>
                <a:gd name="connsiteY4" fmla="*/ 19724 h 188983"/>
                <a:gd name="connsiteX5" fmla="*/ 19124 w 68997"/>
                <a:gd name="connsiteY5" fmla="*/ 19724 h 188983"/>
                <a:gd name="connsiteX6" fmla="*/ 21146 w 68997"/>
                <a:gd name="connsiteY6" fmla="*/ 15679 h 188983"/>
                <a:gd name="connsiteX7" fmla="*/ 13058 w 68997"/>
                <a:gd name="connsiteY7" fmla="*/ 1517 h 188983"/>
                <a:gd name="connsiteX8" fmla="*/ 8340 w 68997"/>
                <a:gd name="connsiteY8" fmla="*/ 1517 h 188983"/>
                <a:gd name="connsiteX9" fmla="*/ 253 w 68997"/>
                <a:gd name="connsiteY9" fmla="*/ 15679 h 188983"/>
                <a:gd name="connsiteX10" fmla="*/ 2275 w 68997"/>
                <a:gd name="connsiteY10" fmla="*/ 19724 h 188983"/>
                <a:gd name="connsiteX11" fmla="*/ 7667 w 68997"/>
                <a:gd name="connsiteY11" fmla="*/ 19724 h 188983"/>
                <a:gd name="connsiteX12" fmla="*/ 7667 w 68997"/>
                <a:gd name="connsiteY12" fmla="*/ 122224 h 188983"/>
                <a:gd name="connsiteX13" fmla="*/ 14406 w 68997"/>
                <a:gd name="connsiteY13" fmla="*/ 138408 h 188983"/>
                <a:gd name="connsiteX14" fmla="*/ 59562 w 68997"/>
                <a:gd name="connsiteY14" fmla="*/ 183588 h 188983"/>
                <a:gd name="connsiteX15" fmla="*/ 59562 w 68997"/>
                <a:gd name="connsiteY15" fmla="*/ 184263 h 188983"/>
                <a:gd name="connsiteX16" fmla="*/ 64280 w 68997"/>
                <a:gd name="connsiteY16" fmla="*/ 188983 h 188983"/>
                <a:gd name="connsiteX17" fmla="*/ 68998 w 68997"/>
                <a:gd name="connsiteY17" fmla="*/ 184263 h 188983"/>
                <a:gd name="connsiteX18" fmla="*/ 64280 w 68997"/>
                <a:gd name="connsiteY18" fmla="*/ 179542 h 188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8997" h="188983">
                  <a:moveTo>
                    <a:pt x="64954" y="180216"/>
                  </a:moveTo>
                  <a:cubicBezTo>
                    <a:pt x="64954" y="180216"/>
                    <a:pt x="64954" y="180216"/>
                    <a:pt x="64280" y="180216"/>
                  </a:cubicBezTo>
                  <a:lnTo>
                    <a:pt x="19124" y="135036"/>
                  </a:lnTo>
                  <a:cubicBezTo>
                    <a:pt x="15754" y="131664"/>
                    <a:pt x="13732" y="126944"/>
                    <a:pt x="13732" y="122224"/>
                  </a:cubicBezTo>
                  <a:lnTo>
                    <a:pt x="13732" y="19724"/>
                  </a:lnTo>
                  <a:lnTo>
                    <a:pt x="19124" y="19724"/>
                  </a:lnTo>
                  <a:cubicBezTo>
                    <a:pt x="21146" y="19724"/>
                    <a:pt x="22494" y="17701"/>
                    <a:pt x="21146" y="15679"/>
                  </a:cubicBezTo>
                  <a:lnTo>
                    <a:pt x="13058" y="1517"/>
                  </a:lnTo>
                  <a:cubicBezTo>
                    <a:pt x="11710" y="-506"/>
                    <a:pt x="9688" y="-506"/>
                    <a:pt x="8340" y="1517"/>
                  </a:cubicBezTo>
                  <a:lnTo>
                    <a:pt x="253" y="15679"/>
                  </a:lnTo>
                  <a:cubicBezTo>
                    <a:pt x="-421" y="17701"/>
                    <a:pt x="253" y="19724"/>
                    <a:pt x="2275" y="19724"/>
                  </a:cubicBezTo>
                  <a:lnTo>
                    <a:pt x="7667" y="19724"/>
                  </a:lnTo>
                  <a:lnTo>
                    <a:pt x="7667" y="122224"/>
                  </a:lnTo>
                  <a:cubicBezTo>
                    <a:pt x="7667" y="128293"/>
                    <a:pt x="10362" y="134362"/>
                    <a:pt x="14406" y="138408"/>
                  </a:cubicBezTo>
                  <a:lnTo>
                    <a:pt x="59562" y="183588"/>
                  </a:lnTo>
                  <a:cubicBezTo>
                    <a:pt x="59562" y="183588"/>
                    <a:pt x="59562" y="183588"/>
                    <a:pt x="59562" y="184263"/>
                  </a:cubicBezTo>
                  <a:cubicBezTo>
                    <a:pt x="59562" y="186960"/>
                    <a:pt x="61584" y="188983"/>
                    <a:pt x="64280" y="188983"/>
                  </a:cubicBezTo>
                  <a:cubicBezTo>
                    <a:pt x="66976" y="188983"/>
                    <a:pt x="68998" y="186960"/>
                    <a:pt x="68998" y="184263"/>
                  </a:cubicBezTo>
                  <a:cubicBezTo>
                    <a:pt x="68998" y="181565"/>
                    <a:pt x="66976" y="179542"/>
                    <a:pt x="64280" y="179542"/>
                  </a:cubicBez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690ACACE-E9D8-E0E5-3677-9DE486347708}"/>
                </a:ext>
              </a:extLst>
            </p:cNvPr>
            <p:cNvSpPr/>
            <p:nvPr/>
          </p:nvSpPr>
          <p:spPr>
            <a:xfrm>
              <a:off x="10652108" y="3627953"/>
              <a:ext cx="96546" cy="172690"/>
            </a:xfrm>
            <a:custGeom>
              <a:avLst/>
              <a:gdLst>
                <a:gd name="connsiteX0" fmla="*/ 6234 w 96546"/>
                <a:gd name="connsiteY0" fmla="*/ 165345 h 172690"/>
                <a:gd name="connsiteX1" fmla="*/ 6234 w 96546"/>
                <a:gd name="connsiteY1" fmla="*/ 165345 h 172690"/>
                <a:gd name="connsiteX2" fmla="*/ 6234 w 96546"/>
                <a:gd name="connsiteY2" fmla="*/ 101283 h 172690"/>
                <a:gd name="connsiteX3" fmla="*/ 11626 w 96546"/>
                <a:gd name="connsiteY3" fmla="*/ 88470 h 172690"/>
                <a:gd name="connsiteX4" fmla="*/ 83741 w 96546"/>
                <a:gd name="connsiteY4" fmla="*/ 16316 h 172690"/>
                <a:gd name="connsiteX5" fmla="*/ 87785 w 96546"/>
                <a:gd name="connsiteY5" fmla="*/ 20362 h 172690"/>
                <a:gd name="connsiteX6" fmla="*/ 92503 w 96546"/>
                <a:gd name="connsiteY6" fmla="*/ 19014 h 172690"/>
                <a:gd name="connsiteX7" fmla="*/ 96547 w 96546"/>
                <a:gd name="connsiteY7" fmla="*/ 3504 h 172690"/>
                <a:gd name="connsiteX8" fmla="*/ 93177 w 96546"/>
                <a:gd name="connsiteY8" fmla="*/ 132 h 172690"/>
                <a:gd name="connsiteX9" fmla="*/ 77676 w 96546"/>
                <a:gd name="connsiteY9" fmla="*/ 4178 h 172690"/>
                <a:gd name="connsiteX10" fmla="*/ 76327 w 96546"/>
                <a:gd name="connsiteY10" fmla="*/ 8899 h 172690"/>
                <a:gd name="connsiteX11" fmla="*/ 80371 w 96546"/>
                <a:gd name="connsiteY11" fmla="*/ 12945 h 172690"/>
                <a:gd name="connsiteX12" fmla="*/ 8256 w 96546"/>
                <a:gd name="connsiteY12" fmla="*/ 85099 h 172690"/>
                <a:gd name="connsiteX13" fmla="*/ 1517 w 96546"/>
                <a:gd name="connsiteY13" fmla="*/ 101283 h 172690"/>
                <a:gd name="connsiteX14" fmla="*/ 1517 w 96546"/>
                <a:gd name="connsiteY14" fmla="*/ 165345 h 172690"/>
                <a:gd name="connsiteX15" fmla="*/ 1517 w 96546"/>
                <a:gd name="connsiteY15" fmla="*/ 165345 h 172690"/>
                <a:gd name="connsiteX16" fmla="*/ 1517 w 96546"/>
                <a:gd name="connsiteY16" fmla="*/ 171414 h 172690"/>
                <a:gd name="connsiteX17" fmla="*/ 7582 w 96546"/>
                <a:gd name="connsiteY17" fmla="*/ 171414 h 172690"/>
                <a:gd name="connsiteX18" fmla="*/ 7582 w 96546"/>
                <a:gd name="connsiteY18" fmla="*/ 165345 h 172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6546" h="172690">
                  <a:moveTo>
                    <a:pt x="6234" y="165345"/>
                  </a:moveTo>
                  <a:cubicBezTo>
                    <a:pt x="6234" y="165345"/>
                    <a:pt x="6234" y="165345"/>
                    <a:pt x="6234" y="165345"/>
                  </a:cubicBezTo>
                  <a:lnTo>
                    <a:pt x="6234" y="101283"/>
                  </a:lnTo>
                  <a:cubicBezTo>
                    <a:pt x="6234" y="96562"/>
                    <a:pt x="8256" y="91842"/>
                    <a:pt x="11626" y="88470"/>
                  </a:cubicBezTo>
                  <a:lnTo>
                    <a:pt x="83741" y="16316"/>
                  </a:lnTo>
                  <a:lnTo>
                    <a:pt x="87785" y="20362"/>
                  </a:lnTo>
                  <a:cubicBezTo>
                    <a:pt x="89133" y="21711"/>
                    <a:pt x="91829" y="21037"/>
                    <a:pt x="92503" y="19014"/>
                  </a:cubicBezTo>
                  <a:lnTo>
                    <a:pt x="96547" y="3504"/>
                  </a:lnTo>
                  <a:cubicBezTo>
                    <a:pt x="96547" y="1481"/>
                    <a:pt x="95199" y="-542"/>
                    <a:pt x="93177" y="132"/>
                  </a:cubicBezTo>
                  <a:lnTo>
                    <a:pt x="77676" y="4178"/>
                  </a:lnTo>
                  <a:cubicBezTo>
                    <a:pt x="75654" y="4178"/>
                    <a:pt x="74979" y="6876"/>
                    <a:pt x="76327" y="8899"/>
                  </a:cubicBezTo>
                  <a:lnTo>
                    <a:pt x="80371" y="12945"/>
                  </a:lnTo>
                  <a:lnTo>
                    <a:pt x="8256" y="85099"/>
                  </a:lnTo>
                  <a:cubicBezTo>
                    <a:pt x="4212" y="89144"/>
                    <a:pt x="1517" y="95214"/>
                    <a:pt x="1517" y="101283"/>
                  </a:cubicBezTo>
                  <a:lnTo>
                    <a:pt x="1517" y="165345"/>
                  </a:lnTo>
                  <a:cubicBezTo>
                    <a:pt x="1517" y="165345"/>
                    <a:pt x="1517" y="165345"/>
                    <a:pt x="1517" y="165345"/>
                  </a:cubicBezTo>
                  <a:cubicBezTo>
                    <a:pt x="-506" y="167368"/>
                    <a:pt x="-506" y="170065"/>
                    <a:pt x="1517" y="171414"/>
                  </a:cubicBezTo>
                  <a:cubicBezTo>
                    <a:pt x="3539" y="172762"/>
                    <a:pt x="6234" y="173436"/>
                    <a:pt x="7582" y="171414"/>
                  </a:cubicBezTo>
                  <a:cubicBezTo>
                    <a:pt x="8930" y="169391"/>
                    <a:pt x="9604" y="166693"/>
                    <a:pt x="7582" y="165345"/>
                  </a:cubicBez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E5086AA2-9A3A-4789-9075-1BCAAAE8E60B}"/>
                </a:ext>
              </a:extLst>
            </p:cNvPr>
            <p:cNvSpPr/>
            <p:nvPr/>
          </p:nvSpPr>
          <p:spPr>
            <a:xfrm>
              <a:off x="10661038" y="3661549"/>
              <a:ext cx="188880" cy="69034"/>
            </a:xfrm>
            <a:custGeom>
              <a:avLst/>
              <a:gdLst>
                <a:gd name="connsiteX0" fmla="*/ 8762 w 188880"/>
                <a:gd name="connsiteY0" fmla="*/ 64989 h 69034"/>
                <a:gd name="connsiteX1" fmla="*/ 8762 w 188880"/>
                <a:gd name="connsiteY1" fmla="*/ 64315 h 69034"/>
                <a:gd name="connsiteX2" fmla="*/ 53918 w 188880"/>
                <a:gd name="connsiteY2" fmla="*/ 19134 h 69034"/>
                <a:gd name="connsiteX3" fmla="*/ 66723 w 188880"/>
                <a:gd name="connsiteY3" fmla="*/ 13740 h 69034"/>
                <a:gd name="connsiteX4" fmla="*/ 169167 w 188880"/>
                <a:gd name="connsiteY4" fmla="*/ 13740 h 69034"/>
                <a:gd name="connsiteX5" fmla="*/ 169167 w 188880"/>
                <a:gd name="connsiteY5" fmla="*/ 19134 h 69034"/>
                <a:gd name="connsiteX6" fmla="*/ 173211 w 188880"/>
                <a:gd name="connsiteY6" fmla="*/ 21157 h 69034"/>
                <a:gd name="connsiteX7" fmla="*/ 187364 w 188880"/>
                <a:gd name="connsiteY7" fmla="*/ 13065 h 69034"/>
                <a:gd name="connsiteX8" fmla="*/ 187364 w 188880"/>
                <a:gd name="connsiteY8" fmla="*/ 8345 h 69034"/>
                <a:gd name="connsiteX9" fmla="*/ 173211 w 188880"/>
                <a:gd name="connsiteY9" fmla="*/ 253 h 69034"/>
                <a:gd name="connsiteX10" fmla="*/ 169167 w 188880"/>
                <a:gd name="connsiteY10" fmla="*/ 2276 h 69034"/>
                <a:gd name="connsiteX11" fmla="*/ 169167 w 188880"/>
                <a:gd name="connsiteY11" fmla="*/ 7671 h 69034"/>
                <a:gd name="connsiteX12" fmla="*/ 66723 w 188880"/>
                <a:gd name="connsiteY12" fmla="*/ 7671 h 69034"/>
                <a:gd name="connsiteX13" fmla="*/ 50548 w 188880"/>
                <a:gd name="connsiteY13" fmla="*/ 14414 h 69034"/>
                <a:gd name="connsiteX14" fmla="*/ 5392 w 188880"/>
                <a:gd name="connsiteY14" fmla="*/ 59594 h 69034"/>
                <a:gd name="connsiteX15" fmla="*/ 4718 w 188880"/>
                <a:gd name="connsiteY15" fmla="*/ 59594 h 69034"/>
                <a:gd name="connsiteX16" fmla="*/ 0 w 188880"/>
                <a:gd name="connsiteY16" fmla="*/ 64315 h 69034"/>
                <a:gd name="connsiteX17" fmla="*/ 4718 w 188880"/>
                <a:gd name="connsiteY17" fmla="*/ 69035 h 69034"/>
                <a:gd name="connsiteX18" fmla="*/ 9436 w 188880"/>
                <a:gd name="connsiteY18" fmla="*/ 64315 h 69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88880" h="69034">
                  <a:moveTo>
                    <a:pt x="8762" y="64989"/>
                  </a:moveTo>
                  <a:cubicBezTo>
                    <a:pt x="8762" y="64989"/>
                    <a:pt x="8762" y="64989"/>
                    <a:pt x="8762" y="64315"/>
                  </a:cubicBezTo>
                  <a:lnTo>
                    <a:pt x="53918" y="19134"/>
                  </a:lnTo>
                  <a:cubicBezTo>
                    <a:pt x="57288" y="15763"/>
                    <a:pt x="62006" y="13740"/>
                    <a:pt x="66723" y="13740"/>
                  </a:cubicBezTo>
                  <a:lnTo>
                    <a:pt x="169167" y="13740"/>
                  </a:lnTo>
                  <a:lnTo>
                    <a:pt x="169167" y="19134"/>
                  </a:lnTo>
                  <a:cubicBezTo>
                    <a:pt x="169167" y="21157"/>
                    <a:pt x="171189" y="22506"/>
                    <a:pt x="173211" y="21157"/>
                  </a:cubicBezTo>
                  <a:lnTo>
                    <a:pt x="187364" y="13065"/>
                  </a:lnTo>
                  <a:cubicBezTo>
                    <a:pt x="189386" y="11716"/>
                    <a:pt x="189386" y="9693"/>
                    <a:pt x="187364" y="8345"/>
                  </a:cubicBezTo>
                  <a:lnTo>
                    <a:pt x="173211" y="253"/>
                  </a:lnTo>
                  <a:cubicBezTo>
                    <a:pt x="171189" y="-422"/>
                    <a:pt x="169167" y="253"/>
                    <a:pt x="169167" y="2276"/>
                  </a:cubicBezTo>
                  <a:lnTo>
                    <a:pt x="169167" y="7671"/>
                  </a:lnTo>
                  <a:lnTo>
                    <a:pt x="66723" y="7671"/>
                  </a:lnTo>
                  <a:cubicBezTo>
                    <a:pt x="60658" y="7671"/>
                    <a:pt x="54592" y="10368"/>
                    <a:pt x="50548" y="14414"/>
                  </a:cubicBezTo>
                  <a:lnTo>
                    <a:pt x="5392" y="59594"/>
                  </a:lnTo>
                  <a:cubicBezTo>
                    <a:pt x="5392" y="59594"/>
                    <a:pt x="5392" y="59594"/>
                    <a:pt x="4718" y="59594"/>
                  </a:cubicBezTo>
                  <a:cubicBezTo>
                    <a:pt x="2022" y="59594"/>
                    <a:pt x="0" y="61617"/>
                    <a:pt x="0" y="64315"/>
                  </a:cubicBezTo>
                  <a:cubicBezTo>
                    <a:pt x="0" y="67012"/>
                    <a:pt x="2022" y="69035"/>
                    <a:pt x="4718" y="69035"/>
                  </a:cubicBezTo>
                  <a:cubicBezTo>
                    <a:pt x="7414" y="69035"/>
                    <a:pt x="9436" y="67012"/>
                    <a:pt x="9436" y="64315"/>
                  </a:cubicBez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345C3FF8-8629-998E-3015-17705D2A796C}"/>
                </a:ext>
              </a:extLst>
            </p:cNvPr>
            <p:cNvSpPr/>
            <p:nvPr/>
          </p:nvSpPr>
          <p:spPr>
            <a:xfrm>
              <a:off x="10717724" y="3681189"/>
              <a:ext cx="172597" cy="96598"/>
            </a:xfrm>
            <a:custGeom>
              <a:avLst/>
              <a:gdLst>
                <a:gd name="connsiteX0" fmla="*/ 7342 w 172597"/>
                <a:gd name="connsiteY0" fmla="*/ 6238 h 96598"/>
                <a:gd name="connsiteX1" fmla="*/ 7342 w 172597"/>
                <a:gd name="connsiteY1" fmla="*/ 6238 h 96598"/>
                <a:gd name="connsiteX2" fmla="*/ 71369 w 172597"/>
                <a:gd name="connsiteY2" fmla="*/ 6238 h 96598"/>
                <a:gd name="connsiteX3" fmla="*/ 84175 w 172597"/>
                <a:gd name="connsiteY3" fmla="*/ 11632 h 96598"/>
                <a:gd name="connsiteX4" fmla="*/ 156290 w 172597"/>
                <a:gd name="connsiteY4" fmla="*/ 83786 h 96598"/>
                <a:gd name="connsiteX5" fmla="*/ 152246 w 172597"/>
                <a:gd name="connsiteY5" fmla="*/ 87832 h 96598"/>
                <a:gd name="connsiteX6" fmla="*/ 153594 w 172597"/>
                <a:gd name="connsiteY6" fmla="*/ 92553 h 96598"/>
                <a:gd name="connsiteX7" fmla="*/ 169095 w 172597"/>
                <a:gd name="connsiteY7" fmla="*/ 96598 h 96598"/>
                <a:gd name="connsiteX8" fmla="*/ 172465 w 172597"/>
                <a:gd name="connsiteY8" fmla="*/ 93227 h 96598"/>
                <a:gd name="connsiteX9" fmla="*/ 168421 w 172597"/>
                <a:gd name="connsiteY9" fmla="*/ 77717 h 96598"/>
                <a:gd name="connsiteX10" fmla="*/ 163704 w 172597"/>
                <a:gd name="connsiteY10" fmla="*/ 76368 h 96598"/>
                <a:gd name="connsiteX11" fmla="*/ 159660 w 172597"/>
                <a:gd name="connsiteY11" fmla="*/ 80415 h 96598"/>
                <a:gd name="connsiteX12" fmla="*/ 87545 w 172597"/>
                <a:gd name="connsiteY12" fmla="*/ 8261 h 96598"/>
                <a:gd name="connsiteX13" fmla="*/ 71369 w 172597"/>
                <a:gd name="connsiteY13" fmla="*/ 1517 h 96598"/>
                <a:gd name="connsiteX14" fmla="*/ 7342 w 172597"/>
                <a:gd name="connsiteY14" fmla="*/ 1517 h 96598"/>
                <a:gd name="connsiteX15" fmla="*/ 7342 w 172597"/>
                <a:gd name="connsiteY15" fmla="*/ 1517 h 96598"/>
                <a:gd name="connsiteX16" fmla="*/ 1276 w 172597"/>
                <a:gd name="connsiteY16" fmla="*/ 1517 h 96598"/>
                <a:gd name="connsiteX17" fmla="*/ 1276 w 172597"/>
                <a:gd name="connsiteY17" fmla="*/ 7586 h 96598"/>
                <a:gd name="connsiteX18" fmla="*/ 7342 w 172597"/>
                <a:gd name="connsiteY18" fmla="*/ 7586 h 96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72597" h="96598">
                  <a:moveTo>
                    <a:pt x="7342" y="6238"/>
                  </a:moveTo>
                  <a:cubicBezTo>
                    <a:pt x="7342" y="6238"/>
                    <a:pt x="7342" y="6238"/>
                    <a:pt x="7342" y="6238"/>
                  </a:cubicBezTo>
                  <a:lnTo>
                    <a:pt x="71369" y="6238"/>
                  </a:lnTo>
                  <a:cubicBezTo>
                    <a:pt x="76087" y="6238"/>
                    <a:pt x="80805" y="8261"/>
                    <a:pt x="84175" y="11632"/>
                  </a:cubicBezTo>
                  <a:lnTo>
                    <a:pt x="156290" y="83786"/>
                  </a:lnTo>
                  <a:lnTo>
                    <a:pt x="152246" y="87832"/>
                  </a:lnTo>
                  <a:cubicBezTo>
                    <a:pt x="150898" y="89181"/>
                    <a:pt x="151572" y="91878"/>
                    <a:pt x="153594" y="92553"/>
                  </a:cubicBezTo>
                  <a:lnTo>
                    <a:pt x="169095" y="96598"/>
                  </a:lnTo>
                  <a:cubicBezTo>
                    <a:pt x="171117" y="96598"/>
                    <a:pt x="173139" y="95250"/>
                    <a:pt x="172465" y="93227"/>
                  </a:cubicBezTo>
                  <a:lnTo>
                    <a:pt x="168421" y="77717"/>
                  </a:lnTo>
                  <a:cubicBezTo>
                    <a:pt x="168421" y="75694"/>
                    <a:pt x="165725" y="75020"/>
                    <a:pt x="163704" y="76368"/>
                  </a:cubicBezTo>
                  <a:lnTo>
                    <a:pt x="159660" y="80415"/>
                  </a:lnTo>
                  <a:lnTo>
                    <a:pt x="87545" y="8261"/>
                  </a:lnTo>
                  <a:cubicBezTo>
                    <a:pt x="83501" y="4215"/>
                    <a:pt x="77435" y="1517"/>
                    <a:pt x="71369" y="1517"/>
                  </a:cubicBezTo>
                  <a:lnTo>
                    <a:pt x="7342" y="1517"/>
                  </a:lnTo>
                  <a:cubicBezTo>
                    <a:pt x="7342" y="1517"/>
                    <a:pt x="7342" y="1517"/>
                    <a:pt x="7342" y="1517"/>
                  </a:cubicBezTo>
                  <a:cubicBezTo>
                    <a:pt x="5320" y="-506"/>
                    <a:pt x="2624" y="-506"/>
                    <a:pt x="1276" y="1517"/>
                  </a:cubicBezTo>
                  <a:cubicBezTo>
                    <a:pt x="-72" y="3540"/>
                    <a:pt x="-746" y="6238"/>
                    <a:pt x="1276" y="7586"/>
                  </a:cubicBezTo>
                  <a:cubicBezTo>
                    <a:pt x="3298" y="8935"/>
                    <a:pt x="5994" y="9609"/>
                    <a:pt x="7342" y="7586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0A1239F1-BB30-A42D-AF56-4D01F24961B5}"/>
                </a:ext>
              </a:extLst>
            </p:cNvPr>
            <p:cNvSpPr/>
            <p:nvPr/>
          </p:nvSpPr>
          <p:spPr>
            <a:xfrm>
              <a:off x="10787745" y="3690124"/>
              <a:ext cx="68997" cy="188983"/>
            </a:xfrm>
            <a:custGeom>
              <a:avLst/>
              <a:gdLst>
                <a:gd name="connsiteX0" fmla="*/ 4044 w 68997"/>
                <a:gd name="connsiteY0" fmla="*/ 8767 h 188983"/>
                <a:gd name="connsiteX1" fmla="*/ 4718 w 68997"/>
                <a:gd name="connsiteY1" fmla="*/ 8767 h 188983"/>
                <a:gd name="connsiteX2" fmla="*/ 49874 w 68997"/>
                <a:gd name="connsiteY2" fmla="*/ 53947 h 188983"/>
                <a:gd name="connsiteX3" fmla="*/ 55266 w 68997"/>
                <a:gd name="connsiteY3" fmla="*/ 66759 h 188983"/>
                <a:gd name="connsiteX4" fmla="*/ 55266 w 68997"/>
                <a:gd name="connsiteY4" fmla="*/ 169259 h 188983"/>
                <a:gd name="connsiteX5" fmla="*/ 49874 w 68997"/>
                <a:gd name="connsiteY5" fmla="*/ 169259 h 188983"/>
                <a:gd name="connsiteX6" fmla="*/ 47852 w 68997"/>
                <a:gd name="connsiteY6" fmla="*/ 173305 h 188983"/>
                <a:gd name="connsiteX7" fmla="*/ 55940 w 68997"/>
                <a:gd name="connsiteY7" fmla="*/ 187466 h 188983"/>
                <a:gd name="connsiteX8" fmla="*/ 60658 w 68997"/>
                <a:gd name="connsiteY8" fmla="*/ 187466 h 188983"/>
                <a:gd name="connsiteX9" fmla="*/ 68745 w 68997"/>
                <a:gd name="connsiteY9" fmla="*/ 173305 h 188983"/>
                <a:gd name="connsiteX10" fmla="*/ 66723 w 68997"/>
                <a:gd name="connsiteY10" fmla="*/ 169259 h 188983"/>
                <a:gd name="connsiteX11" fmla="*/ 61332 w 68997"/>
                <a:gd name="connsiteY11" fmla="*/ 169259 h 188983"/>
                <a:gd name="connsiteX12" fmla="*/ 61332 w 68997"/>
                <a:gd name="connsiteY12" fmla="*/ 66759 h 188983"/>
                <a:gd name="connsiteX13" fmla="*/ 54592 w 68997"/>
                <a:gd name="connsiteY13" fmla="*/ 50575 h 188983"/>
                <a:gd name="connsiteX14" fmla="*/ 9436 w 68997"/>
                <a:gd name="connsiteY14" fmla="*/ 5395 h 188983"/>
                <a:gd name="connsiteX15" fmla="*/ 9436 w 68997"/>
                <a:gd name="connsiteY15" fmla="*/ 4720 h 188983"/>
                <a:gd name="connsiteX16" fmla="*/ 4718 w 68997"/>
                <a:gd name="connsiteY16" fmla="*/ 0 h 188983"/>
                <a:gd name="connsiteX17" fmla="*/ 0 w 68997"/>
                <a:gd name="connsiteY17" fmla="*/ 4720 h 188983"/>
                <a:gd name="connsiteX18" fmla="*/ 4718 w 68997"/>
                <a:gd name="connsiteY18" fmla="*/ 9441 h 188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8997" h="188983">
                  <a:moveTo>
                    <a:pt x="4044" y="8767"/>
                  </a:moveTo>
                  <a:cubicBezTo>
                    <a:pt x="4044" y="8767"/>
                    <a:pt x="4044" y="8767"/>
                    <a:pt x="4718" y="8767"/>
                  </a:cubicBezTo>
                  <a:lnTo>
                    <a:pt x="49874" y="53947"/>
                  </a:lnTo>
                  <a:cubicBezTo>
                    <a:pt x="53244" y="57319"/>
                    <a:pt x="55266" y="62039"/>
                    <a:pt x="55266" y="66759"/>
                  </a:cubicBezTo>
                  <a:lnTo>
                    <a:pt x="55266" y="169259"/>
                  </a:lnTo>
                  <a:lnTo>
                    <a:pt x="49874" y="169259"/>
                  </a:lnTo>
                  <a:cubicBezTo>
                    <a:pt x="47852" y="169259"/>
                    <a:pt x="46504" y="171282"/>
                    <a:pt x="47852" y="173305"/>
                  </a:cubicBezTo>
                  <a:lnTo>
                    <a:pt x="55940" y="187466"/>
                  </a:lnTo>
                  <a:cubicBezTo>
                    <a:pt x="57288" y="189489"/>
                    <a:pt x="59310" y="189489"/>
                    <a:pt x="60658" y="187466"/>
                  </a:cubicBezTo>
                  <a:lnTo>
                    <a:pt x="68745" y="173305"/>
                  </a:lnTo>
                  <a:cubicBezTo>
                    <a:pt x="69419" y="171282"/>
                    <a:pt x="68745" y="169259"/>
                    <a:pt x="66723" y="169259"/>
                  </a:cubicBezTo>
                  <a:lnTo>
                    <a:pt x="61332" y="169259"/>
                  </a:lnTo>
                  <a:lnTo>
                    <a:pt x="61332" y="66759"/>
                  </a:lnTo>
                  <a:cubicBezTo>
                    <a:pt x="61332" y="60690"/>
                    <a:pt x="58636" y="54621"/>
                    <a:pt x="54592" y="50575"/>
                  </a:cubicBezTo>
                  <a:lnTo>
                    <a:pt x="9436" y="5395"/>
                  </a:lnTo>
                  <a:cubicBezTo>
                    <a:pt x="9436" y="5395"/>
                    <a:pt x="9436" y="5395"/>
                    <a:pt x="9436" y="4720"/>
                  </a:cubicBezTo>
                  <a:cubicBezTo>
                    <a:pt x="9436" y="2023"/>
                    <a:pt x="7414" y="0"/>
                    <a:pt x="4718" y="0"/>
                  </a:cubicBezTo>
                  <a:cubicBezTo>
                    <a:pt x="2022" y="0"/>
                    <a:pt x="0" y="2023"/>
                    <a:pt x="0" y="4720"/>
                  </a:cubicBezTo>
                  <a:cubicBezTo>
                    <a:pt x="0" y="7418"/>
                    <a:pt x="2022" y="9441"/>
                    <a:pt x="4718" y="9441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BA2C8ABA-6054-5D93-DA5E-68E0A8C36500}"/>
                </a:ext>
              </a:extLst>
            </p:cNvPr>
            <p:cNvSpPr/>
            <p:nvPr/>
          </p:nvSpPr>
          <p:spPr>
            <a:xfrm>
              <a:off x="10740567" y="3747515"/>
              <a:ext cx="96546" cy="172690"/>
            </a:xfrm>
            <a:custGeom>
              <a:avLst/>
              <a:gdLst>
                <a:gd name="connsiteX0" fmla="*/ 90312 w 96546"/>
                <a:gd name="connsiteY0" fmla="*/ 7346 h 172690"/>
                <a:gd name="connsiteX1" fmla="*/ 90312 w 96546"/>
                <a:gd name="connsiteY1" fmla="*/ 7346 h 172690"/>
                <a:gd name="connsiteX2" fmla="*/ 90312 w 96546"/>
                <a:gd name="connsiteY2" fmla="*/ 71408 h 172690"/>
                <a:gd name="connsiteX3" fmla="*/ 84921 w 96546"/>
                <a:gd name="connsiteY3" fmla="*/ 84220 h 172690"/>
                <a:gd name="connsiteX4" fmla="*/ 12806 w 96546"/>
                <a:gd name="connsiteY4" fmla="*/ 156374 h 172690"/>
                <a:gd name="connsiteX5" fmla="*/ 8762 w 96546"/>
                <a:gd name="connsiteY5" fmla="*/ 152328 h 172690"/>
                <a:gd name="connsiteX6" fmla="*/ 4044 w 96546"/>
                <a:gd name="connsiteY6" fmla="*/ 153677 h 172690"/>
                <a:gd name="connsiteX7" fmla="*/ 0 w 96546"/>
                <a:gd name="connsiteY7" fmla="*/ 169187 h 172690"/>
                <a:gd name="connsiteX8" fmla="*/ 3370 w 96546"/>
                <a:gd name="connsiteY8" fmla="*/ 172558 h 172690"/>
                <a:gd name="connsiteX9" fmla="*/ 18871 w 96546"/>
                <a:gd name="connsiteY9" fmla="*/ 168512 h 172690"/>
                <a:gd name="connsiteX10" fmla="*/ 20219 w 96546"/>
                <a:gd name="connsiteY10" fmla="*/ 163792 h 172690"/>
                <a:gd name="connsiteX11" fmla="*/ 16176 w 96546"/>
                <a:gd name="connsiteY11" fmla="*/ 159746 h 172690"/>
                <a:gd name="connsiteX12" fmla="*/ 88291 w 96546"/>
                <a:gd name="connsiteY12" fmla="*/ 87592 h 172690"/>
                <a:gd name="connsiteX13" fmla="*/ 95030 w 96546"/>
                <a:gd name="connsiteY13" fmla="*/ 71408 h 172690"/>
                <a:gd name="connsiteX14" fmla="*/ 95030 w 96546"/>
                <a:gd name="connsiteY14" fmla="*/ 7346 h 172690"/>
                <a:gd name="connsiteX15" fmla="*/ 95030 w 96546"/>
                <a:gd name="connsiteY15" fmla="*/ 7346 h 172690"/>
                <a:gd name="connsiteX16" fmla="*/ 95030 w 96546"/>
                <a:gd name="connsiteY16" fmla="*/ 1277 h 172690"/>
                <a:gd name="connsiteX17" fmla="*/ 88964 w 96546"/>
                <a:gd name="connsiteY17" fmla="*/ 1277 h 172690"/>
                <a:gd name="connsiteX18" fmla="*/ 88964 w 96546"/>
                <a:gd name="connsiteY18" fmla="*/ 7346 h 172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6546" h="172690">
                  <a:moveTo>
                    <a:pt x="90312" y="7346"/>
                  </a:moveTo>
                  <a:cubicBezTo>
                    <a:pt x="90312" y="7346"/>
                    <a:pt x="90312" y="7346"/>
                    <a:pt x="90312" y="7346"/>
                  </a:cubicBezTo>
                  <a:lnTo>
                    <a:pt x="90312" y="71408"/>
                  </a:lnTo>
                  <a:cubicBezTo>
                    <a:pt x="90312" y="76128"/>
                    <a:pt x="88291" y="80848"/>
                    <a:pt x="84921" y="84220"/>
                  </a:cubicBezTo>
                  <a:lnTo>
                    <a:pt x="12806" y="156374"/>
                  </a:lnTo>
                  <a:lnTo>
                    <a:pt x="8762" y="152328"/>
                  </a:lnTo>
                  <a:cubicBezTo>
                    <a:pt x="7414" y="150980"/>
                    <a:pt x="4718" y="151654"/>
                    <a:pt x="4044" y="153677"/>
                  </a:cubicBezTo>
                  <a:lnTo>
                    <a:pt x="0" y="169187"/>
                  </a:lnTo>
                  <a:cubicBezTo>
                    <a:pt x="0" y="171210"/>
                    <a:pt x="1348" y="173233"/>
                    <a:pt x="3370" y="172558"/>
                  </a:cubicBezTo>
                  <a:lnTo>
                    <a:pt x="18871" y="168512"/>
                  </a:lnTo>
                  <a:cubicBezTo>
                    <a:pt x="20893" y="168512"/>
                    <a:pt x="21567" y="165815"/>
                    <a:pt x="20219" y="163792"/>
                  </a:cubicBezTo>
                  <a:lnTo>
                    <a:pt x="16176" y="159746"/>
                  </a:lnTo>
                  <a:lnTo>
                    <a:pt x="88291" y="87592"/>
                  </a:lnTo>
                  <a:cubicBezTo>
                    <a:pt x="92334" y="83546"/>
                    <a:pt x="95030" y="77477"/>
                    <a:pt x="95030" y="71408"/>
                  </a:cubicBezTo>
                  <a:lnTo>
                    <a:pt x="95030" y="7346"/>
                  </a:lnTo>
                  <a:cubicBezTo>
                    <a:pt x="95030" y="7346"/>
                    <a:pt x="95030" y="7346"/>
                    <a:pt x="95030" y="7346"/>
                  </a:cubicBezTo>
                  <a:cubicBezTo>
                    <a:pt x="97052" y="5323"/>
                    <a:pt x="97052" y="2626"/>
                    <a:pt x="95030" y="1277"/>
                  </a:cubicBezTo>
                  <a:cubicBezTo>
                    <a:pt x="93008" y="-72"/>
                    <a:pt x="90312" y="-746"/>
                    <a:pt x="88964" y="1277"/>
                  </a:cubicBezTo>
                  <a:cubicBezTo>
                    <a:pt x="87616" y="3300"/>
                    <a:pt x="86943" y="5997"/>
                    <a:pt x="88964" y="7346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D1D3C1E4-CDFD-E3E7-488E-3D10AE9CA521}"/>
                </a:ext>
              </a:extLst>
            </p:cNvPr>
            <p:cNvSpPr/>
            <p:nvPr/>
          </p:nvSpPr>
          <p:spPr>
            <a:xfrm>
              <a:off x="10639303" y="3816900"/>
              <a:ext cx="188880" cy="69034"/>
            </a:xfrm>
            <a:custGeom>
              <a:avLst/>
              <a:gdLst>
                <a:gd name="connsiteX0" fmla="*/ 180119 w 188880"/>
                <a:gd name="connsiteY0" fmla="*/ 4046 h 69034"/>
                <a:gd name="connsiteX1" fmla="*/ 180119 w 188880"/>
                <a:gd name="connsiteY1" fmla="*/ 4720 h 69034"/>
                <a:gd name="connsiteX2" fmla="*/ 134963 w 188880"/>
                <a:gd name="connsiteY2" fmla="*/ 49901 h 69034"/>
                <a:gd name="connsiteX3" fmla="*/ 122158 w 188880"/>
                <a:gd name="connsiteY3" fmla="*/ 55295 h 69034"/>
                <a:gd name="connsiteX4" fmla="*/ 19714 w 188880"/>
                <a:gd name="connsiteY4" fmla="*/ 55295 h 69034"/>
                <a:gd name="connsiteX5" fmla="*/ 19714 w 188880"/>
                <a:gd name="connsiteY5" fmla="*/ 49901 h 69034"/>
                <a:gd name="connsiteX6" fmla="*/ 15670 w 188880"/>
                <a:gd name="connsiteY6" fmla="*/ 47878 h 69034"/>
                <a:gd name="connsiteX7" fmla="*/ 1516 w 188880"/>
                <a:gd name="connsiteY7" fmla="*/ 55970 h 69034"/>
                <a:gd name="connsiteX8" fmla="*/ 1516 w 188880"/>
                <a:gd name="connsiteY8" fmla="*/ 60690 h 69034"/>
                <a:gd name="connsiteX9" fmla="*/ 15670 w 188880"/>
                <a:gd name="connsiteY9" fmla="*/ 68782 h 69034"/>
                <a:gd name="connsiteX10" fmla="*/ 19714 w 188880"/>
                <a:gd name="connsiteY10" fmla="*/ 66759 h 69034"/>
                <a:gd name="connsiteX11" fmla="*/ 19714 w 188880"/>
                <a:gd name="connsiteY11" fmla="*/ 61364 h 69034"/>
                <a:gd name="connsiteX12" fmla="*/ 122158 w 188880"/>
                <a:gd name="connsiteY12" fmla="*/ 61364 h 69034"/>
                <a:gd name="connsiteX13" fmla="*/ 138333 w 188880"/>
                <a:gd name="connsiteY13" fmla="*/ 54621 h 69034"/>
                <a:gd name="connsiteX14" fmla="*/ 183489 w 188880"/>
                <a:gd name="connsiteY14" fmla="*/ 9440 h 69034"/>
                <a:gd name="connsiteX15" fmla="*/ 184163 w 188880"/>
                <a:gd name="connsiteY15" fmla="*/ 9440 h 69034"/>
                <a:gd name="connsiteX16" fmla="*/ 188881 w 188880"/>
                <a:gd name="connsiteY16" fmla="*/ 4720 h 69034"/>
                <a:gd name="connsiteX17" fmla="*/ 184163 w 188880"/>
                <a:gd name="connsiteY17" fmla="*/ 0 h 69034"/>
                <a:gd name="connsiteX18" fmla="*/ 179445 w 188880"/>
                <a:gd name="connsiteY18" fmla="*/ 4720 h 69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88880" h="69034">
                  <a:moveTo>
                    <a:pt x="180119" y="4046"/>
                  </a:moveTo>
                  <a:cubicBezTo>
                    <a:pt x="180119" y="4046"/>
                    <a:pt x="180119" y="4046"/>
                    <a:pt x="180119" y="4720"/>
                  </a:cubicBezTo>
                  <a:lnTo>
                    <a:pt x="134963" y="49901"/>
                  </a:lnTo>
                  <a:cubicBezTo>
                    <a:pt x="131593" y="53272"/>
                    <a:pt x="126875" y="55295"/>
                    <a:pt x="122158" y="55295"/>
                  </a:cubicBezTo>
                  <a:lnTo>
                    <a:pt x="19714" y="55295"/>
                  </a:lnTo>
                  <a:lnTo>
                    <a:pt x="19714" y="49901"/>
                  </a:lnTo>
                  <a:cubicBezTo>
                    <a:pt x="19714" y="47878"/>
                    <a:pt x="17692" y="46529"/>
                    <a:pt x="15670" y="47878"/>
                  </a:cubicBezTo>
                  <a:lnTo>
                    <a:pt x="1516" y="55970"/>
                  </a:lnTo>
                  <a:cubicBezTo>
                    <a:pt x="-505" y="57319"/>
                    <a:pt x="-505" y="59342"/>
                    <a:pt x="1516" y="60690"/>
                  </a:cubicBezTo>
                  <a:lnTo>
                    <a:pt x="15670" y="68782"/>
                  </a:lnTo>
                  <a:cubicBezTo>
                    <a:pt x="17692" y="69457"/>
                    <a:pt x="19714" y="68782"/>
                    <a:pt x="19714" y="66759"/>
                  </a:cubicBezTo>
                  <a:lnTo>
                    <a:pt x="19714" y="61364"/>
                  </a:lnTo>
                  <a:lnTo>
                    <a:pt x="122158" y="61364"/>
                  </a:lnTo>
                  <a:cubicBezTo>
                    <a:pt x="128223" y="61364"/>
                    <a:pt x="134289" y="58667"/>
                    <a:pt x="138333" y="54621"/>
                  </a:cubicBezTo>
                  <a:lnTo>
                    <a:pt x="183489" y="9440"/>
                  </a:lnTo>
                  <a:cubicBezTo>
                    <a:pt x="183489" y="9440"/>
                    <a:pt x="183489" y="9440"/>
                    <a:pt x="184163" y="9440"/>
                  </a:cubicBezTo>
                  <a:cubicBezTo>
                    <a:pt x="186859" y="9440"/>
                    <a:pt x="188881" y="7418"/>
                    <a:pt x="188881" y="4720"/>
                  </a:cubicBezTo>
                  <a:cubicBezTo>
                    <a:pt x="188881" y="2023"/>
                    <a:pt x="186859" y="0"/>
                    <a:pt x="184163" y="0"/>
                  </a:cubicBezTo>
                  <a:cubicBezTo>
                    <a:pt x="181467" y="0"/>
                    <a:pt x="179445" y="2023"/>
                    <a:pt x="179445" y="4720"/>
                  </a:cubicBezTo>
                  <a:close/>
                </a:path>
              </a:pathLst>
            </a:custGeom>
            <a:solidFill>
              <a:srgbClr val="805AA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77976DE4-0CA5-0DD7-3FBD-DB005ED7B162}"/>
                </a:ext>
              </a:extLst>
            </p:cNvPr>
            <p:cNvSpPr/>
            <p:nvPr/>
          </p:nvSpPr>
          <p:spPr>
            <a:xfrm>
              <a:off x="10598227" y="3769696"/>
              <a:ext cx="172597" cy="96598"/>
            </a:xfrm>
            <a:custGeom>
              <a:avLst/>
              <a:gdLst>
                <a:gd name="connsiteX0" fmla="*/ 165256 w 172597"/>
                <a:gd name="connsiteY0" fmla="*/ 90361 h 96598"/>
                <a:gd name="connsiteX1" fmla="*/ 165256 w 172597"/>
                <a:gd name="connsiteY1" fmla="*/ 90361 h 96598"/>
                <a:gd name="connsiteX2" fmla="*/ 101228 w 172597"/>
                <a:gd name="connsiteY2" fmla="*/ 90361 h 96598"/>
                <a:gd name="connsiteX3" fmla="*/ 88423 w 172597"/>
                <a:gd name="connsiteY3" fmla="*/ 84966 h 96598"/>
                <a:gd name="connsiteX4" fmla="*/ 16307 w 172597"/>
                <a:gd name="connsiteY4" fmla="*/ 12812 h 96598"/>
                <a:gd name="connsiteX5" fmla="*/ 20351 w 172597"/>
                <a:gd name="connsiteY5" fmla="*/ 8766 h 96598"/>
                <a:gd name="connsiteX6" fmla="*/ 19003 w 172597"/>
                <a:gd name="connsiteY6" fmla="*/ 4046 h 96598"/>
                <a:gd name="connsiteX7" fmla="*/ 3502 w 172597"/>
                <a:gd name="connsiteY7" fmla="*/ 0 h 96598"/>
                <a:gd name="connsiteX8" fmla="*/ 132 w 172597"/>
                <a:gd name="connsiteY8" fmla="*/ 3372 h 96598"/>
                <a:gd name="connsiteX9" fmla="*/ 4176 w 172597"/>
                <a:gd name="connsiteY9" fmla="*/ 18881 h 96598"/>
                <a:gd name="connsiteX10" fmla="*/ 8894 w 172597"/>
                <a:gd name="connsiteY10" fmla="*/ 20230 h 96598"/>
                <a:gd name="connsiteX11" fmla="*/ 12938 w 172597"/>
                <a:gd name="connsiteY11" fmla="*/ 16184 h 96598"/>
                <a:gd name="connsiteX12" fmla="*/ 85053 w 172597"/>
                <a:gd name="connsiteY12" fmla="*/ 88338 h 96598"/>
                <a:gd name="connsiteX13" fmla="*/ 101228 w 172597"/>
                <a:gd name="connsiteY13" fmla="*/ 95081 h 96598"/>
                <a:gd name="connsiteX14" fmla="*/ 165256 w 172597"/>
                <a:gd name="connsiteY14" fmla="*/ 95081 h 96598"/>
                <a:gd name="connsiteX15" fmla="*/ 165256 w 172597"/>
                <a:gd name="connsiteY15" fmla="*/ 95081 h 96598"/>
                <a:gd name="connsiteX16" fmla="*/ 171321 w 172597"/>
                <a:gd name="connsiteY16" fmla="*/ 95081 h 96598"/>
                <a:gd name="connsiteX17" fmla="*/ 171321 w 172597"/>
                <a:gd name="connsiteY17" fmla="*/ 89012 h 96598"/>
                <a:gd name="connsiteX18" fmla="*/ 165256 w 172597"/>
                <a:gd name="connsiteY18" fmla="*/ 89012 h 96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72597" h="96598">
                  <a:moveTo>
                    <a:pt x="165256" y="90361"/>
                  </a:moveTo>
                  <a:cubicBezTo>
                    <a:pt x="165256" y="90361"/>
                    <a:pt x="165256" y="90361"/>
                    <a:pt x="165256" y="90361"/>
                  </a:cubicBezTo>
                  <a:lnTo>
                    <a:pt x="101228" y="90361"/>
                  </a:lnTo>
                  <a:cubicBezTo>
                    <a:pt x="96510" y="90361"/>
                    <a:pt x="91792" y="88338"/>
                    <a:pt x="88423" y="84966"/>
                  </a:cubicBezTo>
                  <a:lnTo>
                    <a:pt x="16307" y="12812"/>
                  </a:lnTo>
                  <a:lnTo>
                    <a:pt x="20351" y="8766"/>
                  </a:lnTo>
                  <a:cubicBezTo>
                    <a:pt x="21699" y="7418"/>
                    <a:pt x="21025" y="4720"/>
                    <a:pt x="19003" y="4046"/>
                  </a:cubicBezTo>
                  <a:lnTo>
                    <a:pt x="3502" y="0"/>
                  </a:lnTo>
                  <a:cubicBezTo>
                    <a:pt x="1480" y="0"/>
                    <a:pt x="-542" y="1348"/>
                    <a:pt x="132" y="3372"/>
                  </a:cubicBezTo>
                  <a:lnTo>
                    <a:pt x="4176" y="18881"/>
                  </a:lnTo>
                  <a:cubicBezTo>
                    <a:pt x="4176" y="20904"/>
                    <a:pt x="6872" y="21578"/>
                    <a:pt x="8894" y="20230"/>
                  </a:cubicBezTo>
                  <a:lnTo>
                    <a:pt x="12938" y="16184"/>
                  </a:lnTo>
                  <a:lnTo>
                    <a:pt x="85053" y="88338"/>
                  </a:lnTo>
                  <a:cubicBezTo>
                    <a:pt x="89097" y="92384"/>
                    <a:pt x="95162" y="95081"/>
                    <a:pt x="101228" y="95081"/>
                  </a:cubicBezTo>
                  <a:lnTo>
                    <a:pt x="165256" y="95081"/>
                  </a:lnTo>
                  <a:cubicBezTo>
                    <a:pt x="165256" y="95081"/>
                    <a:pt x="165256" y="95081"/>
                    <a:pt x="165256" y="95081"/>
                  </a:cubicBezTo>
                  <a:cubicBezTo>
                    <a:pt x="167277" y="97104"/>
                    <a:pt x="169973" y="97104"/>
                    <a:pt x="171321" y="95081"/>
                  </a:cubicBezTo>
                  <a:cubicBezTo>
                    <a:pt x="172669" y="93058"/>
                    <a:pt x="173343" y="90361"/>
                    <a:pt x="171321" y="89012"/>
                  </a:cubicBezTo>
                  <a:cubicBezTo>
                    <a:pt x="169299" y="87664"/>
                    <a:pt x="166604" y="86989"/>
                    <a:pt x="165256" y="89012"/>
                  </a:cubicBezTo>
                  <a:close/>
                </a:path>
              </a:pathLst>
            </a:custGeom>
            <a:solidFill>
              <a:srgbClr val="F595A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pic>
        <p:nvPicPr>
          <p:cNvPr id="77" name="Graphic 76" descr="Trophy">
            <a:extLst>
              <a:ext uri="{FF2B5EF4-FFF2-40B4-BE49-F238E27FC236}">
                <a16:creationId xmlns:a16="http://schemas.microsoft.com/office/drawing/2014/main" id="{FD040F4A-1B59-F6F3-46D2-72D8B291A7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38428" y="3061035"/>
            <a:ext cx="1067144" cy="1067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5607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10677</TotalTime>
  <Words>478</Words>
  <Application>Microsoft Office PowerPoint</Application>
  <PresentationFormat>On-screen Show (4:3)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Octagon Arrow Line Diagram – Slide Template</vt:lpstr>
      <vt:lpstr>Octagon Arrow Line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Octagon Arrow Line Diagram</dc:title>
  <dc:creator>PresentationGO.com</dc:creator>
  <dc:description>© Copyright PresentationGO.com - Do not distribute or sale without written permission.</dc:description>
  <cp:lastModifiedBy>Christophe Barroche</cp:lastModifiedBy>
  <cp:revision>40</cp:revision>
  <dcterms:created xsi:type="dcterms:W3CDTF">2014-11-26T05:14:11Z</dcterms:created>
  <dcterms:modified xsi:type="dcterms:W3CDTF">2024-07-01T20:03:35Z</dcterms:modified>
  <cp:category>Charts &amp; Diagrams</cp:category>
</cp:coreProperties>
</file>