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6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59" d="100"/>
          <a:sy n="59" d="100"/>
        </p:scale>
        <p:origin x="360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267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99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Heptagon Arrow Line Diagram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C8489B8-4E41-7B65-2F5C-60E79F153AC2}"/>
              </a:ext>
            </a:extLst>
          </p:cNvPr>
          <p:cNvGrpSpPr/>
          <p:nvPr/>
        </p:nvGrpSpPr>
        <p:grpSpPr>
          <a:xfrm>
            <a:off x="3077980" y="2124563"/>
            <a:ext cx="2988041" cy="2967689"/>
            <a:chOff x="9997175" y="3632806"/>
            <a:chExt cx="289676" cy="287703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7B197DE-F1EB-A60D-1778-00EB843863DF}"/>
                </a:ext>
              </a:extLst>
            </p:cNvPr>
            <p:cNvSpPr/>
            <p:nvPr/>
          </p:nvSpPr>
          <p:spPr>
            <a:xfrm>
              <a:off x="10035770" y="3647614"/>
              <a:ext cx="61152" cy="209746"/>
            </a:xfrm>
            <a:custGeom>
              <a:avLst/>
              <a:gdLst>
                <a:gd name="connsiteX0" fmla="*/ 55087 w 61152"/>
                <a:gd name="connsiteY0" fmla="*/ 200979 h 209746"/>
                <a:gd name="connsiteX1" fmla="*/ 55087 w 61152"/>
                <a:gd name="connsiteY1" fmla="*/ 200979 h 209746"/>
                <a:gd name="connsiteX2" fmla="*/ 8583 w 61152"/>
                <a:gd name="connsiteY2" fmla="*/ 142987 h 209746"/>
                <a:gd name="connsiteX3" fmla="*/ 5213 w 61152"/>
                <a:gd name="connsiteY3" fmla="*/ 127477 h 209746"/>
                <a:gd name="connsiteX4" fmla="*/ 30824 w 61152"/>
                <a:gd name="connsiteY4" fmla="*/ 19583 h 209746"/>
                <a:gd name="connsiteX5" fmla="*/ 36216 w 61152"/>
                <a:gd name="connsiteY5" fmla="*/ 20932 h 209746"/>
                <a:gd name="connsiteX6" fmla="*/ 39586 w 61152"/>
                <a:gd name="connsiteY6" fmla="*/ 17560 h 209746"/>
                <a:gd name="connsiteX7" fmla="*/ 34868 w 61152"/>
                <a:gd name="connsiteY7" fmla="*/ 2050 h 209746"/>
                <a:gd name="connsiteX8" fmla="*/ 30150 w 61152"/>
                <a:gd name="connsiteY8" fmla="*/ 702 h 209746"/>
                <a:gd name="connsiteX9" fmla="*/ 19367 w 61152"/>
                <a:gd name="connsiteY9" fmla="*/ 12165 h 209746"/>
                <a:gd name="connsiteX10" fmla="*/ 20715 w 61152"/>
                <a:gd name="connsiteY10" fmla="*/ 16886 h 209746"/>
                <a:gd name="connsiteX11" fmla="*/ 26106 w 61152"/>
                <a:gd name="connsiteY11" fmla="*/ 18234 h 209746"/>
                <a:gd name="connsiteX12" fmla="*/ 495 w 61152"/>
                <a:gd name="connsiteY12" fmla="*/ 126128 h 209746"/>
                <a:gd name="connsiteX13" fmla="*/ 5213 w 61152"/>
                <a:gd name="connsiteY13" fmla="*/ 145684 h 209746"/>
                <a:gd name="connsiteX14" fmla="*/ 51717 w 61152"/>
                <a:gd name="connsiteY14" fmla="*/ 203677 h 209746"/>
                <a:gd name="connsiteX15" fmla="*/ 51717 w 61152"/>
                <a:gd name="connsiteY15" fmla="*/ 205026 h 209746"/>
                <a:gd name="connsiteX16" fmla="*/ 56435 w 61152"/>
                <a:gd name="connsiteY16" fmla="*/ 209746 h 209746"/>
                <a:gd name="connsiteX17" fmla="*/ 61153 w 61152"/>
                <a:gd name="connsiteY17" fmla="*/ 205026 h 209746"/>
                <a:gd name="connsiteX18" fmla="*/ 56435 w 61152"/>
                <a:gd name="connsiteY18" fmla="*/ 200305 h 209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1152" h="209746">
                  <a:moveTo>
                    <a:pt x="55087" y="200979"/>
                  </a:moveTo>
                  <a:cubicBezTo>
                    <a:pt x="55087" y="200979"/>
                    <a:pt x="55087" y="200979"/>
                    <a:pt x="55087" y="200979"/>
                  </a:cubicBezTo>
                  <a:lnTo>
                    <a:pt x="8583" y="142987"/>
                  </a:lnTo>
                  <a:cubicBezTo>
                    <a:pt x="5213" y="138941"/>
                    <a:pt x="3865" y="132872"/>
                    <a:pt x="5213" y="127477"/>
                  </a:cubicBezTo>
                  <a:lnTo>
                    <a:pt x="30824" y="19583"/>
                  </a:lnTo>
                  <a:lnTo>
                    <a:pt x="36216" y="20932"/>
                  </a:lnTo>
                  <a:cubicBezTo>
                    <a:pt x="38238" y="20932"/>
                    <a:pt x="40260" y="19583"/>
                    <a:pt x="39586" y="17560"/>
                  </a:cubicBezTo>
                  <a:lnTo>
                    <a:pt x="34868" y="2050"/>
                  </a:lnTo>
                  <a:cubicBezTo>
                    <a:pt x="34868" y="27"/>
                    <a:pt x="31498" y="-647"/>
                    <a:pt x="30150" y="702"/>
                  </a:cubicBezTo>
                  <a:lnTo>
                    <a:pt x="19367" y="12165"/>
                  </a:lnTo>
                  <a:cubicBezTo>
                    <a:pt x="18019" y="13514"/>
                    <a:pt x="19367" y="16211"/>
                    <a:pt x="20715" y="16886"/>
                  </a:cubicBezTo>
                  <a:lnTo>
                    <a:pt x="26106" y="18234"/>
                  </a:lnTo>
                  <a:lnTo>
                    <a:pt x="495" y="126128"/>
                  </a:lnTo>
                  <a:cubicBezTo>
                    <a:pt x="-852" y="132872"/>
                    <a:pt x="495" y="140289"/>
                    <a:pt x="5213" y="145684"/>
                  </a:cubicBezTo>
                  <a:lnTo>
                    <a:pt x="51717" y="203677"/>
                  </a:lnTo>
                  <a:cubicBezTo>
                    <a:pt x="51717" y="203677"/>
                    <a:pt x="51717" y="204351"/>
                    <a:pt x="51717" y="205026"/>
                  </a:cubicBezTo>
                  <a:cubicBezTo>
                    <a:pt x="51717" y="207723"/>
                    <a:pt x="53739" y="209746"/>
                    <a:pt x="56435" y="209746"/>
                  </a:cubicBezTo>
                  <a:cubicBezTo>
                    <a:pt x="59131" y="209746"/>
                    <a:pt x="61153" y="207723"/>
                    <a:pt x="61153" y="205026"/>
                  </a:cubicBezTo>
                  <a:cubicBezTo>
                    <a:pt x="61153" y="202328"/>
                    <a:pt x="59131" y="200305"/>
                    <a:pt x="56435" y="200305"/>
                  </a:cubicBezTo>
                  <a:close/>
                </a:path>
              </a:pathLst>
            </a:custGeom>
            <a:solidFill>
              <a:srgbClr val="F595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35848B71-FEFE-2ACC-B323-B85F83B66BCF}"/>
                </a:ext>
              </a:extLst>
            </p:cNvPr>
            <p:cNvSpPr/>
            <p:nvPr/>
          </p:nvSpPr>
          <p:spPr>
            <a:xfrm>
              <a:off x="10046207" y="3632806"/>
              <a:ext cx="150332" cy="152568"/>
            </a:xfrm>
            <a:custGeom>
              <a:avLst/>
              <a:gdLst>
                <a:gd name="connsiteX0" fmla="*/ 8256 w 150332"/>
                <a:gd name="connsiteY0" fmla="*/ 145657 h 152568"/>
                <a:gd name="connsiteX1" fmla="*/ 8256 w 150332"/>
                <a:gd name="connsiteY1" fmla="*/ 145657 h 152568"/>
                <a:gd name="connsiteX2" fmla="*/ 23757 w 150332"/>
                <a:gd name="connsiteY2" fmla="*/ 73503 h 152568"/>
                <a:gd name="connsiteX3" fmla="*/ 33867 w 150332"/>
                <a:gd name="connsiteY3" fmla="*/ 61365 h 152568"/>
                <a:gd name="connsiteX4" fmla="*/ 133615 w 150332"/>
                <a:gd name="connsiteY4" fmla="*/ 13487 h 152568"/>
                <a:gd name="connsiteX5" fmla="*/ 135637 w 150332"/>
                <a:gd name="connsiteY5" fmla="*/ 18207 h 152568"/>
                <a:gd name="connsiteX6" fmla="*/ 140355 w 150332"/>
                <a:gd name="connsiteY6" fmla="*/ 18207 h 152568"/>
                <a:gd name="connsiteX7" fmla="*/ 149790 w 150332"/>
                <a:gd name="connsiteY7" fmla="*/ 5395 h 152568"/>
                <a:gd name="connsiteX8" fmla="*/ 147769 w 150332"/>
                <a:gd name="connsiteY8" fmla="*/ 1349 h 152568"/>
                <a:gd name="connsiteX9" fmla="*/ 131593 w 150332"/>
                <a:gd name="connsiteY9" fmla="*/ 0 h 152568"/>
                <a:gd name="connsiteX10" fmla="*/ 128897 w 150332"/>
                <a:gd name="connsiteY10" fmla="*/ 4046 h 152568"/>
                <a:gd name="connsiteX11" fmla="*/ 130919 w 150332"/>
                <a:gd name="connsiteY11" fmla="*/ 8767 h 152568"/>
                <a:gd name="connsiteX12" fmla="*/ 31171 w 150332"/>
                <a:gd name="connsiteY12" fmla="*/ 56644 h 152568"/>
                <a:gd name="connsiteX13" fmla="*/ 18366 w 150332"/>
                <a:gd name="connsiteY13" fmla="*/ 72829 h 152568"/>
                <a:gd name="connsiteX14" fmla="*/ 2864 w 150332"/>
                <a:gd name="connsiteY14" fmla="*/ 144982 h 152568"/>
                <a:gd name="connsiteX15" fmla="*/ 1516 w 150332"/>
                <a:gd name="connsiteY15" fmla="*/ 144982 h 152568"/>
                <a:gd name="connsiteX16" fmla="*/ 1516 w 150332"/>
                <a:gd name="connsiteY16" fmla="*/ 151051 h 152568"/>
                <a:gd name="connsiteX17" fmla="*/ 7582 w 150332"/>
                <a:gd name="connsiteY17" fmla="*/ 151051 h 152568"/>
                <a:gd name="connsiteX18" fmla="*/ 7582 w 150332"/>
                <a:gd name="connsiteY18" fmla="*/ 144982 h 15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0332" h="152568">
                  <a:moveTo>
                    <a:pt x="8256" y="145657"/>
                  </a:moveTo>
                  <a:cubicBezTo>
                    <a:pt x="8256" y="145657"/>
                    <a:pt x="8256" y="145657"/>
                    <a:pt x="8256" y="145657"/>
                  </a:cubicBezTo>
                  <a:lnTo>
                    <a:pt x="23757" y="73503"/>
                  </a:lnTo>
                  <a:cubicBezTo>
                    <a:pt x="25105" y="68108"/>
                    <a:pt x="28475" y="63388"/>
                    <a:pt x="33867" y="61365"/>
                  </a:cubicBezTo>
                  <a:lnTo>
                    <a:pt x="133615" y="13487"/>
                  </a:lnTo>
                  <a:lnTo>
                    <a:pt x="135637" y="18207"/>
                  </a:lnTo>
                  <a:cubicBezTo>
                    <a:pt x="136311" y="20230"/>
                    <a:pt x="139007" y="20230"/>
                    <a:pt x="140355" y="18207"/>
                  </a:cubicBezTo>
                  <a:lnTo>
                    <a:pt x="149790" y="5395"/>
                  </a:lnTo>
                  <a:cubicBezTo>
                    <a:pt x="151138" y="3372"/>
                    <a:pt x="149790" y="1349"/>
                    <a:pt x="147769" y="1349"/>
                  </a:cubicBezTo>
                  <a:lnTo>
                    <a:pt x="131593" y="0"/>
                  </a:lnTo>
                  <a:cubicBezTo>
                    <a:pt x="129571" y="0"/>
                    <a:pt x="128223" y="2023"/>
                    <a:pt x="128897" y="4046"/>
                  </a:cubicBezTo>
                  <a:lnTo>
                    <a:pt x="130919" y="8767"/>
                  </a:lnTo>
                  <a:lnTo>
                    <a:pt x="31171" y="56644"/>
                  </a:lnTo>
                  <a:cubicBezTo>
                    <a:pt x="24431" y="60016"/>
                    <a:pt x="20388" y="65411"/>
                    <a:pt x="18366" y="72829"/>
                  </a:cubicBezTo>
                  <a:lnTo>
                    <a:pt x="2864" y="144982"/>
                  </a:lnTo>
                  <a:cubicBezTo>
                    <a:pt x="2864" y="144982"/>
                    <a:pt x="2190" y="144982"/>
                    <a:pt x="1516" y="144982"/>
                  </a:cubicBezTo>
                  <a:cubicBezTo>
                    <a:pt x="-505" y="146331"/>
                    <a:pt x="-505" y="149029"/>
                    <a:pt x="1516" y="151051"/>
                  </a:cubicBezTo>
                  <a:cubicBezTo>
                    <a:pt x="3538" y="153074"/>
                    <a:pt x="5560" y="153074"/>
                    <a:pt x="7582" y="151051"/>
                  </a:cubicBezTo>
                  <a:cubicBezTo>
                    <a:pt x="9604" y="149029"/>
                    <a:pt x="9604" y="147006"/>
                    <a:pt x="7582" y="144982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821F2910-2075-154E-0D23-46CE77EB9D79}"/>
                </a:ext>
              </a:extLst>
            </p:cNvPr>
            <p:cNvSpPr/>
            <p:nvPr/>
          </p:nvSpPr>
          <p:spPr>
            <a:xfrm>
              <a:off x="10077880" y="3665342"/>
              <a:ext cx="208971" cy="65241"/>
            </a:xfrm>
            <a:custGeom>
              <a:avLst/>
              <a:gdLst>
                <a:gd name="connsiteX0" fmla="*/ 8260 w 208971"/>
                <a:gd name="connsiteY0" fmla="*/ 38943 h 65241"/>
                <a:gd name="connsiteX1" fmla="*/ 8260 w 208971"/>
                <a:gd name="connsiteY1" fmla="*/ 38943 h 65241"/>
                <a:gd name="connsiteX2" fmla="*/ 74983 w 208971"/>
                <a:gd name="connsiteY2" fmla="*/ 7249 h 65241"/>
                <a:gd name="connsiteX3" fmla="*/ 91158 w 208971"/>
                <a:gd name="connsiteY3" fmla="*/ 7249 h 65241"/>
                <a:gd name="connsiteX4" fmla="*/ 190232 w 208971"/>
                <a:gd name="connsiteY4" fmla="*/ 56476 h 65241"/>
                <a:gd name="connsiteX5" fmla="*/ 187536 w 208971"/>
                <a:gd name="connsiteY5" fmla="*/ 61196 h 65241"/>
                <a:gd name="connsiteX6" fmla="*/ 190232 w 208971"/>
                <a:gd name="connsiteY6" fmla="*/ 65242 h 65241"/>
                <a:gd name="connsiteX7" fmla="*/ 206407 w 208971"/>
                <a:gd name="connsiteY7" fmla="*/ 65242 h 65241"/>
                <a:gd name="connsiteX8" fmla="*/ 208429 w 208971"/>
                <a:gd name="connsiteY8" fmla="*/ 60522 h 65241"/>
                <a:gd name="connsiteX9" fmla="*/ 199668 w 208971"/>
                <a:gd name="connsiteY9" fmla="*/ 47035 h 65241"/>
                <a:gd name="connsiteX10" fmla="*/ 194950 w 208971"/>
                <a:gd name="connsiteY10" fmla="*/ 47035 h 65241"/>
                <a:gd name="connsiteX11" fmla="*/ 192928 w 208971"/>
                <a:gd name="connsiteY11" fmla="*/ 51755 h 65241"/>
                <a:gd name="connsiteX12" fmla="*/ 93854 w 208971"/>
                <a:gd name="connsiteY12" fmla="*/ 2529 h 65241"/>
                <a:gd name="connsiteX13" fmla="*/ 73635 w 208971"/>
                <a:gd name="connsiteY13" fmla="*/ 2529 h 65241"/>
                <a:gd name="connsiteX14" fmla="*/ 6911 w 208971"/>
                <a:gd name="connsiteY14" fmla="*/ 34897 h 65241"/>
                <a:gd name="connsiteX15" fmla="*/ 5563 w 208971"/>
                <a:gd name="connsiteY15" fmla="*/ 34897 h 65241"/>
                <a:gd name="connsiteX16" fmla="*/ 172 w 208971"/>
                <a:gd name="connsiteY16" fmla="*/ 38269 h 65241"/>
                <a:gd name="connsiteX17" fmla="*/ 3542 w 208971"/>
                <a:gd name="connsiteY17" fmla="*/ 43664 h 65241"/>
                <a:gd name="connsiteX18" fmla="*/ 8933 w 208971"/>
                <a:gd name="connsiteY18" fmla="*/ 40292 h 6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8971" h="65241">
                  <a:moveTo>
                    <a:pt x="8260" y="38943"/>
                  </a:moveTo>
                  <a:cubicBezTo>
                    <a:pt x="8260" y="38943"/>
                    <a:pt x="8260" y="38943"/>
                    <a:pt x="8260" y="38943"/>
                  </a:cubicBezTo>
                  <a:lnTo>
                    <a:pt x="74983" y="7249"/>
                  </a:lnTo>
                  <a:cubicBezTo>
                    <a:pt x="80374" y="4552"/>
                    <a:pt x="85766" y="4552"/>
                    <a:pt x="91158" y="7249"/>
                  </a:cubicBezTo>
                  <a:lnTo>
                    <a:pt x="190232" y="56476"/>
                  </a:lnTo>
                  <a:lnTo>
                    <a:pt x="187536" y="61196"/>
                  </a:lnTo>
                  <a:cubicBezTo>
                    <a:pt x="186862" y="63219"/>
                    <a:pt x="187536" y="65242"/>
                    <a:pt x="190232" y="65242"/>
                  </a:cubicBezTo>
                  <a:lnTo>
                    <a:pt x="206407" y="65242"/>
                  </a:lnTo>
                  <a:cubicBezTo>
                    <a:pt x="208429" y="64568"/>
                    <a:pt x="209777" y="61870"/>
                    <a:pt x="208429" y="60522"/>
                  </a:cubicBezTo>
                  <a:lnTo>
                    <a:pt x="199668" y="47035"/>
                  </a:lnTo>
                  <a:cubicBezTo>
                    <a:pt x="198320" y="45012"/>
                    <a:pt x="196298" y="45686"/>
                    <a:pt x="194950" y="47035"/>
                  </a:cubicBezTo>
                  <a:lnTo>
                    <a:pt x="192928" y="51755"/>
                  </a:lnTo>
                  <a:lnTo>
                    <a:pt x="93854" y="2529"/>
                  </a:lnTo>
                  <a:cubicBezTo>
                    <a:pt x="87114" y="-843"/>
                    <a:pt x="79700" y="-843"/>
                    <a:pt x="73635" y="2529"/>
                  </a:cubicBezTo>
                  <a:lnTo>
                    <a:pt x="6911" y="34897"/>
                  </a:lnTo>
                  <a:cubicBezTo>
                    <a:pt x="6911" y="34897"/>
                    <a:pt x="6911" y="34897"/>
                    <a:pt x="5563" y="34897"/>
                  </a:cubicBezTo>
                  <a:cubicBezTo>
                    <a:pt x="2868" y="34897"/>
                    <a:pt x="846" y="35571"/>
                    <a:pt x="172" y="38269"/>
                  </a:cubicBezTo>
                  <a:cubicBezTo>
                    <a:pt x="-502" y="40966"/>
                    <a:pt x="846" y="42989"/>
                    <a:pt x="3542" y="43664"/>
                  </a:cubicBezTo>
                  <a:cubicBezTo>
                    <a:pt x="6237" y="44338"/>
                    <a:pt x="8260" y="42989"/>
                    <a:pt x="8933" y="40292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082DC24-9516-F4A8-23D7-9A276D23055F}"/>
                </a:ext>
              </a:extLst>
            </p:cNvPr>
            <p:cNvSpPr/>
            <p:nvPr/>
          </p:nvSpPr>
          <p:spPr>
            <a:xfrm>
              <a:off x="10156364" y="3676095"/>
              <a:ext cx="121183" cy="178628"/>
            </a:xfrm>
            <a:custGeom>
              <a:avLst/>
              <a:gdLst>
                <a:gd name="connsiteX0" fmla="*/ 6608 w 121183"/>
                <a:gd name="connsiteY0" fmla="*/ 7961 h 178628"/>
                <a:gd name="connsiteX1" fmla="*/ 6608 w 121183"/>
                <a:gd name="connsiteY1" fmla="*/ 7961 h 178628"/>
                <a:gd name="connsiteX2" fmla="*/ 73332 w 121183"/>
                <a:gd name="connsiteY2" fmla="*/ 39655 h 178628"/>
                <a:gd name="connsiteX3" fmla="*/ 83441 w 121183"/>
                <a:gd name="connsiteY3" fmla="*/ 51793 h 178628"/>
                <a:gd name="connsiteX4" fmla="*/ 107704 w 121183"/>
                <a:gd name="connsiteY4" fmla="*/ 159686 h 178628"/>
                <a:gd name="connsiteX5" fmla="*/ 102312 w 121183"/>
                <a:gd name="connsiteY5" fmla="*/ 161035 h 178628"/>
                <a:gd name="connsiteX6" fmla="*/ 100965 w 121183"/>
                <a:gd name="connsiteY6" fmla="*/ 165755 h 178628"/>
                <a:gd name="connsiteX7" fmla="*/ 111748 w 121183"/>
                <a:gd name="connsiteY7" fmla="*/ 177894 h 178628"/>
                <a:gd name="connsiteX8" fmla="*/ 116466 w 121183"/>
                <a:gd name="connsiteY8" fmla="*/ 177219 h 178628"/>
                <a:gd name="connsiteX9" fmla="*/ 121184 w 121183"/>
                <a:gd name="connsiteY9" fmla="*/ 161709 h 178628"/>
                <a:gd name="connsiteX10" fmla="*/ 117814 w 121183"/>
                <a:gd name="connsiteY10" fmla="*/ 158338 h 178628"/>
                <a:gd name="connsiteX11" fmla="*/ 112422 w 121183"/>
                <a:gd name="connsiteY11" fmla="*/ 159686 h 178628"/>
                <a:gd name="connsiteX12" fmla="*/ 88159 w 121183"/>
                <a:gd name="connsiteY12" fmla="*/ 51793 h 178628"/>
                <a:gd name="connsiteX13" fmla="*/ 75353 w 121183"/>
                <a:gd name="connsiteY13" fmla="*/ 35608 h 178628"/>
                <a:gd name="connsiteX14" fmla="*/ 8630 w 121183"/>
                <a:gd name="connsiteY14" fmla="*/ 3914 h 178628"/>
                <a:gd name="connsiteX15" fmla="*/ 8630 w 121183"/>
                <a:gd name="connsiteY15" fmla="*/ 2566 h 178628"/>
                <a:gd name="connsiteX16" fmla="*/ 2564 w 121183"/>
                <a:gd name="connsiteY16" fmla="*/ 543 h 178628"/>
                <a:gd name="connsiteX17" fmla="*/ 543 w 121183"/>
                <a:gd name="connsiteY17" fmla="*/ 6612 h 178628"/>
                <a:gd name="connsiteX18" fmla="*/ 6608 w 121183"/>
                <a:gd name="connsiteY18" fmla="*/ 8635 h 17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1183" h="178628">
                  <a:moveTo>
                    <a:pt x="6608" y="7961"/>
                  </a:moveTo>
                  <a:cubicBezTo>
                    <a:pt x="6608" y="7961"/>
                    <a:pt x="6608" y="7961"/>
                    <a:pt x="6608" y="7961"/>
                  </a:cubicBezTo>
                  <a:lnTo>
                    <a:pt x="73332" y="39655"/>
                  </a:lnTo>
                  <a:cubicBezTo>
                    <a:pt x="78723" y="42352"/>
                    <a:pt x="82093" y="46398"/>
                    <a:pt x="83441" y="51793"/>
                  </a:cubicBezTo>
                  <a:lnTo>
                    <a:pt x="107704" y="159686"/>
                  </a:lnTo>
                  <a:lnTo>
                    <a:pt x="102312" y="161035"/>
                  </a:lnTo>
                  <a:cubicBezTo>
                    <a:pt x="100290" y="161035"/>
                    <a:pt x="99616" y="163732"/>
                    <a:pt x="100965" y="165755"/>
                  </a:cubicBezTo>
                  <a:lnTo>
                    <a:pt x="111748" y="177894"/>
                  </a:lnTo>
                  <a:cubicBezTo>
                    <a:pt x="113096" y="179242"/>
                    <a:pt x="115792" y="178568"/>
                    <a:pt x="116466" y="177219"/>
                  </a:cubicBezTo>
                  <a:lnTo>
                    <a:pt x="121184" y="161709"/>
                  </a:lnTo>
                  <a:cubicBezTo>
                    <a:pt x="121184" y="159686"/>
                    <a:pt x="119836" y="157663"/>
                    <a:pt x="117814" y="158338"/>
                  </a:cubicBezTo>
                  <a:lnTo>
                    <a:pt x="112422" y="159686"/>
                  </a:lnTo>
                  <a:lnTo>
                    <a:pt x="88159" y="51793"/>
                  </a:lnTo>
                  <a:cubicBezTo>
                    <a:pt x="86811" y="45049"/>
                    <a:pt x="82093" y="38980"/>
                    <a:pt x="75353" y="35608"/>
                  </a:cubicBezTo>
                  <a:lnTo>
                    <a:pt x="8630" y="3914"/>
                  </a:lnTo>
                  <a:cubicBezTo>
                    <a:pt x="8630" y="3914"/>
                    <a:pt x="8630" y="3240"/>
                    <a:pt x="8630" y="2566"/>
                  </a:cubicBezTo>
                  <a:cubicBezTo>
                    <a:pt x="7282" y="543"/>
                    <a:pt x="4586" y="-806"/>
                    <a:pt x="2564" y="543"/>
                  </a:cubicBezTo>
                  <a:cubicBezTo>
                    <a:pt x="543" y="1891"/>
                    <a:pt x="-805" y="4589"/>
                    <a:pt x="543" y="6612"/>
                  </a:cubicBezTo>
                  <a:cubicBezTo>
                    <a:pt x="1890" y="8635"/>
                    <a:pt x="4586" y="9984"/>
                    <a:pt x="6608" y="8635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AEE25613-9348-1585-185C-5105194215E8}"/>
                </a:ext>
              </a:extLst>
            </p:cNvPr>
            <p:cNvSpPr/>
            <p:nvPr/>
          </p:nvSpPr>
          <p:spPr>
            <a:xfrm>
              <a:off x="10156907" y="3722624"/>
              <a:ext cx="90807" cy="197885"/>
            </a:xfrm>
            <a:custGeom>
              <a:avLst/>
              <a:gdLst>
                <a:gd name="connsiteX0" fmla="*/ 69419 w 90807"/>
                <a:gd name="connsiteY0" fmla="*/ 8635 h 197885"/>
                <a:gd name="connsiteX1" fmla="*/ 69419 w 90807"/>
                <a:gd name="connsiteY1" fmla="*/ 8635 h 197885"/>
                <a:gd name="connsiteX2" fmla="*/ 85594 w 90807"/>
                <a:gd name="connsiteY2" fmla="*/ 80789 h 197885"/>
                <a:gd name="connsiteX3" fmla="*/ 81551 w 90807"/>
                <a:gd name="connsiteY3" fmla="*/ 96299 h 197885"/>
                <a:gd name="connsiteX4" fmla="*/ 10783 w 90807"/>
                <a:gd name="connsiteY4" fmla="*/ 181265 h 197885"/>
                <a:gd name="connsiteX5" fmla="*/ 6740 w 90807"/>
                <a:gd name="connsiteY5" fmla="*/ 177893 h 197885"/>
                <a:gd name="connsiteX6" fmla="*/ 2696 w 90807"/>
                <a:gd name="connsiteY6" fmla="*/ 179242 h 197885"/>
                <a:gd name="connsiteX7" fmla="*/ 0 w 90807"/>
                <a:gd name="connsiteY7" fmla="*/ 194752 h 197885"/>
                <a:gd name="connsiteX8" fmla="*/ 3370 w 90807"/>
                <a:gd name="connsiteY8" fmla="*/ 197449 h 197885"/>
                <a:gd name="connsiteX9" fmla="*/ 18197 w 90807"/>
                <a:gd name="connsiteY9" fmla="*/ 192055 h 197885"/>
                <a:gd name="connsiteX10" fmla="*/ 18871 w 90807"/>
                <a:gd name="connsiteY10" fmla="*/ 187334 h 197885"/>
                <a:gd name="connsiteX11" fmla="*/ 14827 w 90807"/>
                <a:gd name="connsiteY11" fmla="*/ 183962 h 197885"/>
                <a:gd name="connsiteX12" fmla="*/ 85594 w 90807"/>
                <a:gd name="connsiteY12" fmla="*/ 98996 h 197885"/>
                <a:gd name="connsiteX13" fmla="*/ 90312 w 90807"/>
                <a:gd name="connsiteY13" fmla="*/ 79440 h 197885"/>
                <a:gd name="connsiteX14" fmla="*/ 74137 w 90807"/>
                <a:gd name="connsiteY14" fmla="*/ 7286 h 197885"/>
                <a:gd name="connsiteX15" fmla="*/ 74811 w 90807"/>
                <a:gd name="connsiteY15" fmla="*/ 6612 h 197885"/>
                <a:gd name="connsiteX16" fmla="*/ 72789 w 90807"/>
                <a:gd name="connsiteY16" fmla="*/ 543 h 197885"/>
                <a:gd name="connsiteX17" fmla="*/ 66723 w 90807"/>
                <a:gd name="connsiteY17" fmla="*/ 2566 h 197885"/>
                <a:gd name="connsiteX18" fmla="*/ 68745 w 90807"/>
                <a:gd name="connsiteY18" fmla="*/ 8635 h 19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0807" h="197885">
                  <a:moveTo>
                    <a:pt x="69419" y="8635"/>
                  </a:moveTo>
                  <a:cubicBezTo>
                    <a:pt x="69419" y="8635"/>
                    <a:pt x="69419" y="8635"/>
                    <a:pt x="69419" y="8635"/>
                  </a:cubicBezTo>
                  <a:lnTo>
                    <a:pt x="85594" y="80789"/>
                  </a:lnTo>
                  <a:cubicBezTo>
                    <a:pt x="86942" y="86184"/>
                    <a:pt x="85594" y="91578"/>
                    <a:pt x="81551" y="96299"/>
                  </a:cubicBezTo>
                  <a:lnTo>
                    <a:pt x="10783" y="181265"/>
                  </a:lnTo>
                  <a:lnTo>
                    <a:pt x="6740" y="177893"/>
                  </a:lnTo>
                  <a:cubicBezTo>
                    <a:pt x="5392" y="176545"/>
                    <a:pt x="2696" y="177893"/>
                    <a:pt x="2696" y="179242"/>
                  </a:cubicBezTo>
                  <a:lnTo>
                    <a:pt x="0" y="194752"/>
                  </a:lnTo>
                  <a:cubicBezTo>
                    <a:pt x="0" y="196775"/>
                    <a:pt x="1348" y="198798"/>
                    <a:pt x="3370" y="197449"/>
                  </a:cubicBezTo>
                  <a:lnTo>
                    <a:pt x="18197" y="192055"/>
                  </a:lnTo>
                  <a:cubicBezTo>
                    <a:pt x="20219" y="191380"/>
                    <a:pt x="20219" y="188683"/>
                    <a:pt x="18871" y="187334"/>
                  </a:cubicBezTo>
                  <a:lnTo>
                    <a:pt x="14827" y="183962"/>
                  </a:lnTo>
                  <a:lnTo>
                    <a:pt x="85594" y="98996"/>
                  </a:lnTo>
                  <a:cubicBezTo>
                    <a:pt x="90312" y="93601"/>
                    <a:pt x="91660" y="86184"/>
                    <a:pt x="90312" y="79440"/>
                  </a:cubicBezTo>
                  <a:lnTo>
                    <a:pt x="74137" y="7286"/>
                  </a:lnTo>
                  <a:cubicBezTo>
                    <a:pt x="74137" y="7286"/>
                    <a:pt x="74137" y="7286"/>
                    <a:pt x="74811" y="6612"/>
                  </a:cubicBezTo>
                  <a:cubicBezTo>
                    <a:pt x="76159" y="4589"/>
                    <a:pt x="74811" y="1892"/>
                    <a:pt x="72789" y="543"/>
                  </a:cubicBezTo>
                  <a:cubicBezTo>
                    <a:pt x="70767" y="-806"/>
                    <a:pt x="68071" y="543"/>
                    <a:pt x="66723" y="2566"/>
                  </a:cubicBezTo>
                  <a:cubicBezTo>
                    <a:pt x="65375" y="4589"/>
                    <a:pt x="66723" y="7286"/>
                    <a:pt x="68745" y="8635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5A4B8D3-70BB-D210-0DF7-9FE05CFEA3F2}"/>
                </a:ext>
              </a:extLst>
            </p:cNvPr>
            <p:cNvSpPr/>
            <p:nvPr/>
          </p:nvSpPr>
          <p:spPr>
            <a:xfrm>
              <a:off x="10036771" y="3806613"/>
              <a:ext cx="199836" cy="78937"/>
            </a:xfrm>
            <a:custGeom>
              <a:avLst/>
              <a:gdLst>
                <a:gd name="connsiteX0" fmla="*/ 191577 w 199836"/>
                <a:gd name="connsiteY0" fmla="*/ 5567 h 78937"/>
                <a:gd name="connsiteX1" fmla="*/ 191577 w 199836"/>
                <a:gd name="connsiteY1" fmla="*/ 5567 h 78937"/>
                <a:gd name="connsiteX2" fmla="*/ 144399 w 199836"/>
                <a:gd name="connsiteY2" fmla="*/ 62885 h 78937"/>
                <a:gd name="connsiteX3" fmla="*/ 130245 w 199836"/>
                <a:gd name="connsiteY3" fmla="*/ 69629 h 78937"/>
                <a:gd name="connsiteX4" fmla="*/ 19714 w 199836"/>
                <a:gd name="connsiteY4" fmla="*/ 66257 h 78937"/>
                <a:gd name="connsiteX5" fmla="*/ 19714 w 199836"/>
                <a:gd name="connsiteY5" fmla="*/ 60862 h 78937"/>
                <a:gd name="connsiteX6" fmla="*/ 15670 w 199836"/>
                <a:gd name="connsiteY6" fmla="*/ 58165 h 78937"/>
                <a:gd name="connsiteX7" fmla="*/ 1517 w 199836"/>
                <a:gd name="connsiteY7" fmla="*/ 65582 h 78937"/>
                <a:gd name="connsiteX8" fmla="*/ 1517 w 199836"/>
                <a:gd name="connsiteY8" fmla="*/ 70303 h 78937"/>
                <a:gd name="connsiteX9" fmla="*/ 14996 w 199836"/>
                <a:gd name="connsiteY9" fmla="*/ 78395 h 78937"/>
                <a:gd name="connsiteX10" fmla="*/ 19040 w 199836"/>
                <a:gd name="connsiteY10" fmla="*/ 76372 h 78937"/>
                <a:gd name="connsiteX11" fmla="*/ 19040 w 199836"/>
                <a:gd name="connsiteY11" fmla="*/ 70977 h 78937"/>
                <a:gd name="connsiteX12" fmla="*/ 129571 w 199836"/>
                <a:gd name="connsiteY12" fmla="*/ 74349 h 78937"/>
                <a:gd name="connsiteX13" fmla="*/ 147768 w 199836"/>
                <a:gd name="connsiteY13" fmla="*/ 66257 h 78937"/>
                <a:gd name="connsiteX14" fmla="*/ 194947 w 199836"/>
                <a:gd name="connsiteY14" fmla="*/ 8938 h 78937"/>
                <a:gd name="connsiteX15" fmla="*/ 196295 w 199836"/>
                <a:gd name="connsiteY15" fmla="*/ 8938 h 78937"/>
                <a:gd name="connsiteX16" fmla="*/ 199664 w 199836"/>
                <a:gd name="connsiteY16" fmla="*/ 3544 h 78937"/>
                <a:gd name="connsiteX17" fmla="*/ 194273 w 199836"/>
                <a:gd name="connsiteY17" fmla="*/ 172 h 78937"/>
                <a:gd name="connsiteX18" fmla="*/ 190903 w 199836"/>
                <a:gd name="connsiteY18" fmla="*/ 5567 h 7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9836" h="78937">
                  <a:moveTo>
                    <a:pt x="191577" y="5567"/>
                  </a:moveTo>
                  <a:cubicBezTo>
                    <a:pt x="191577" y="5567"/>
                    <a:pt x="191577" y="5567"/>
                    <a:pt x="191577" y="5567"/>
                  </a:cubicBezTo>
                  <a:lnTo>
                    <a:pt x="144399" y="62885"/>
                  </a:lnTo>
                  <a:cubicBezTo>
                    <a:pt x="141029" y="66931"/>
                    <a:pt x="135637" y="69629"/>
                    <a:pt x="130245" y="69629"/>
                  </a:cubicBezTo>
                  <a:lnTo>
                    <a:pt x="19714" y="66257"/>
                  </a:lnTo>
                  <a:lnTo>
                    <a:pt x="19714" y="60862"/>
                  </a:lnTo>
                  <a:cubicBezTo>
                    <a:pt x="19714" y="58839"/>
                    <a:pt x="17692" y="57491"/>
                    <a:pt x="15670" y="58165"/>
                  </a:cubicBezTo>
                  <a:lnTo>
                    <a:pt x="1517" y="65582"/>
                  </a:lnTo>
                  <a:cubicBezTo>
                    <a:pt x="-506" y="66257"/>
                    <a:pt x="-506" y="68954"/>
                    <a:pt x="1517" y="70303"/>
                  </a:cubicBezTo>
                  <a:lnTo>
                    <a:pt x="14996" y="78395"/>
                  </a:lnTo>
                  <a:cubicBezTo>
                    <a:pt x="17018" y="79744"/>
                    <a:pt x="19040" y="78395"/>
                    <a:pt x="19040" y="76372"/>
                  </a:cubicBezTo>
                  <a:lnTo>
                    <a:pt x="19040" y="70977"/>
                  </a:lnTo>
                  <a:cubicBezTo>
                    <a:pt x="19040" y="70977"/>
                    <a:pt x="129571" y="74349"/>
                    <a:pt x="129571" y="74349"/>
                  </a:cubicBezTo>
                  <a:cubicBezTo>
                    <a:pt x="136985" y="74349"/>
                    <a:pt x="143725" y="71651"/>
                    <a:pt x="147768" y="66257"/>
                  </a:cubicBezTo>
                  <a:lnTo>
                    <a:pt x="194947" y="8938"/>
                  </a:lnTo>
                  <a:cubicBezTo>
                    <a:pt x="194947" y="8938"/>
                    <a:pt x="195621" y="8938"/>
                    <a:pt x="196295" y="8938"/>
                  </a:cubicBezTo>
                  <a:cubicBezTo>
                    <a:pt x="198990" y="8938"/>
                    <a:pt x="200338" y="6241"/>
                    <a:pt x="199664" y="3544"/>
                  </a:cubicBezTo>
                  <a:cubicBezTo>
                    <a:pt x="198990" y="846"/>
                    <a:pt x="196969" y="-503"/>
                    <a:pt x="194273" y="172"/>
                  </a:cubicBezTo>
                  <a:cubicBezTo>
                    <a:pt x="191577" y="846"/>
                    <a:pt x="190229" y="2869"/>
                    <a:pt x="190903" y="5567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A168F440-DEAA-73FA-7862-C8770CE517D1}"/>
                </a:ext>
              </a:extLst>
            </p:cNvPr>
            <p:cNvSpPr/>
            <p:nvPr/>
          </p:nvSpPr>
          <p:spPr>
            <a:xfrm>
              <a:off x="9997175" y="3751988"/>
              <a:ext cx="176917" cy="117846"/>
            </a:xfrm>
            <a:custGeom>
              <a:avLst/>
              <a:gdLst>
                <a:gd name="connsiteX0" fmla="*/ 169841 w 176917"/>
                <a:gd name="connsiteY0" fmla="*/ 110767 h 117846"/>
                <a:gd name="connsiteX1" fmla="*/ 169841 w 176917"/>
                <a:gd name="connsiteY1" fmla="*/ 110767 h 117846"/>
                <a:gd name="connsiteX2" fmla="*/ 95704 w 176917"/>
                <a:gd name="connsiteY2" fmla="*/ 110767 h 117846"/>
                <a:gd name="connsiteX3" fmla="*/ 81551 w 176917"/>
                <a:gd name="connsiteY3" fmla="*/ 102675 h 117846"/>
                <a:gd name="connsiteX4" fmla="*/ 14827 w 176917"/>
                <a:gd name="connsiteY4" fmla="*/ 14337 h 117846"/>
                <a:gd name="connsiteX5" fmla="*/ 18871 w 176917"/>
                <a:gd name="connsiteY5" fmla="*/ 10965 h 117846"/>
                <a:gd name="connsiteX6" fmla="*/ 18871 w 176917"/>
                <a:gd name="connsiteY6" fmla="*/ 6245 h 117846"/>
                <a:gd name="connsiteX7" fmla="*/ 4044 w 176917"/>
                <a:gd name="connsiteY7" fmla="*/ 175 h 117846"/>
                <a:gd name="connsiteX8" fmla="*/ 0 w 176917"/>
                <a:gd name="connsiteY8" fmla="*/ 2873 h 117846"/>
                <a:gd name="connsiteX9" fmla="*/ 2022 w 176917"/>
                <a:gd name="connsiteY9" fmla="*/ 18382 h 117846"/>
                <a:gd name="connsiteX10" fmla="*/ 6066 w 176917"/>
                <a:gd name="connsiteY10" fmla="*/ 20405 h 117846"/>
                <a:gd name="connsiteX11" fmla="*/ 10110 w 176917"/>
                <a:gd name="connsiteY11" fmla="*/ 17034 h 117846"/>
                <a:gd name="connsiteX12" fmla="*/ 76833 w 176917"/>
                <a:gd name="connsiteY12" fmla="*/ 105372 h 117846"/>
                <a:gd name="connsiteX13" fmla="*/ 95030 w 176917"/>
                <a:gd name="connsiteY13" fmla="*/ 114813 h 117846"/>
                <a:gd name="connsiteX14" fmla="*/ 169167 w 176917"/>
                <a:gd name="connsiteY14" fmla="*/ 114813 h 117846"/>
                <a:gd name="connsiteX15" fmla="*/ 169841 w 176917"/>
                <a:gd name="connsiteY15" fmla="*/ 116835 h 117846"/>
                <a:gd name="connsiteX16" fmla="*/ 175907 w 176917"/>
                <a:gd name="connsiteY16" fmla="*/ 116835 h 117846"/>
                <a:gd name="connsiteX17" fmla="*/ 175907 w 176917"/>
                <a:gd name="connsiteY17" fmla="*/ 110767 h 117846"/>
                <a:gd name="connsiteX18" fmla="*/ 169841 w 176917"/>
                <a:gd name="connsiteY18" fmla="*/ 110767 h 11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6917" h="117846">
                  <a:moveTo>
                    <a:pt x="169841" y="110767"/>
                  </a:moveTo>
                  <a:cubicBezTo>
                    <a:pt x="169841" y="110767"/>
                    <a:pt x="169841" y="110767"/>
                    <a:pt x="169841" y="110767"/>
                  </a:cubicBezTo>
                  <a:lnTo>
                    <a:pt x="95704" y="110767"/>
                  </a:lnTo>
                  <a:cubicBezTo>
                    <a:pt x="90312" y="110092"/>
                    <a:pt x="84921" y="107395"/>
                    <a:pt x="81551" y="102675"/>
                  </a:cubicBezTo>
                  <a:lnTo>
                    <a:pt x="14827" y="14337"/>
                  </a:lnTo>
                  <a:lnTo>
                    <a:pt x="18871" y="10965"/>
                  </a:lnTo>
                  <a:cubicBezTo>
                    <a:pt x="20219" y="9616"/>
                    <a:pt x="20219" y="6919"/>
                    <a:pt x="18871" y="6245"/>
                  </a:cubicBezTo>
                  <a:lnTo>
                    <a:pt x="4044" y="175"/>
                  </a:lnTo>
                  <a:cubicBezTo>
                    <a:pt x="2022" y="-499"/>
                    <a:pt x="0" y="850"/>
                    <a:pt x="0" y="2873"/>
                  </a:cubicBezTo>
                  <a:lnTo>
                    <a:pt x="2022" y="18382"/>
                  </a:lnTo>
                  <a:cubicBezTo>
                    <a:pt x="2022" y="20405"/>
                    <a:pt x="4718" y="21080"/>
                    <a:pt x="6066" y="20405"/>
                  </a:cubicBezTo>
                  <a:lnTo>
                    <a:pt x="10110" y="17034"/>
                  </a:lnTo>
                  <a:lnTo>
                    <a:pt x="76833" y="105372"/>
                  </a:lnTo>
                  <a:cubicBezTo>
                    <a:pt x="80877" y="110767"/>
                    <a:pt x="87616" y="114138"/>
                    <a:pt x="95030" y="114813"/>
                  </a:cubicBezTo>
                  <a:lnTo>
                    <a:pt x="169167" y="114813"/>
                  </a:lnTo>
                  <a:cubicBezTo>
                    <a:pt x="169167" y="116161"/>
                    <a:pt x="169167" y="116161"/>
                    <a:pt x="169841" y="116835"/>
                  </a:cubicBezTo>
                  <a:cubicBezTo>
                    <a:pt x="171863" y="118184"/>
                    <a:pt x="174559" y="118184"/>
                    <a:pt x="175907" y="116835"/>
                  </a:cubicBezTo>
                  <a:cubicBezTo>
                    <a:pt x="177255" y="115487"/>
                    <a:pt x="177255" y="112115"/>
                    <a:pt x="175907" y="110767"/>
                  </a:cubicBezTo>
                  <a:cubicBezTo>
                    <a:pt x="174559" y="109418"/>
                    <a:pt x="171189" y="109418"/>
                    <a:pt x="169841" y="110767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35284AA-89FA-49CA-CB48-392CF01C68FF}"/>
              </a:ext>
            </a:extLst>
          </p:cNvPr>
          <p:cNvGrpSpPr/>
          <p:nvPr/>
        </p:nvGrpSpPr>
        <p:grpSpPr>
          <a:xfrm>
            <a:off x="5868099" y="4478082"/>
            <a:ext cx="2075688" cy="962569"/>
            <a:chOff x="7956840" y="4441899"/>
            <a:chExt cx="2765132" cy="128342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A017CBE-CC42-42F9-7B84-2AC986A6C19E}"/>
                </a:ext>
              </a:extLst>
            </p:cNvPr>
            <p:cNvSpPr txBox="1"/>
            <p:nvPr/>
          </p:nvSpPr>
          <p:spPr>
            <a:xfrm>
              <a:off x="7956841" y="4441899"/>
              <a:ext cx="2765131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EFA51EE-5A93-0479-4360-23AAB186FA37}"/>
                </a:ext>
              </a:extLst>
            </p:cNvPr>
            <p:cNvSpPr txBox="1"/>
            <p:nvPr/>
          </p:nvSpPr>
          <p:spPr>
            <a:xfrm>
              <a:off x="7956840" y="4955882"/>
              <a:ext cx="2765131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A91C1D8-B512-501E-5FFC-E906A6C5D848}"/>
              </a:ext>
            </a:extLst>
          </p:cNvPr>
          <p:cNvGrpSpPr/>
          <p:nvPr/>
        </p:nvGrpSpPr>
        <p:grpSpPr>
          <a:xfrm>
            <a:off x="6258571" y="3120232"/>
            <a:ext cx="2075688" cy="962569"/>
            <a:chOff x="8152658" y="2649190"/>
            <a:chExt cx="2765132" cy="128342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EEC2CAC-A43F-8C52-E615-EE17738232B8}"/>
                </a:ext>
              </a:extLst>
            </p:cNvPr>
            <p:cNvSpPr txBox="1"/>
            <p:nvPr/>
          </p:nvSpPr>
          <p:spPr>
            <a:xfrm>
              <a:off x="8152659" y="2649190"/>
              <a:ext cx="2765131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C537A07-9ACC-A6C1-3B7B-F1B529408132}"/>
                </a:ext>
              </a:extLst>
            </p:cNvPr>
            <p:cNvSpPr txBox="1"/>
            <p:nvPr/>
          </p:nvSpPr>
          <p:spPr>
            <a:xfrm>
              <a:off x="8152658" y="3163173"/>
              <a:ext cx="2765131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E51515D-4EF4-B326-A780-84F4F1ABBD70}"/>
              </a:ext>
            </a:extLst>
          </p:cNvPr>
          <p:cNvGrpSpPr/>
          <p:nvPr/>
        </p:nvGrpSpPr>
        <p:grpSpPr>
          <a:xfrm>
            <a:off x="5354887" y="1568878"/>
            <a:ext cx="2075688" cy="962569"/>
            <a:chOff x="7067436" y="719906"/>
            <a:chExt cx="2765132" cy="128342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8AA16F9-2438-532B-70DC-E7F12F51E4C9}"/>
                </a:ext>
              </a:extLst>
            </p:cNvPr>
            <p:cNvSpPr txBox="1"/>
            <p:nvPr/>
          </p:nvSpPr>
          <p:spPr>
            <a:xfrm>
              <a:off x="7067437" y="719906"/>
              <a:ext cx="2765131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95E43C2-7D65-F84F-34B3-8D3D7F1BD4C7}"/>
                </a:ext>
              </a:extLst>
            </p:cNvPr>
            <p:cNvSpPr txBox="1"/>
            <p:nvPr/>
          </p:nvSpPr>
          <p:spPr>
            <a:xfrm>
              <a:off x="7067436" y="1233889"/>
              <a:ext cx="2765131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606DDF0-9F4F-47E2-FBAF-777210DD685B}"/>
              </a:ext>
            </a:extLst>
          </p:cNvPr>
          <p:cNvGrpSpPr/>
          <p:nvPr/>
        </p:nvGrpSpPr>
        <p:grpSpPr>
          <a:xfrm>
            <a:off x="1102999" y="4057878"/>
            <a:ext cx="2075688" cy="962569"/>
            <a:chOff x="1701616" y="3885137"/>
            <a:chExt cx="2765132" cy="128342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0A1C78F-EA24-9EED-19B8-4258FBC1147D}"/>
                </a:ext>
              </a:extLst>
            </p:cNvPr>
            <p:cNvSpPr txBox="1"/>
            <p:nvPr/>
          </p:nvSpPr>
          <p:spPr>
            <a:xfrm>
              <a:off x="1701617" y="3885137"/>
              <a:ext cx="2765131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B465585-0ED0-1253-8B44-9CA596C0C28D}"/>
                </a:ext>
              </a:extLst>
            </p:cNvPr>
            <p:cNvSpPr txBox="1"/>
            <p:nvPr/>
          </p:nvSpPr>
          <p:spPr>
            <a:xfrm>
              <a:off x="1701616" y="4399120"/>
              <a:ext cx="2765131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73370D1-A32E-97BC-F2EC-8BCB675AD125}"/>
              </a:ext>
            </a:extLst>
          </p:cNvPr>
          <p:cNvGrpSpPr/>
          <p:nvPr/>
        </p:nvGrpSpPr>
        <p:grpSpPr>
          <a:xfrm>
            <a:off x="952492" y="2348592"/>
            <a:ext cx="2075688" cy="962569"/>
            <a:chOff x="1199199" y="2237207"/>
            <a:chExt cx="2765132" cy="128342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B7ABF9C-995A-C107-7F63-1BC2855046FF}"/>
                </a:ext>
              </a:extLst>
            </p:cNvPr>
            <p:cNvSpPr txBox="1"/>
            <p:nvPr/>
          </p:nvSpPr>
          <p:spPr>
            <a:xfrm>
              <a:off x="1199200" y="2237207"/>
              <a:ext cx="2765131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7C87108-B33A-2247-E0C7-FEB2E8ADF477}"/>
                </a:ext>
              </a:extLst>
            </p:cNvPr>
            <p:cNvSpPr txBox="1"/>
            <p:nvPr/>
          </p:nvSpPr>
          <p:spPr>
            <a:xfrm>
              <a:off x="1199199" y="2751190"/>
              <a:ext cx="2765131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45E13FC-FE1D-9DD6-7ED2-C9B1C78FBB7E}"/>
              </a:ext>
            </a:extLst>
          </p:cNvPr>
          <p:cNvGrpSpPr/>
          <p:nvPr/>
        </p:nvGrpSpPr>
        <p:grpSpPr>
          <a:xfrm>
            <a:off x="2379774" y="1253307"/>
            <a:ext cx="2075688" cy="962569"/>
            <a:chOff x="2153791" y="650115"/>
            <a:chExt cx="4044807" cy="1283426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5AD8919-9ADF-EDAB-59C3-097A0A69A147}"/>
                </a:ext>
              </a:extLst>
            </p:cNvPr>
            <p:cNvSpPr txBox="1"/>
            <p:nvPr/>
          </p:nvSpPr>
          <p:spPr>
            <a:xfrm>
              <a:off x="2153793" y="650115"/>
              <a:ext cx="4044805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393485B-1BF5-77A8-66B3-8E2753542DFE}"/>
                </a:ext>
              </a:extLst>
            </p:cNvPr>
            <p:cNvSpPr txBox="1"/>
            <p:nvPr/>
          </p:nvSpPr>
          <p:spPr>
            <a:xfrm>
              <a:off x="2153791" y="1164099"/>
              <a:ext cx="4044803" cy="769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FC4A208-13BE-6FFD-09DB-EF5C276AEDCB}"/>
              </a:ext>
            </a:extLst>
          </p:cNvPr>
          <p:cNvGrpSpPr/>
          <p:nvPr/>
        </p:nvGrpSpPr>
        <p:grpSpPr>
          <a:xfrm>
            <a:off x="3484681" y="5206313"/>
            <a:ext cx="2075688" cy="962569"/>
            <a:chOff x="4393175" y="5102558"/>
            <a:chExt cx="3259201" cy="1283428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5D2CD4F-1508-2273-4E5A-351979CF9D2B}"/>
                </a:ext>
              </a:extLst>
            </p:cNvPr>
            <p:cNvSpPr txBox="1"/>
            <p:nvPr/>
          </p:nvSpPr>
          <p:spPr>
            <a:xfrm>
              <a:off x="4393177" y="5102558"/>
              <a:ext cx="3259199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41B82CE-2F00-E0D0-18FA-06E5B221EB67}"/>
                </a:ext>
              </a:extLst>
            </p:cNvPr>
            <p:cNvSpPr txBox="1"/>
            <p:nvPr/>
          </p:nvSpPr>
          <p:spPr>
            <a:xfrm>
              <a:off x="4393175" y="5616543"/>
              <a:ext cx="3259198" cy="769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pic>
        <p:nvPicPr>
          <p:cNvPr id="74" name="Graphic 73" descr="Trophy">
            <a:extLst>
              <a:ext uri="{FF2B5EF4-FFF2-40B4-BE49-F238E27FC236}">
                <a16:creationId xmlns:a16="http://schemas.microsoft.com/office/drawing/2014/main" id="{E9441DA1-4905-070A-3D76-27F5F077D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03011" y="3139418"/>
            <a:ext cx="937979" cy="93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338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Heptagon Arrow Line Diagram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C8489B8-4E41-7B65-2F5C-60E79F153AC2}"/>
              </a:ext>
            </a:extLst>
          </p:cNvPr>
          <p:cNvGrpSpPr/>
          <p:nvPr/>
        </p:nvGrpSpPr>
        <p:grpSpPr>
          <a:xfrm>
            <a:off x="3077980" y="2124563"/>
            <a:ext cx="2988041" cy="2967689"/>
            <a:chOff x="9997175" y="3632806"/>
            <a:chExt cx="289676" cy="287703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7B197DE-F1EB-A60D-1778-00EB843863DF}"/>
                </a:ext>
              </a:extLst>
            </p:cNvPr>
            <p:cNvSpPr/>
            <p:nvPr/>
          </p:nvSpPr>
          <p:spPr>
            <a:xfrm>
              <a:off x="10035770" y="3647614"/>
              <a:ext cx="61152" cy="209746"/>
            </a:xfrm>
            <a:custGeom>
              <a:avLst/>
              <a:gdLst>
                <a:gd name="connsiteX0" fmla="*/ 55087 w 61152"/>
                <a:gd name="connsiteY0" fmla="*/ 200979 h 209746"/>
                <a:gd name="connsiteX1" fmla="*/ 55087 w 61152"/>
                <a:gd name="connsiteY1" fmla="*/ 200979 h 209746"/>
                <a:gd name="connsiteX2" fmla="*/ 8583 w 61152"/>
                <a:gd name="connsiteY2" fmla="*/ 142987 h 209746"/>
                <a:gd name="connsiteX3" fmla="*/ 5213 w 61152"/>
                <a:gd name="connsiteY3" fmla="*/ 127477 h 209746"/>
                <a:gd name="connsiteX4" fmla="*/ 30824 w 61152"/>
                <a:gd name="connsiteY4" fmla="*/ 19583 h 209746"/>
                <a:gd name="connsiteX5" fmla="*/ 36216 w 61152"/>
                <a:gd name="connsiteY5" fmla="*/ 20932 h 209746"/>
                <a:gd name="connsiteX6" fmla="*/ 39586 w 61152"/>
                <a:gd name="connsiteY6" fmla="*/ 17560 h 209746"/>
                <a:gd name="connsiteX7" fmla="*/ 34868 w 61152"/>
                <a:gd name="connsiteY7" fmla="*/ 2050 h 209746"/>
                <a:gd name="connsiteX8" fmla="*/ 30150 w 61152"/>
                <a:gd name="connsiteY8" fmla="*/ 702 h 209746"/>
                <a:gd name="connsiteX9" fmla="*/ 19367 w 61152"/>
                <a:gd name="connsiteY9" fmla="*/ 12165 h 209746"/>
                <a:gd name="connsiteX10" fmla="*/ 20715 w 61152"/>
                <a:gd name="connsiteY10" fmla="*/ 16886 h 209746"/>
                <a:gd name="connsiteX11" fmla="*/ 26106 w 61152"/>
                <a:gd name="connsiteY11" fmla="*/ 18234 h 209746"/>
                <a:gd name="connsiteX12" fmla="*/ 495 w 61152"/>
                <a:gd name="connsiteY12" fmla="*/ 126128 h 209746"/>
                <a:gd name="connsiteX13" fmla="*/ 5213 w 61152"/>
                <a:gd name="connsiteY13" fmla="*/ 145684 h 209746"/>
                <a:gd name="connsiteX14" fmla="*/ 51717 w 61152"/>
                <a:gd name="connsiteY14" fmla="*/ 203677 h 209746"/>
                <a:gd name="connsiteX15" fmla="*/ 51717 w 61152"/>
                <a:gd name="connsiteY15" fmla="*/ 205026 h 209746"/>
                <a:gd name="connsiteX16" fmla="*/ 56435 w 61152"/>
                <a:gd name="connsiteY16" fmla="*/ 209746 h 209746"/>
                <a:gd name="connsiteX17" fmla="*/ 61153 w 61152"/>
                <a:gd name="connsiteY17" fmla="*/ 205026 h 209746"/>
                <a:gd name="connsiteX18" fmla="*/ 56435 w 61152"/>
                <a:gd name="connsiteY18" fmla="*/ 200305 h 209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1152" h="209746">
                  <a:moveTo>
                    <a:pt x="55087" y="200979"/>
                  </a:moveTo>
                  <a:cubicBezTo>
                    <a:pt x="55087" y="200979"/>
                    <a:pt x="55087" y="200979"/>
                    <a:pt x="55087" y="200979"/>
                  </a:cubicBezTo>
                  <a:lnTo>
                    <a:pt x="8583" y="142987"/>
                  </a:lnTo>
                  <a:cubicBezTo>
                    <a:pt x="5213" y="138941"/>
                    <a:pt x="3865" y="132872"/>
                    <a:pt x="5213" y="127477"/>
                  </a:cubicBezTo>
                  <a:lnTo>
                    <a:pt x="30824" y="19583"/>
                  </a:lnTo>
                  <a:lnTo>
                    <a:pt x="36216" y="20932"/>
                  </a:lnTo>
                  <a:cubicBezTo>
                    <a:pt x="38238" y="20932"/>
                    <a:pt x="40260" y="19583"/>
                    <a:pt x="39586" y="17560"/>
                  </a:cubicBezTo>
                  <a:lnTo>
                    <a:pt x="34868" y="2050"/>
                  </a:lnTo>
                  <a:cubicBezTo>
                    <a:pt x="34868" y="27"/>
                    <a:pt x="31498" y="-647"/>
                    <a:pt x="30150" y="702"/>
                  </a:cubicBezTo>
                  <a:lnTo>
                    <a:pt x="19367" y="12165"/>
                  </a:lnTo>
                  <a:cubicBezTo>
                    <a:pt x="18019" y="13514"/>
                    <a:pt x="19367" y="16211"/>
                    <a:pt x="20715" y="16886"/>
                  </a:cubicBezTo>
                  <a:lnTo>
                    <a:pt x="26106" y="18234"/>
                  </a:lnTo>
                  <a:lnTo>
                    <a:pt x="495" y="126128"/>
                  </a:lnTo>
                  <a:cubicBezTo>
                    <a:pt x="-852" y="132872"/>
                    <a:pt x="495" y="140289"/>
                    <a:pt x="5213" y="145684"/>
                  </a:cubicBezTo>
                  <a:lnTo>
                    <a:pt x="51717" y="203677"/>
                  </a:lnTo>
                  <a:cubicBezTo>
                    <a:pt x="51717" y="203677"/>
                    <a:pt x="51717" y="204351"/>
                    <a:pt x="51717" y="205026"/>
                  </a:cubicBezTo>
                  <a:cubicBezTo>
                    <a:pt x="51717" y="207723"/>
                    <a:pt x="53739" y="209746"/>
                    <a:pt x="56435" y="209746"/>
                  </a:cubicBezTo>
                  <a:cubicBezTo>
                    <a:pt x="59131" y="209746"/>
                    <a:pt x="61153" y="207723"/>
                    <a:pt x="61153" y="205026"/>
                  </a:cubicBezTo>
                  <a:cubicBezTo>
                    <a:pt x="61153" y="202328"/>
                    <a:pt x="59131" y="200305"/>
                    <a:pt x="56435" y="200305"/>
                  </a:cubicBezTo>
                  <a:close/>
                </a:path>
              </a:pathLst>
            </a:custGeom>
            <a:solidFill>
              <a:srgbClr val="F595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35848B71-FEFE-2ACC-B323-B85F83B66BCF}"/>
                </a:ext>
              </a:extLst>
            </p:cNvPr>
            <p:cNvSpPr/>
            <p:nvPr/>
          </p:nvSpPr>
          <p:spPr>
            <a:xfrm>
              <a:off x="10046207" y="3632806"/>
              <a:ext cx="150332" cy="152568"/>
            </a:xfrm>
            <a:custGeom>
              <a:avLst/>
              <a:gdLst>
                <a:gd name="connsiteX0" fmla="*/ 8256 w 150332"/>
                <a:gd name="connsiteY0" fmla="*/ 145657 h 152568"/>
                <a:gd name="connsiteX1" fmla="*/ 8256 w 150332"/>
                <a:gd name="connsiteY1" fmla="*/ 145657 h 152568"/>
                <a:gd name="connsiteX2" fmla="*/ 23757 w 150332"/>
                <a:gd name="connsiteY2" fmla="*/ 73503 h 152568"/>
                <a:gd name="connsiteX3" fmla="*/ 33867 w 150332"/>
                <a:gd name="connsiteY3" fmla="*/ 61365 h 152568"/>
                <a:gd name="connsiteX4" fmla="*/ 133615 w 150332"/>
                <a:gd name="connsiteY4" fmla="*/ 13487 h 152568"/>
                <a:gd name="connsiteX5" fmla="*/ 135637 w 150332"/>
                <a:gd name="connsiteY5" fmla="*/ 18207 h 152568"/>
                <a:gd name="connsiteX6" fmla="*/ 140355 w 150332"/>
                <a:gd name="connsiteY6" fmla="*/ 18207 h 152568"/>
                <a:gd name="connsiteX7" fmla="*/ 149790 w 150332"/>
                <a:gd name="connsiteY7" fmla="*/ 5395 h 152568"/>
                <a:gd name="connsiteX8" fmla="*/ 147769 w 150332"/>
                <a:gd name="connsiteY8" fmla="*/ 1349 h 152568"/>
                <a:gd name="connsiteX9" fmla="*/ 131593 w 150332"/>
                <a:gd name="connsiteY9" fmla="*/ 0 h 152568"/>
                <a:gd name="connsiteX10" fmla="*/ 128897 w 150332"/>
                <a:gd name="connsiteY10" fmla="*/ 4046 h 152568"/>
                <a:gd name="connsiteX11" fmla="*/ 130919 w 150332"/>
                <a:gd name="connsiteY11" fmla="*/ 8767 h 152568"/>
                <a:gd name="connsiteX12" fmla="*/ 31171 w 150332"/>
                <a:gd name="connsiteY12" fmla="*/ 56644 h 152568"/>
                <a:gd name="connsiteX13" fmla="*/ 18366 w 150332"/>
                <a:gd name="connsiteY13" fmla="*/ 72829 h 152568"/>
                <a:gd name="connsiteX14" fmla="*/ 2864 w 150332"/>
                <a:gd name="connsiteY14" fmla="*/ 144982 h 152568"/>
                <a:gd name="connsiteX15" fmla="*/ 1516 w 150332"/>
                <a:gd name="connsiteY15" fmla="*/ 144982 h 152568"/>
                <a:gd name="connsiteX16" fmla="*/ 1516 w 150332"/>
                <a:gd name="connsiteY16" fmla="*/ 151051 h 152568"/>
                <a:gd name="connsiteX17" fmla="*/ 7582 w 150332"/>
                <a:gd name="connsiteY17" fmla="*/ 151051 h 152568"/>
                <a:gd name="connsiteX18" fmla="*/ 7582 w 150332"/>
                <a:gd name="connsiteY18" fmla="*/ 144982 h 15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0332" h="152568">
                  <a:moveTo>
                    <a:pt x="8256" y="145657"/>
                  </a:moveTo>
                  <a:cubicBezTo>
                    <a:pt x="8256" y="145657"/>
                    <a:pt x="8256" y="145657"/>
                    <a:pt x="8256" y="145657"/>
                  </a:cubicBezTo>
                  <a:lnTo>
                    <a:pt x="23757" y="73503"/>
                  </a:lnTo>
                  <a:cubicBezTo>
                    <a:pt x="25105" y="68108"/>
                    <a:pt x="28475" y="63388"/>
                    <a:pt x="33867" y="61365"/>
                  </a:cubicBezTo>
                  <a:lnTo>
                    <a:pt x="133615" y="13487"/>
                  </a:lnTo>
                  <a:lnTo>
                    <a:pt x="135637" y="18207"/>
                  </a:lnTo>
                  <a:cubicBezTo>
                    <a:pt x="136311" y="20230"/>
                    <a:pt x="139007" y="20230"/>
                    <a:pt x="140355" y="18207"/>
                  </a:cubicBezTo>
                  <a:lnTo>
                    <a:pt x="149790" y="5395"/>
                  </a:lnTo>
                  <a:cubicBezTo>
                    <a:pt x="151138" y="3372"/>
                    <a:pt x="149790" y="1349"/>
                    <a:pt x="147769" y="1349"/>
                  </a:cubicBezTo>
                  <a:lnTo>
                    <a:pt x="131593" y="0"/>
                  </a:lnTo>
                  <a:cubicBezTo>
                    <a:pt x="129571" y="0"/>
                    <a:pt x="128223" y="2023"/>
                    <a:pt x="128897" y="4046"/>
                  </a:cubicBezTo>
                  <a:lnTo>
                    <a:pt x="130919" y="8767"/>
                  </a:lnTo>
                  <a:lnTo>
                    <a:pt x="31171" y="56644"/>
                  </a:lnTo>
                  <a:cubicBezTo>
                    <a:pt x="24431" y="60016"/>
                    <a:pt x="20388" y="65411"/>
                    <a:pt x="18366" y="72829"/>
                  </a:cubicBezTo>
                  <a:lnTo>
                    <a:pt x="2864" y="144982"/>
                  </a:lnTo>
                  <a:cubicBezTo>
                    <a:pt x="2864" y="144982"/>
                    <a:pt x="2190" y="144982"/>
                    <a:pt x="1516" y="144982"/>
                  </a:cubicBezTo>
                  <a:cubicBezTo>
                    <a:pt x="-505" y="146331"/>
                    <a:pt x="-505" y="149029"/>
                    <a:pt x="1516" y="151051"/>
                  </a:cubicBezTo>
                  <a:cubicBezTo>
                    <a:pt x="3538" y="153074"/>
                    <a:pt x="5560" y="153074"/>
                    <a:pt x="7582" y="151051"/>
                  </a:cubicBezTo>
                  <a:cubicBezTo>
                    <a:pt x="9604" y="149029"/>
                    <a:pt x="9604" y="147006"/>
                    <a:pt x="7582" y="144982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821F2910-2075-154E-0D23-46CE77EB9D79}"/>
                </a:ext>
              </a:extLst>
            </p:cNvPr>
            <p:cNvSpPr/>
            <p:nvPr/>
          </p:nvSpPr>
          <p:spPr>
            <a:xfrm>
              <a:off x="10077880" y="3665342"/>
              <a:ext cx="208971" cy="65241"/>
            </a:xfrm>
            <a:custGeom>
              <a:avLst/>
              <a:gdLst>
                <a:gd name="connsiteX0" fmla="*/ 8260 w 208971"/>
                <a:gd name="connsiteY0" fmla="*/ 38943 h 65241"/>
                <a:gd name="connsiteX1" fmla="*/ 8260 w 208971"/>
                <a:gd name="connsiteY1" fmla="*/ 38943 h 65241"/>
                <a:gd name="connsiteX2" fmla="*/ 74983 w 208971"/>
                <a:gd name="connsiteY2" fmla="*/ 7249 h 65241"/>
                <a:gd name="connsiteX3" fmla="*/ 91158 w 208971"/>
                <a:gd name="connsiteY3" fmla="*/ 7249 h 65241"/>
                <a:gd name="connsiteX4" fmla="*/ 190232 w 208971"/>
                <a:gd name="connsiteY4" fmla="*/ 56476 h 65241"/>
                <a:gd name="connsiteX5" fmla="*/ 187536 w 208971"/>
                <a:gd name="connsiteY5" fmla="*/ 61196 h 65241"/>
                <a:gd name="connsiteX6" fmla="*/ 190232 w 208971"/>
                <a:gd name="connsiteY6" fmla="*/ 65242 h 65241"/>
                <a:gd name="connsiteX7" fmla="*/ 206407 w 208971"/>
                <a:gd name="connsiteY7" fmla="*/ 65242 h 65241"/>
                <a:gd name="connsiteX8" fmla="*/ 208429 w 208971"/>
                <a:gd name="connsiteY8" fmla="*/ 60522 h 65241"/>
                <a:gd name="connsiteX9" fmla="*/ 199668 w 208971"/>
                <a:gd name="connsiteY9" fmla="*/ 47035 h 65241"/>
                <a:gd name="connsiteX10" fmla="*/ 194950 w 208971"/>
                <a:gd name="connsiteY10" fmla="*/ 47035 h 65241"/>
                <a:gd name="connsiteX11" fmla="*/ 192928 w 208971"/>
                <a:gd name="connsiteY11" fmla="*/ 51755 h 65241"/>
                <a:gd name="connsiteX12" fmla="*/ 93854 w 208971"/>
                <a:gd name="connsiteY12" fmla="*/ 2529 h 65241"/>
                <a:gd name="connsiteX13" fmla="*/ 73635 w 208971"/>
                <a:gd name="connsiteY13" fmla="*/ 2529 h 65241"/>
                <a:gd name="connsiteX14" fmla="*/ 6911 w 208971"/>
                <a:gd name="connsiteY14" fmla="*/ 34897 h 65241"/>
                <a:gd name="connsiteX15" fmla="*/ 5563 w 208971"/>
                <a:gd name="connsiteY15" fmla="*/ 34897 h 65241"/>
                <a:gd name="connsiteX16" fmla="*/ 172 w 208971"/>
                <a:gd name="connsiteY16" fmla="*/ 38269 h 65241"/>
                <a:gd name="connsiteX17" fmla="*/ 3542 w 208971"/>
                <a:gd name="connsiteY17" fmla="*/ 43664 h 65241"/>
                <a:gd name="connsiteX18" fmla="*/ 8933 w 208971"/>
                <a:gd name="connsiteY18" fmla="*/ 40292 h 6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8971" h="65241">
                  <a:moveTo>
                    <a:pt x="8260" y="38943"/>
                  </a:moveTo>
                  <a:cubicBezTo>
                    <a:pt x="8260" y="38943"/>
                    <a:pt x="8260" y="38943"/>
                    <a:pt x="8260" y="38943"/>
                  </a:cubicBezTo>
                  <a:lnTo>
                    <a:pt x="74983" y="7249"/>
                  </a:lnTo>
                  <a:cubicBezTo>
                    <a:pt x="80374" y="4552"/>
                    <a:pt x="85766" y="4552"/>
                    <a:pt x="91158" y="7249"/>
                  </a:cubicBezTo>
                  <a:lnTo>
                    <a:pt x="190232" y="56476"/>
                  </a:lnTo>
                  <a:lnTo>
                    <a:pt x="187536" y="61196"/>
                  </a:lnTo>
                  <a:cubicBezTo>
                    <a:pt x="186862" y="63219"/>
                    <a:pt x="187536" y="65242"/>
                    <a:pt x="190232" y="65242"/>
                  </a:cubicBezTo>
                  <a:lnTo>
                    <a:pt x="206407" y="65242"/>
                  </a:lnTo>
                  <a:cubicBezTo>
                    <a:pt x="208429" y="64568"/>
                    <a:pt x="209777" y="61870"/>
                    <a:pt x="208429" y="60522"/>
                  </a:cubicBezTo>
                  <a:lnTo>
                    <a:pt x="199668" y="47035"/>
                  </a:lnTo>
                  <a:cubicBezTo>
                    <a:pt x="198320" y="45012"/>
                    <a:pt x="196298" y="45686"/>
                    <a:pt x="194950" y="47035"/>
                  </a:cubicBezTo>
                  <a:lnTo>
                    <a:pt x="192928" y="51755"/>
                  </a:lnTo>
                  <a:lnTo>
                    <a:pt x="93854" y="2529"/>
                  </a:lnTo>
                  <a:cubicBezTo>
                    <a:pt x="87114" y="-843"/>
                    <a:pt x="79700" y="-843"/>
                    <a:pt x="73635" y="2529"/>
                  </a:cubicBezTo>
                  <a:lnTo>
                    <a:pt x="6911" y="34897"/>
                  </a:lnTo>
                  <a:cubicBezTo>
                    <a:pt x="6911" y="34897"/>
                    <a:pt x="6911" y="34897"/>
                    <a:pt x="5563" y="34897"/>
                  </a:cubicBezTo>
                  <a:cubicBezTo>
                    <a:pt x="2868" y="34897"/>
                    <a:pt x="846" y="35571"/>
                    <a:pt x="172" y="38269"/>
                  </a:cubicBezTo>
                  <a:cubicBezTo>
                    <a:pt x="-502" y="40966"/>
                    <a:pt x="846" y="42989"/>
                    <a:pt x="3542" y="43664"/>
                  </a:cubicBezTo>
                  <a:cubicBezTo>
                    <a:pt x="6237" y="44338"/>
                    <a:pt x="8260" y="42989"/>
                    <a:pt x="8933" y="40292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082DC24-9516-F4A8-23D7-9A276D23055F}"/>
                </a:ext>
              </a:extLst>
            </p:cNvPr>
            <p:cNvSpPr/>
            <p:nvPr/>
          </p:nvSpPr>
          <p:spPr>
            <a:xfrm>
              <a:off x="10156364" y="3676095"/>
              <a:ext cx="121183" cy="178628"/>
            </a:xfrm>
            <a:custGeom>
              <a:avLst/>
              <a:gdLst>
                <a:gd name="connsiteX0" fmla="*/ 6608 w 121183"/>
                <a:gd name="connsiteY0" fmla="*/ 7961 h 178628"/>
                <a:gd name="connsiteX1" fmla="*/ 6608 w 121183"/>
                <a:gd name="connsiteY1" fmla="*/ 7961 h 178628"/>
                <a:gd name="connsiteX2" fmla="*/ 73332 w 121183"/>
                <a:gd name="connsiteY2" fmla="*/ 39655 h 178628"/>
                <a:gd name="connsiteX3" fmla="*/ 83441 w 121183"/>
                <a:gd name="connsiteY3" fmla="*/ 51793 h 178628"/>
                <a:gd name="connsiteX4" fmla="*/ 107704 w 121183"/>
                <a:gd name="connsiteY4" fmla="*/ 159686 h 178628"/>
                <a:gd name="connsiteX5" fmla="*/ 102312 w 121183"/>
                <a:gd name="connsiteY5" fmla="*/ 161035 h 178628"/>
                <a:gd name="connsiteX6" fmla="*/ 100965 w 121183"/>
                <a:gd name="connsiteY6" fmla="*/ 165755 h 178628"/>
                <a:gd name="connsiteX7" fmla="*/ 111748 w 121183"/>
                <a:gd name="connsiteY7" fmla="*/ 177894 h 178628"/>
                <a:gd name="connsiteX8" fmla="*/ 116466 w 121183"/>
                <a:gd name="connsiteY8" fmla="*/ 177219 h 178628"/>
                <a:gd name="connsiteX9" fmla="*/ 121184 w 121183"/>
                <a:gd name="connsiteY9" fmla="*/ 161709 h 178628"/>
                <a:gd name="connsiteX10" fmla="*/ 117814 w 121183"/>
                <a:gd name="connsiteY10" fmla="*/ 158338 h 178628"/>
                <a:gd name="connsiteX11" fmla="*/ 112422 w 121183"/>
                <a:gd name="connsiteY11" fmla="*/ 159686 h 178628"/>
                <a:gd name="connsiteX12" fmla="*/ 88159 w 121183"/>
                <a:gd name="connsiteY12" fmla="*/ 51793 h 178628"/>
                <a:gd name="connsiteX13" fmla="*/ 75353 w 121183"/>
                <a:gd name="connsiteY13" fmla="*/ 35608 h 178628"/>
                <a:gd name="connsiteX14" fmla="*/ 8630 w 121183"/>
                <a:gd name="connsiteY14" fmla="*/ 3914 h 178628"/>
                <a:gd name="connsiteX15" fmla="*/ 8630 w 121183"/>
                <a:gd name="connsiteY15" fmla="*/ 2566 h 178628"/>
                <a:gd name="connsiteX16" fmla="*/ 2564 w 121183"/>
                <a:gd name="connsiteY16" fmla="*/ 543 h 178628"/>
                <a:gd name="connsiteX17" fmla="*/ 543 w 121183"/>
                <a:gd name="connsiteY17" fmla="*/ 6612 h 178628"/>
                <a:gd name="connsiteX18" fmla="*/ 6608 w 121183"/>
                <a:gd name="connsiteY18" fmla="*/ 8635 h 17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1183" h="178628">
                  <a:moveTo>
                    <a:pt x="6608" y="7961"/>
                  </a:moveTo>
                  <a:cubicBezTo>
                    <a:pt x="6608" y="7961"/>
                    <a:pt x="6608" y="7961"/>
                    <a:pt x="6608" y="7961"/>
                  </a:cubicBezTo>
                  <a:lnTo>
                    <a:pt x="73332" y="39655"/>
                  </a:lnTo>
                  <a:cubicBezTo>
                    <a:pt x="78723" y="42352"/>
                    <a:pt x="82093" y="46398"/>
                    <a:pt x="83441" y="51793"/>
                  </a:cubicBezTo>
                  <a:lnTo>
                    <a:pt x="107704" y="159686"/>
                  </a:lnTo>
                  <a:lnTo>
                    <a:pt x="102312" y="161035"/>
                  </a:lnTo>
                  <a:cubicBezTo>
                    <a:pt x="100290" y="161035"/>
                    <a:pt x="99616" y="163732"/>
                    <a:pt x="100965" y="165755"/>
                  </a:cubicBezTo>
                  <a:lnTo>
                    <a:pt x="111748" y="177894"/>
                  </a:lnTo>
                  <a:cubicBezTo>
                    <a:pt x="113096" y="179242"/>
                    <a:pt x="115792" y="178568"/>
                    <a:pt x="116466" y="177219"/>
                  </a:cubicBezTo>
                  <a:lnTo>
                    <a:pt x="121184" y="161709"/>
                  </a:lnTo>
                  <a:cubicBezTo>
                    <a:pt x="121184" y="159686"/>
                    <a:pt x="119836" y="157663"/>
                    <a:pt x="117814" y="158338"/>
                  </a:cubicBezTo>
                  <a:lnTo>
                    <a:pt x="112422" y="159686"/>
                  </a:lnTo>
                  <a:lnTo>
                    <a:pt x="88159" y="51793"/>
                  </a:lnTo>
                  <a:cubicBezTo>
                    <a:pt x="86811" y="45049"/>
                    <a:pt x="82093" y="38980"/>
                    <a:pt x="75353" y="35608"/>
                  </a:cubicBezTo>
                  <a:lnTo>
                    <a:pt x="8630" y="3914"/>
                  </a:lnTo>
                  <a:cubicBezTo>
                    <a:pt x="8630" y="3914"/>
                    <a:pt x="8630" y="3240"/>
                    <a:pt x="8630" y="2566"/>
                  </a:cubicBezTo>
                  <a:cubicBezTo>
                    <a:pt x="7282" y="543"/>
                    <a:pt x="4586" y="-806"/>
                    <a:pt x="2564" y="543"/>
                  </a:cubicBezTo>
                  <a:cubicBezTo>
                    <a:pt x="543" y="1891"/>
                    <a:pt x="-805" y="4589"/>
                    <a:pt x="543" y="6612"/>
                  </a:cubicBezTo>
                  <a:cubicBezTo>
                    <a:pt x="1890" y="8635"/>
                    <a:pt x="4586" y="9984"/>
                    <a:pt x="6608" y="8635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AEE25613-9348-1585-185C-5105194215E8}"/>
                </a:ext>
              </a:extLst>
            </p:cNvPr>
            <p:cNvSpPr/>
            <p:nvPr/>
          </p:nvSpPr>
          <p:spPr>
            <a:xfrm>
              <a:off x="10156907" y="3722624"/>
              <a:ext cx="90807" cy="197885"/>
            </a:xfrm>
            <a:custGeom>
              <a:avLst/>
              <a:gdLst>
                <a:gd name="connsiteX0" fmla="*/ 69419 w 90807"/>
                <a:gd name="connsiteY0" fmla="*/ 8635 h 197885"/>
                <a:gd name="connsiteX1" fmla="*/ 69419 w 90807"/>
                <a:gd name="connsiteY1" fmla="*/ 8635 h 197885"/>
                <a:gd name="connsiteX2" fmla="*/ 85594 w 90807"/>
                <a:gd name="connsiteY2" fmla="*/ 80789 h 197885"/>
                <a:gd name="connsiteX3" fmla="*/ 81551 w 90807"/>
                <a:gd name="connsiteY3" fmla="*/ 96299 h 197885"/>
                <a:gd name="connsiteX4" fmla="*/ 10783 w 90807"/>
                <a:gd name="connsiteY4" fmla="*/ 181265 h 197885"/>
                <a:gd name="connsiteX5" fmla="*/ 6740 w 90807"/>
                <a:gd name="connsiteY5" fmla="*/ 177893 h 197885"/>
                <a:gd name="connsiteX6" fmla="*/ 2696 w 90807"/>
                <a:gd name="connsiteY6" fmla="*/ 179242 h 197885"/>
                <a:gd name="connsiteX7" fmla="*/ 0 w 90807"/>
                <a:gd name="connsiteY7" fmla="*/ 194752 h 197885"/>
                <a:gd name="connsiteX8" fmla="*/ 3370 w 90807"/>
                <a:gd name="connsiteY8" fmla="*/ 197449 h 197885"/>
                <a:gd name="connsiteX9" fmla="*/ 18197 w 90807"/>
                <a:gd name="connsiteY9" fmla="*/ 192055 h 197885"/>
                <a:gd name="connsiteX10" fmla="*/ 18871 w 90807"/>
                <a:gd name="connsiteY10" fmla="*/ 187334 h 197885"/>
                <a:gd name="connsiteX11" fmla="*/ 14827 w 90807"/>
                <a:gd name="connsiteY11" fmla="*/ 183962 h 197885"/>
                <a:gd name="connsiteX12" fmla="*/ 85594 w 90807"/>
                <a:gd name="connsiteY12" fmla="*/ 98996 h 197885"/>
                <a:gd name="connsiteX13" fmla="*/ 90312 w 90807"/>
                <a:gd name="connsiteY13" fmla="*/ 79440 h 197885"/>
                <a:gd name="connsiteX14" fmla="*/ 74137 w 90807"/>
                <a:gd name="connsiteY14" fmla="*/ 7286 h 197885"/>
                <a:gd name="connsiteX15" fmla="*/ 74811 w 90807"/>
                <a:gd name="connsiteY15" fmla="*/ 6612 h 197885"/>
                <a:gd name="connsiteX16" fmla="*/ 72789 w 90807"/>
                <a:gd name="connsiteY16" fmla="*/ 543 h 197885"/>
                <a:gd name="connsiteX17" fmla="*/ 66723 w 90807"/>
                <a:gd name="connsiteY17" fmla="*/ 2566 h 197885"/>
                <a:gd name="connsiteX18" fmla="*/ 68745 w 90807"/>
                <a:gd name="connsiteY18" fmla="*/ 8635 h 19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0807" h="197885">
                  <a:moveTo>
                    <a:pt x="69419" y="8635"/>
                  </a:moveTo>
                  <a:cubicBezTo>
                    <a:pt x="69419" y="8635"/>
                    <a:pt x="69419" y="8635"/>
                    <a:pt x="69419" y="8635"/>
                  </a:cubicBezTo>
                  <a:lnTo>
                    <a:pt x="85594" y="80789"/>
                  </a:lnTo>
                  <a:cubicBezTo>
                    <a:pt x="86942" y="86184"/>
                    <a:pt x="85594" y="91578"/>
                    <a:pt x="81551" y="96299"/>
                  </a:cubicBezTo>
                  <a:lnTo>
                    <a:pt x="10783" y="181265"/>
                  </a:lnTo>
                  <a:lnTo>
                    <a:pt x="6740" y="177893"/>
                  </a:lnTo>
                  <a:cubicBezTo>
                    <a:pt x="5392" y="176545"/>
                    <a:pt x="2696" y="177893"/>
                    <a:pt x="2696" y="179242"/>
                  </a:cubicBezTo>
                  <a:lnTo>
                    <a:pt x="0" y="194752"/>
                  </a:lnTo>
                  <a:cubicBezTo>
                    <a:pt x="0" y="196775"/>
                    <a:pt x="1348" y="198798"/>
                    <a:pt x="3370" y="197449"/>
                  </a:cubicBezTo>
                  <a:lnTo>
                    <a:pt x="18197" y="192055"/>
                  </a:lnTo>
                  <a:cubicBezTo>
                    <a:pt x="20219" y="191380"/>
                    <a:pt x="20219" y="188683"/>
                    <a:pt x="18871" y="187334"/>
                  </a:cubicBezTo>
                  <a:lnTo>
                    <a:pt x="14827" y="183962"/>
                  </a:lnTo>
                  <a:lnTo>
                    <a:pt x="85594" y="98996"/>
                  </a:lnTo>
                  <a:cubicBezTo>
                    <a:pt x="90312" y="93601"/>
                    <a:pt x="91660" y="86184"/>
                    <a:pt x="90312" y="79440"/>
                  </a:cubicBezTo>
                  <a:lnTo>
                    <a:pt x="74137" y="7286"/>
                  </a:lnTo>
                  <a:cubicBezTo>
                    <a:pt x="74137" y="7286"/>
                    <a:pt x="74137" y="7286"/>
                    <a:pt x="74811" y="6612"/>
                  </a:cubicBezTo>
                  <a:cubicBezTo>
                    <a:pt x="76159" y="4589"/>
                    <a:pt x="74811" y="1892"/>
                    <a:pt x="72789" y="543"/>
                  </a:cubicBezTo>
                  <a:cubicBezTo>
                    <a:pt x="70767" y="-806"/>
                    <a:pt x="68071" y="543"/>
                    <a:pt x="66723" y="2566"/>
                  </a:cubicBezTo>
                  <a:cubicBezTo>
                    <a:pt x="65375" y="4589"/>
                    <a:pt x="66723" y="7286"/>
                    <a:pt x="68745" y="8635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5A4B8D3-70BB-D210-0DF7-9FE05CFEA3F2}"/>
                </a:ext>
              </a:extLst>
            </p:cNvPr>
            <p:cNvSpPr/>
            <p:nvPr/>
          </p:nvSpPr>
          <p:spPr>
            <a:xfrm>
              <a:off x="10036771" y="3806613"/>
              <a:ext cx="199836" cy="78937"/>
            </a:xfrm>
            <a:custGeom>
              <a:avLst/>
              <a:gdLst>
                <a:gd name="connsiteX0" fmla="*/ 191577 w 199836"/>
                <a:gd name="connsiteY0" fmla="*/ 5567 h 78937"/>
                <a:gd name="connsiteX1" fmla="*/ 191577 w 199836"/>
                <a:gd name="connsiteY1" fmla="*/ 5567 h 78937"/>
                <a:gd name="connsiteX2" fmla="*/ 144399 w 199836"/>
                <a:gd name="connsiteY2" fmla="*/ 62885 h 78937"/>
                <a:gd name="connsiteX3" fmla="*/ 130245 w 199836"/>
                <a:gd name="connsiteY3" fmla="*/ 69629 h 78937"/>
                <a:gd name="connsiteX4" fmla="*/ 19714 w 199836"/>
                <a:gd name="connsiteY4" fmla="*/ 66257 h 78937"/>
                <a:gd name="connsiteX5" fmla="*/ 19714 w 199836"/>
                <a:gd name="connsiteY5" fmla="*/ 60862 h 78937"/>
                <a:gd name="connsiteX6" fmla="*/ 15670 w 199836"/>
                <a:gd name="connsiteY6" fmla="*/ 58165 h 78937"/>
                <a:gd name="connsiteX7" fmla="*/ 1517 w 199836"/>
                <a:gd name="connsiteY7" fmla="*/ 65582 h 78937"/>
                <a:gd name="connsiteX8" fmla="*/ 1517 w 199836"/>
                <a:gd name="connsiteY8" fmla="*/ 70303 h 78937"/>
                <a:gd name="connsiteX9" fmla="*/ 14996 w 199836"/>
                <a:gd name="connsiteY9" fmla="*/ 78395 h 78937"/>
                <a:gd name="connsiteX10" fmla="*/ 19040 w 199836"/>
                <a:gd name="connsiteY10" fmla="*/ 76372 h 78937"/>
                <a:gd name="connsiteX11" fmla="*/ 19040 w 199836"/>
                <a:gd name="connsiteY11" fmla="*/ 70977 h 78937"/>
                <a:gd name="connsiteX12" fmla="*/ 129571 w 199836"/>
                <a:gd name="connsiteY12" fmla="*/ 74349 h 78937"/>
                <a:gd name="connsiteX13" fmla="*/ 147768 w 199836"/>
                <a:gd name="connsiteY13" fmla="*/ 66257 h 78937"/>
                <a:gd name="connsiteX14" fmla="*/ 194947 w 199836"/>
                <a:gd name="connsiteY14" fmla="*/ 8938 h 78937"/>
                <a:gd name="connsiteX15" fmla="*/ 196295 w 199836"/>
                <a:gd name="connsiteY15" fmla="*/ 8938 h 78937"/>
                <a:gd name="connsiteX16" fmla="*/ 199664 w 199836"/>
                <a:gd name="connsiteY16" fmla="*/ 3544 h 78937"/>
                <a:gd name="connsiteX17" fmla="*/ 194273 w 199836"/>
                <a:gd name="connsiteY17" fmla="*/ 172 h 78937"/>
                <a:gd name="connsiteX18" fmla="*/ 190903 w 199836"/>
                <a:gd name="connsiteY18" fmla="*/ 5567 h 7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9836" h="78937">
                  <a:moveTo>
                    <a:pt x="191577" y="5567"/>
                  </a:moveTo>
                  <a:cubicBezTo>
                    <a:pt x="191577" y="5567"/>
                    <a:pt x="191577" y="5567"/>
                    <a:pt x="191577" y="5567"/>
                  </a:cubicBezTo>
                  <a:lnTo>
                    <a:pt x="144399" y="62885"/>
                  </a:lnTo>
                  <a:cubicBezTo>
                    <a:pt x="141029" y="66931"/>
                    <a:pt x="135637" y="69629"/>
                    <a:pt x="130245" y="69629"/>
                  </a:cubicBezTo>
                  <a:lnTo>
                    <a:pt x="19714" y="66257"/>
                  </a:lnTo>
                  <a:lnTo>
                    <a:pt x="19714" y="60862"/>
                  </a:lnTo>
                  <a:cubicBezTo>
                    <a:pt x="19714" y="58839"/>
                    <a:pt x="17692" y="57491"/>
                    <a:pt x="15670" y="58165"/>
                  </a:cubicBezTo>
                  <a:lnTo>
                    <a:pt x="1517" y="65582"/>
                  </a:lnTo>
                  <a:cubicBezTo>
                    <a:pt x="-506" y="66257"/>
                    <a:pt x="-506" y="68954"/>
                    <a:pt x="1517" y="70303"/>
                  </a:cubicBezTo>
                  <a:lnTo>
                    <a:pt x="14996" y="78395"/>
                  </a:lnTo>
                  <a:cubicBezTo>
                    <a:pt x="17018" y="79744"/>
                    <a:pt x="19040" y="78395"/>
                    <a:pt x="19040" y="76372"/>
                  </a:cubicBezTo>
                  <a:lnTo>
                    <a:pt x="19040" y="70977"/>
                  </a:lnTo>
                  <a:cubicBezTo>
                    <a:pt x="19040" y="70977"/>
                    <a:pt x="129571" y="74349"/>
                    <a:pt x="129571" y="74349"/>
                  </a:cubicBezTo>
                  <a:cubicBezTo>
                    <a:pt x="136985" y="74349"/>
                    <a:pt x="143725" y="71651"/>
                    <a:pt x="147768" y="66257"/>
                  </a:cubicBezTo>
                  <a:lnTo>
                    <a:pt x="194947" y="8938"/>
                  </a:lnTo>
                  <a:cubicBezTo>
                    <a:pt x="194947" y="8938"/>
                    <a:pt x="195621" y="8938"/>
                    <a:pt x="196295" y="8938"/>
                  </a:cubicBezTo>
                  <a:cubicBezTo>
                    <a:pt x="198990" y="8938"/>
                    <a:pt x="200338" y="6241"/>
                    <a:pt x="199664" y="3544"/>
                  </a:cubicBezTo>
                  <a:cubicBezTo>
                    <a:pt x="198990" y="846"/>
                    <a:pt x="196969" y="-503"/>
                    <a:pt x="194273" y="172"/>
                  </a:cubicBezTo>
                  <a:cubicBezTo>
                    <a:pt x="191577" y="846"/>
                    <a:pt x="190229" y="2869"/>
                    <a:pt x="190903" y="5567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A168F440-DEAA-73FA-7862-C8770CE517D1}"/>
                </a:ext>
              </a:extLst>
            </p:cNvPr>
            <p:cNvSpPr/>
            <p:nvPr/>
          </p:nvSpPr>
          <p:spPr>
            <a:xfrm>
              <a:off x="9997175" y="3751988"/>
              <a:ext cx="176917" cy="117846"/>
            </a:xfrm>
            <a:custGeom>
              <a:avLst/>
              <a:gdLst>
                <a:gd name="connsiteX0" fmla="*/ 169841 w 176917"/>
                <a:gd name="connsiteY0" fmla="*/ 110767 h 117846"/>
                <a:gd name="connsiteX1" fmla="*/ 169841 w 176917"/>
                <a:gd name="connsiteY1" fmla="*/ 110767 h 117846"/>
                <a:gd name="connsiteX2" fmla="*/ 95704 w 176917"/>
                <a:gd name="connsiteY2" fmla="*/ 110767 h 117846"/>
                <a:gd name="connsiteX3" fmla="*/ 81551 w 176917"/>
                <a:gd name="connsiteY3" fmla="*/ 102675 h 117846"/>
                <a:gd name="connsiteX4" fmla="*/ 14827 w 176917"/>
                <a:gd name="connsiteY4" fmla="*/ 14337 h 117846"/>
                <a:gd name="connsiteX5" fmla="*/ 18871 w 176917"/>
                <a:gd name="connsiteY5" fmla="*/ 10965 h 117846"/>
                <a:gd name="connsiteX6" fmla="*/ 18871 w 176917"/>
                <a:gd name="connsiteY6" fmla="*/ 6245 h 117846"/>
                <a:gd name="connsiteX7" fmla="*/ 4044 w 176917"/>
                <a:gd name="connsiteY7" fmla="*/ 175 h 117846"/>
                <a:gd name="connsiteX8" fmla="*/ 0 w 176917"/>
                <a:gd name="connsiteY8" fmla="*/ 2873 h 117846"/>
                <a:gd name="connsiteX9" fmla="*/ 2022 w 176917"/>
                <a:gd name="connsiteY9" fmla="*/ 18382 h 117846"/>
                <a:gd name="connsiteX10" fmla="*/ 6066 w 176917"/>
                <a:gd name="connsiteY10" fmla="*/ 20405 h 117846"/>
                <a:gd name="connsiteX11" fmla="*/ 10110 w 176917"/>
                <a:gd name="connsiteY11" fmla="*/ 17034 h 117846"/>
                <a:gd name="connsiteX12" fmla="*/ 76833 w 176917"/>
                <a:gd name="connsiteY12" fmla="*/ 105372 h 117846"/>
                <a:gd name="connsiteX13" fmla="*/ 95030 w 176917"/>
                <a:gd name="connsiteY13" fmla="*/ 114813 h 117846"/>
                <a:gd name="connsiteX14" fmla="*/ 169167 w 176917"/>
                <a:gd name="connsiteY14" fmla="*/ 114813 h 117846"/>
                <a:gd name="connsiteX15" fmla="*/ 169841 w 176917"/>
                <a:gd name="connsiteY15" fmla="*/ 116835 h 117846"/>
                <a:gd name="connsiteX16" fmla="*/ 175907 w 176917"/>
                <a:gd name="connsiteY16" fmla="*/ 116835 h 117846"/>
                <a:gd name="connsiteX17" fmla="*/ 175907 w 176917"/>
                <a:gd name="connsiteY17" fmla="*/ 110767 h 117846"/>
                <a:gd name="connsiteX18" fmla="*/ 169841 w 176917"/>
                <a:gd name="connsiteY18" fmla="*/ 110767 h 11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6917" h="117846">
                  <a:moveTo>
                    <a:pt x="169841" y="110767"/>
                  </a:moveTo>
                  <a:cubicBezTo>
                    <a:pt x="169841" y="110767"/>
                    <a:pt x="169841" y="110767"/>
                    <a:pt x="169841" y="110767"/>
                  </a:cubicBezTo>
                  <a:lnTo>
                    <a:pt x="95704" y="110767"/>
                  </a:lnTo>
                  <a:cubicBezTo>
                    <a:pt x="90312" y="110092"/>
                    <a:pt x="84921" y="107395"/>
                    <a:pt x="81551" y="102675"/>
                  </a:cubicBezTo>
                  <a:lnTo>
                    <a:pt x="14827" y="14337"/>
                  </a:lnTo>
                  <a:lnTo>
                    <a:pt x="18871" y="10965"/>
                  </a:lnTo>
                  <a:cubicBezTo>
                    <a:pt x="20219" y="9616"/>
                    <a:pt x="20219" y="6919"/>
                    <a:pt x="18871" y="6245"/>
                  </a:cubicBezTo>
                  <a:lnTo>
                    <a:pt x="4044" y="175"/>
                  </a:lnTo>
                  <a:cubicBezTo>
                    <a:pt x="2022" y="-499"/>
                    <a:pt x="0" y="850"/>
                    <a:pt x="0" y="2873"/>
                  </a:cubicBezTo>
                  <a:lnTo>
                    <a:pt x="2022" y="18382"/>
                  </a:lnTo>
                  <a:cubicBezTo>
                    <a:pt x="2022" y="20405"/>
                    <a:pt x="4718" y="21080"/>
                    <a:pt x="6066" y="20405"/>
                  </a:cubicBezTo>
                  <a:lnTo>
                    <a:pt x="10110" y="17034"/>
                  </a:lnTo>
                  <a:lnTo>
                    <a:pt x="76833" y="105372"/>
                  </a:lnTo>
                  <a:cubicBezTo>
                    <a:pt x="80877" y="110767"/>
                    <a:pt x="87616" y="114138"/>
                    <a:pt x="95030" y="114813"/>
                  </a:cubicBezTo>
                  <a:lnTo>
                    <a:pt x="169167" y="114813"/>
                  </a:lnTo>
                  <a:cubicBezTo>
                    <a:pt x="169167" y="116161"/>
                    <a:pt x="169167" y="116161"/>
                    <a:pt x="169841" y="116835"/>
                  </a:cubicBezTo>
                  <a:cubicBezTo>
                    <a:pt x="171863" y="118184"/>
                    <a:pt x="174559" y="118184"/>
                    <a:pt x="175907" y="116835"/>
                  </a:cubicBezTo>
                  <a:cubicBezTo>
                    <a:pt x="177255" y="115487"/>
                    <a:pt x="177255" y="112115"/>
                    <a:pt x="175907" y="110767"/>
                  </a:cubicBezTo>
                  <a:cubicBezTo>
                    <a:pt x="174559" y="109418"/>
                    <a:pt x="171189" y="109418"/>
                    <a:pt x="169841" y="110767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35284AA-89FA-49CA-CB48-392CF01C68FF}"/>
              </a:ext>
            </a:extLst>
          </p:cNvPr>
          <p:cNvGrpSpPr/>
          <p:nvPr/>
        </p:nvGrpSpPr>
        <p:grpSpPr>
          <a:xfrm>
            <a:off x="5868099" y="4478082"/>
            <a:ext cx="2075688" cy="962569"/>
            <a:chOff x="7956840" y="4441899"/>
            <a:chExt cx="2765132" cy="128342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A017CBE-CC42-42F9-7B84-2AC986A6C19E}"/>
                </a:ext>
              </a:extLst>
            </p:cNvPr>
            <p:cNvSpPr txBox="1"/>
            <p:nvPr/>
          </p:nvSpPr>
          <p:spPr>
            <a:xfrm>
              <a:off x="7956841" y="4441899"/>
              <a:ext cx="2765131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EFA51EE-5A93-0479-4360-23AAB186FA37}"/>
                </a:ext>
              </a:extLst>
            </p:cNvPr>
            <p:cNvSpPr txBox="1"/>
            <p:nvPr/>
          </p:nvSpPr>
          <p:spPr>
            <a:xfrm>
              <a:off x="7956840" y="4955882"/>
              <a:ext cx="2765131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A91C1D8-B512-501E-5FFC-E906A6C5D848}"/>
              </a:ext>
            </a:extLst>
          </p:cNvPr>
          <p:cNvGrpSpPr/>
          <p:nvPr/>
        </p:nvGrpSpPr>
        <p:grpSpPr>
          <a:xfrm>
            <a:off x="6258571" y="3120232"/>
            <a:ext cx="2075688" cy="962569"/>
            <a:chOff x="8152658" y="2649190"/>
            <a:chExt cx="2765132" cy="128342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EEC2CAC-A43F-8C52-E615-EE17738232B8}"/>
                </a:ext>
              </a:extLst>
            </p:cNvPr>
            <p:cNvSpPr txBox="1"/>
            <p:nvPr/>
          </p:nvSpPr>
          <p:spPr>
            <a:xfrm>
              <a:off x="8152659" y="2649190"/>
              <a:ext cx="2765131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C537A07-9ACC-A6C1-3B7B-F1B529408132}"/>
                </a:ext>
              </a:extLst>
            </p:cNvPr>
            <p:cNvSpPr txBox="1"/>
            <p:nvPr/>
          </p:nvSpPr>
          <p:spPr>
            <a:xfrm>
              <a:off x="8152658" y="3163173"/>
              <a:ext cx="2765131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E51515D-4EF4-B326-A780-84F4F1ABBD70}"/>
              </a:ext>
            </a:extLst>
          </p:cNvPr>
          <p:cNvGrpSpPr/>
          <p:nvPr/>
        </p:nvGrpSpPr>
        <p:grpSpPr>
          <a:xfrm>
            <a:off x="5354887" y="1568878"/>
            <a:ext cx="2075688" cy="962569"/>
            <a:chOff x="7067436" y="719906"/>
            <a:chExt cx="2765132" cy="128342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8AA16F9-2438-532B-70DC-E7F12F51E4C9}"/>
                </a:ext>
              </a:extLst>
            </p:cNvPr>
            <p:cNvSpPr txBox="1"/>
            <p:nvPr/>
          </p:nvSpPr>
          <p:spPr>
            <a:xfrm>
              <a:off x="7067437" y="719906"/>
              <a:ext cx="2765131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95E43C2-7D65-F84F-34B3-8D3D7F1BD4C7}"/>
                </a:ext>
              </a:extLst>
            </p:cNvPr>
            <p:cNvSpPr txBox="1"/>
            <p:nvPr/>
          </p:nvSpPr>
          <p:spPr>
            <a:xfrm>
              <a:off x="7067436" y="1233889"/>
              <a:ext cx="2765131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606DDF0-9F4F-47E2-FBAF-777210DD685B}"/>
              </a:ext>
            </a:extLst>
          </p:cNvPr>
          <p:cNvGrpSpPr/>
          <p:nvPr/>
        </p:nvGrpSpPr>
        <p:grpSpPr>
          <a:xfrm>
            <a:off x="1102999" y="4057878"/>
            <a:ext cx="2075688" cy="962569"/>
            <a:chOff x="1701616" y="3885137"/>
            <a:chExt cx="2765132" cy="128342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0A1C78F-EA24-9EED-19B8-4258FBC1147D}"/>
                </a:ext>
              </a:extLst>
            </p:cNvPr>
            <p:cNvSpPr txBox="1"/>
            <p:nvPr/>
          </p:nvSpPr>
          <p:spPr>
            <a:xfrm>
              <a:off x="1701617" y="3885137"/>
              <a:ext cx="2765131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B465585-0ED0-1253-8B44-9CA596C0C28D}"/>
                </a:ext>
              </a:extLst>
            </p:cNvPr>
            <p:cNvSpPr txBox="1"/>
            <p:nvPr/>
          </p:nvSpPr>
          <p:spPr>
            <a:xfrm>
              <a:off x="1701616" y="4399120"/>
              <a:ext cx="2765131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73370D1-A32E-97BC-F2EC-8BCB675AD125}"/>
              </a:ext>
            </a:extLst>
          </p:cNvPr>
          <p:cNvGrpSpPr/>
          <p:nvPr/>
        </p:nvGrpSpPr>
        <p:grpSpPr>
          <a:xfrm>
            <a:off x="952492" y="2348592"/>
            <a:ext cx="2075688" cy="962569"/>
            <a:chOff x="1199199" y="2237207"/>
            <a:chExt cx="2765132" cy="128342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B7ABF9C-995A-C107-7F63-1BC2855046FF}"/>
                </a:ext>
              </a:extLst>
            </p:cNvPr>
            <p:cNvSpPr txBox="1"/>
            <p:nvPr/>
          </p:nvSpPr>
          <p:spPr>
            <a:xfrm>
              <a:off x="1199200" y="2237207"/>
              <a:ext cx="2765131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7C87108-B33A-2247-E0C7-FEB2E8ADF477}"/>
                </a:ext>
              </a:extLst>
            </p:cNvPr>
            <p:cNvSpPr txBox="1"/>
            <p:nvPr/>
          </p:nvSpPr>
          <p:spPr>
            <a:xfrm>
              <a:off x="1199199" y="2751190"/>
              <a:ext cx="2765131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45E13FC-FE1D-9DD6-7ED2-C9B1C78FBB7E}"/>
              </a:ext>
            </a:extLst>
          </p:cNvPr>
          <p:cNvGrpSpPr/>
          <p:nvPr/>
        </p:nvGrpSpPr>
        <p:grpSpPr>
          <a:xfrm>
            <a:off x="2379774" y="1253307"/>
            <a:ext cx="2075688" cy="962569"/>
            <a:chOff x="2153791" y="650115"/>
            <a:chExt cx="4044807" cy="1283426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5AD8919-9ADF-EDAB-59C3-097A0A69A147}"/>
                </a:ext>
              </a:extLst>
            </p:cNvPr>
            <p:cNvSpPr txBox="1"/>
            <p:nvPr/>
          </p:nvSpPr>
          <p:spPr>
            <a:xfrm>
              <a:off x="2153793" y="650115"/>
              <a:ext cx="4044805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393485B-1BF5-77A8-66B3-8E2753542DFE}"/>
                </a:ext>
              </a:extLst>
            </p:cNvPr>
            <p:cNvSpPr txBox="1"/>
            <p:nvPr/>
          </p:nvSpPr>
          <p:spPr>
            <a:xfrm>
              <a:off x="2153791" y="1164099"/>
              <a:ext cx="4044803" cy="769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FC4A208-13BE-6FFD-09DB-EF5C276AEDCB}"/>
              </a:ext>
            </a:extLst>
          </p:cNvPr>
          <p:cNvGrpSpPr/>
          <p:nvPr/>
        </p:nvGrpSpPr>
        <p:grpSpPr>
          <a:xfrm>
            <a:off x="3484681" y="5206313"/>
            <a:ext cx="2075688" cy="962569"/>
            <a:chOff x="4393175" y="5102558"/>
            <a:chExt cx="3259201" cy="1283428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5D2CD4F-1508-2273-4E5A-351979CF9D2B}"/>
                </a:ext>
              </a:extLst>
            </p:cNvPr>
            <p:cNvSpPr txBox="1"/>
            <p:nvPr/>
          </p:nvSpPr>
          <p:spPr>
            <a:xfrm>
              <a:off x="4393177" y="5102558"/>
              <a:ext cx="3259199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41B82CE-2F00-E0D0-18FA-06E5B221EB67}"/>
                </a:ext>
              </a:extLst>
            </p:cNvPr>
            <p:cNvSpPr txBox="1"/>
            <p:nvPr/>
          </p:nvSpPr>
          <p:spPr>
            <a:xfrm>
              <a:off x="4393175" y="5616543"/>
              <a:ext cx="3259198" cy="769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pic>
        <p:nvPicPr>
          <p:cNvPr id="74" name="Graphic 73" descr="Trophy">
            <a:extLst>
              <a:ext uri="{FF2B5EF4-FFF2-40B4-BE49-F238E27FC236}">
                <a16:creationId xmlns:a16="http://schemas.microsoft.com/office/drawing/2014/main" id="{E9441DA1-4905-070A-3D76-27F5F077D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03011" y="3139418"/>
            <a:ext cx="937979" cy="93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914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10677</TotalTime>
  <Words>426</Words>
  <Application>Microsoft Office PowerPoint</Application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Heptagon Arrow Line Diagram – Slide Template</vt:lpstr>
      <vt:lpstr>Heptagon Arrow Line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Heptagon Arrow Line Diagram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2024-07-01T20:02:21Z</dcterms:modified>
  <cp:category>Charts &amp; Diagrams</cp:category>
</cp:coreProperties>
</file>