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4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  <a:srgbClr val="BF9F01"/>
    <a:srgbClr val="941651"/>
    <a:srgbClr val="FF9BA4"/>
    <a:srgbClr val="805AAB"/>
    <a:srgbClr val="F595A6"/>
    <a:srgbClr val="CEBA8B"/>
    <a:srgbClr val="D0BA94"/>
    <a:srgbClr val="A26700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55" d="100"/>
          <a:sy n="55" d="100"/>
        </p:scale>
        <p:origin x="34" y="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2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31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Arrow Line Diagram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747C391-6CA7-DE7C-2AD0-0A01E635A824}"/>
              </a:ext>
            </a:extLst>
          </p:cNvPr>
          <p:cNvGrpSpPr/>
          <p:nvPr/>
        </p:nvGrpSpPr>
        <p:grpSpPr>
          <a:xfrm>
            <a:off x="7088601" y="753455"/>
            <a:ext cx="2765132" cy="1105487"/>
            <a:chOff x="8921976" y="1466725"/>
            <a:chExt cx="2926081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BEA359-7D2A-31E0-69A0-AA114D3B6FE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36408F4-5DFA-60CB-9DCF-CB5B76E010CD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5C5BB76-AE40-D65E-097C-22AF90BB0D4A}"/>
              </a:ext>
            </a:extLst>
          </p:cNvPr>
          <p:cNvGrpSpPr/>
          <p:nvPr/>
        </p:nvGrpSpPr>
        <p:grpSpPr>
          <a:xfrm>
            <a:off x="8762028" y="2954044"/>
            <a:ext cx="2765132" cy="1105487"/>
            <a:chOff x="8921976" y="1466725"/>
            <a:chExt cx="2926081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61B840B-4904-9CD0-9CA2-E15D19B786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3202AE-C106-59A5-FE9F-8CBCA66CA6BE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B60CB38-40BB-891F-2FA5-0CC92A6CBA1E}"/>
              </a:ext>
            </a:extLst>
          </p:cNvPr>
          <p:cNvGrpSpPr/>
          <p:nvPr/>
        </p:nvGrpSpPr>
        <p:grpSpPr>
          <a:xfrm>
            <a:off x="7534830" y="4883328"/>
            <a:ext cx="2765132" cy="1105487"/>
            <a:chOff x="8921976" y="1466725"/>
            <a:chExt cx="2926081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453B118-972C-50D8-FF5A-88DA66D48D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96EA1A-F9AC-2AAE-05C7-A8248051B29B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BF93180-5EB1-C8E5-88EB-C95B33F0A305}"/>
              </a:ext>
            </a:extLst>
          </p:cNvPr>
          <p:cNvGrpSpPr/>
          <p:nvPr/>
        </p:nvGrpSpPr>
        <p:grpSpPr>
          <a:xfrm>
            <a:off x="838200" y="4501466"/>
            <a:ext cx="2765132" cy="1105487"/>
            <a:chOff x="8921976" y="1466725"/>
            <a:chExt cx="2926081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1C2E00A-BF07-CD91-1B3B-D5B54B8DA4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172C9D7-F0B5-FFE1-B415-46BC8C6BEB23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662897D-6C35-4F70-17F5-72BEB4FD6CDB}"/>
              </a:ext>
            </a:extLst>
          </p:cNvPr>
          <p:cNvGrpSpPr/>
          <p:nvPr/>
        </p:nvGrpSpPr>
        <p:grpSpPr>
          <a:xfrm>
            <a:off x="913793" y="1605125"/>
            <a:ext cx="2765132" cy="1105487"/>
            <a:chOff x="8921976" y="1466725"/>
            <a:chExt cx="2926081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E63B4DC-E978-78E1-3D12-1EF0E50106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95DD0C-49D1-372F-DC5A-27F3ABCF0B81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169A79-2EB6-D61B-B30A-95AD0847E910}"/>
              </a:ext>
            </a:extLst>
          </p:cNvPr>
          <p:cNvGrpSpPr/>
          <p:nvPr/>
        </p:nvGrpSpPr>
        <p:grpSpPr>
          <a:xfrm>
            <a:off x="4079876" y="1144494"/>
            <a:ext cx="4433201" cy="4537411"/>
            <a:chOff x="10578140" y="3004866"/>
            <a:chExt cx="322333" cy="329910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3A279E4-DD37-C42C-7996-7AAB2F463388}"/>
                </a:ext>
              </a:extLst>
            </p:cNvPr>
            <p:cNvSpPr/>
            <p:nvPr/>
          </p:nvSpPr>
          <p:spPr>
            <a:xfrm>
              <a:off x="10578140" y="3078617"/>
              <a:ext cx="200843" cy="189372"/>
            </a:xfrm>
            <a:custGeom>
              <a:avLst/>
              <a:gdLst>
                <a:gd name="connsiteX0" fmla="*/ 196126 w 200843"/>
                <a:gd name="connsiteY0" fmla="*/ 180607 h 189372"/>
                <a:gd name="connsiteX1" fmla="*/ 192756 w 200843"/>
                <a:gd name="connsiteY1" fmla="*/ 182629 h 189372"/>
                <a:gd name="connsiteX2" fmla="*/ 80202 w 200843"/>
                <a:gd name="connsiteY2" fmla="*/ 182629 h 189372"/>
                <a:gd name="connsiteX3" fmla="*/ 63353 w 200843"/>
                <a:gd name="connsiteY3" fmla="*/ 170492 h 189372"/>
                <a:gd name="connsiteX4" fmla="*/ 13479 w 200843"/>
                <a:gd name="connsiteY4" fmla="*/ 17417 h 189372"/>
                <a:gd name="connsiteX5" fmla="*/ 18871 w 200843"/>
                <a:gd name="connsiteY5" fmla="*/ 15394 h 189372"/>
                <a:gd name="connsiteX6" fmla="*/ 19545 w 200843"/>
                <a:gd name="connsiteY6" fmla="*/ 10674 h 189372"/>
                <a:gd name="connsiteX7" fmla="*/ 7414 w 200843"/>
                <a:gd name="connsiteY7" fmla="*/ 559 h 189372"/>
                <a:gd name="connsiteX8" fmla="*/ 2696 w 200843"/>
                <a:gd name="connsiteY8" fmla="*/ 1907 h 189372"/>
                <a:gd name="connsiteX9" fmla="*/ 0 w 200843"/>
                <a:gd name="connsiteY9" fmla="*/ 17417 h 189372"/>
                <a:gd name="connsiteX10" fmla="*/ 3370 w 200843"/>
                <a:gd name="connsiteY10" fmla="*/ 20114 h 189372"/>
                <a:gd name="connsiteX11" fmla="*/ 8088 w 200843"/>
                <a:gd name="connsiteY11" fmla="*/ 18091 h 189372"/>
                <a:gd name="connsiteX12" fmla="*/ 57961 w 200843"/>
                <a:gd name="connsiteY12" fmla="*/ 171166 h 189372"/>
                <a:gd name="connsiteX13" fmla="*/ 80202 w 200843"/>
                <a:gd name="connsiteY13" fmla="*/ 187350 h 189372"/>
                <a:gd name="connsiteX14" fmla="*/ 192756 w 200843"/>
                <a:gd name="connsiteY14" fmla="*/ 187350 h 189372"/>
                <a:gd name="connsiteX15" fmla="*/ 196126 w 200843"/>
                <a:gd name="connsiteY15" fmla="*/ 189373 h 189372"/>
                <a:gd name="connsiteX16" fmla="*/ 200844 w 200843"/>
                <a:gd name="connsiteY16" fmla="*/ 184652 h 189372"/>
                <a:gd name="connsiteX17" fmla="*/ 196126 w 200843"/>
                <a:gd name="connsiteY17" fmla="*/ 179932 h 1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843" h="189372">
                  <a:moveTo>
                    <a:pt x="196126" y="180607"/>
                  </a:moveTo>
                  <a:cubicBezTo>
                    <a:pt x="194778" y="180607"/>
                    <a:pt x="193430" y="181281"/>
                    <a:pt x="192756" y="182629"/>
                  </a:cubicBezTo>
                  <a:lnTo>
                    <a:pt x="80202" y="182629"/>
                  </a:lnTo>
                  <a:cubicBezTo>
                    <a:pt x="72115" y="182629"/>
                    <a:pt x="65375" y="177909"/>
                    <a:pt x="63353" y="170492"/>
                  </a:cubicBezTo>
                  <a:lnTo>
                    <a:pt x="13479" y="17417"/>
                  </a:lnTo>
                  <a:lnTo>
                    <a:pt x="18871" y="15394"/>
                  </a:lnTo>
                  <a:cubicBezTo>
                    <a:pt x="20893" y="14720"/>
                    <a:pt x="21567" y="12022"/>
                    <a:pt x="19545" y="10674"/>
                  </a:cubicBezTo>
                  <a:lnTo>
                    <a:pt x="7414" y="559"/>
                  </a:lnTo>
                  <a:cubicBezTo>
                    <a:pt x="6066" y="-790"/>
                    <a:pt x="3370" y="559"/>
                    <a:pt x="2696" y="1907"/>
                  </a:cubicBezTo>
                  <a:lnTo>
                    <a:pt x="0" y="17417"/>
                  </a:lnTo>
                  <a:cubicBezTo>
                    <a:pt x="0" y="19440"/>
                    <a:pt x="1348" y="20789"/>
                    <a:pt x="3370" y="20114"/>
                  </a:cubicBezTo>
                  <a:lnTo>
                    <a:pt x="8088" y="18091"/>
                  </a:lnTo>
                  <a:lnTo>
                    <a:pt x="57961" y="171166"/>
                  </a:lnTo>
                  <a:cubicBezTo>
                    <a:pt x="61331" y="180607"/>
                    <a:pt x="70093" y="187350"/>
                    <a:pt x="80202" y="187350"/>
                  </a:cubicBezTo>
                  <a:lnTo>
                    <a:pt x="192756" y="187350"/>
                  </a:lnTo>
                  <a:cubicBezTo>
                    <a:pt x="193430" y="188698"/>
                    <a:pt x="194778" y="189373"/>
                    <a:pt x="196126" y="189373"/>
                  </a:cubicBezTo>
                  <a:cubicBezTo>
                    <a:pt x="198822" y="189373"/>
                    <a:pt x="200844" y="187350"/>
                    <a:pt x="200844" y="184652"/>
                  </a:cubicBezTo>
                  <a:cubicBezTo>
                    <a:pt x="200844" y="181955"/>
                    <a:pt x="198822" y="179932"/>
                    <a:pt x="196126" y="179932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0E5D13A2-4856-ECE1-FFA1-B12759A96D28}"/>
                </a:ext>
              </a:extLst>
            </p:cNvPr>
            <p:cNvSpPr/>
            <p:nvPr/>
          </p:nvSpPr>
          <p:spPr>
            <a:xfrm>
              <a:off x="10617281" y="3004866"/>
              <a:ext cx="155812" cy="245091"/>
            </a:xfrm>
            <a:custGeom>
              <a:avLst/>
              <a:gdLst>
                <a:gd name="connsiteX0" fmla="*/ 43084 w 155812"/>
                <a:gd name="connsiteY0" fmla="*/ 238847 h 245091"/>
                <a:gd name="connsiteX1" fmla="*/ 40388 w 155812"/>
                <a:gd name="connsiteY1" fmla="*/ 236150 h 245091"/>
                <a:gd name="connsiteX2" fmla="*/ 5341 w 155812"/>
                <a:gd name="connsiteY2" fmla="*/ 129605 h 245091"/>
                <a:gd name="connsiteX3" fmla="*/ 12081 w 155812"/>
                <a:gd name="connsiteY3" fmla="*/ 109375 h 245091"/>
                <a:gd name="connsiteX4" fmla="*/ 141483 w 155812"/>
                <a:gd name="connsiteY4" fmla="*/ 13619 h 245091"/>
                <a:gd name="connsiteX5" fmla="*/ 144853 w 155812"/>
                <a:gd name="connsiteY5" fmla="*/ 18339 h 245091"/>
                <a:gd name="connsiteX6" fmla="*/ 149571 w 155812"/>
                <a:gd name="connsiteY6" fmla="*/ 18339 h 245091"/>
                <a:gd name="connsiteX7" fmla="*/ 155637 w 155812"/>
                <a:gd name="connsiteY7" fmla="*/ 3504 h 245091"/>
                <a:gd name="connsiteX8" fmla="*/ 152941 w 155812"/>
                <a:gd name="connsiteY8" fmla="*/ 132 h 245091"/>
                <a:gd name="connsiteX9" fmla="*/ 137440 w 155812"/>
                <a:gd name="connsiteY9" fmla="*/ 2830 h 245091"/>
                <a:gd name="connsiteX10" fmla="*/ 135418 w 155812"/>
                <a:gd name="connsiteY10" fmla="*/ 6876 h 245091"/>
                <a:gd name="connsiteX11" fmla="*/ 138787 w 155812"/>
                <a:gd name="connsiteY11" fmla="*/ 10922 h 245091"/>
                <a:gd name="connsiteX12" fmla="*/ 9385 w 155812"/>
                <a:gd name="connsiteY12" fmla="*/ 106003 h 245091"/>
                <a:gd name="connsiteX13" fmla="*/ 1297 w 155812"/>
                <a:gd name="connsiteY13" fmla="*/ 131628 h 245091"/>
                <a:gd name="connsiteX14" fmla="*/ 36344 w 155812"/>
                <a:gd name="connsiteY14" fmla="*/ 238173 h 245091"/>
                <a:gd name="connsiteX15" fmla="*/ 35670 w 155812"/>
                <a:gd name="connsiteY15" fmla="*/ 242219 h 245091"/>
                <a:gd name="connsiteX16" fmla="*/ 41061 w 155812"/>
                <a:gd name="connsiteY16" fmla="*/ 244916 h 245091"/>
                <a:gd name="connsiteX17" fmla="*/ 43757 w 155812"/>
                <a:gd name="connsiteY17" fmla="*/ 239522 h 2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812" h="245091">
                  <a:moveTo>
                    <a:pt x="43084" y="238847"/>
                  </a:moveTo>
                  <a:cubicBezTo>
                    <a:pt x="43084" y="237499"/>
                    <a:pt x="41736" y="236824"/>
                    <a:pt x="40388" y="236150"/>
                  </a:cubicBezTo>
                  <a:lnTo>
                    <a:pt x="5341" y="129605"/>
                  </a:lnTo>
                  <a:cubicBezTo>
                    <a:pt x="2645" y="122187"/>
                    <a:pt x="5341" y="114095"/>
                    <a:pt x="12081" y="109375"/>
                  </a:cubicBezTo>
                  <a:lnTo>
                    <a:pt x="141483" y="13619"/>
                  </a:lnTo>
                  <a:lnTo>
                    <a:pt x="144853" y="18339"/>
                  </a:lnTo>
                  <a:cubicBezTo>
                    <a:pt x="146201" y="19688"/>
                    <a:pt x="148897" y="19688"/>
                    <a:pt x="149571" y="18339"/>
                  </a:cubicBezTo>
                  <a:lnTo>
                    <a:pt x="155637" y="3504"/>
                  </a:lnTo>
                  <a:cubicBezTo>
                    <a:pt x="156311" y="1481"/>
                    <a:pt x="154963" y="-542"/>
                    <a:pt x="152941" y="132"/>
                  </a:cubicBezTo>
                  <a:lnTo>
                    <a:pt x="137440" y="2830"/>
                  </a:lnTo>
                  <a:cubicBezTo>
                    <a:pt x="135418" y="2830"/>
                    <a:pt x="134744" y="5527"/>
                    <a:pt x="135418" y="6876"/>
                  </a:cubicBezTo>
                  <a:lnTo>
                    <a:pt x="138787" y="10922"/>
                  </a:lnTo>
                  <a:lnTo>
                    <a:pt x="9385" y="106003"/>
                  </a:lnTo>
                  <a:cubicBezTo>
                    <a:pt x="1297" y="112072"/>
                    <a:pt x="-2073" y="122187"/>
                    <a:pt x="1297" y="131628"/>
                  </a:cubicBezTo>
                  <a:lnTo>
                    <a:pt x="36344" y="238173"/>
                  </a:lnTo>
                  <a:cubicBezTo>
                    <a:pt x="35670" y="239522"/>
                    <a:pt x="34996" y="240870"/>
                    <a:pt x="35670" y="242219"/>
                  </a:cubicBezTo>
                  <a:cubicBezTo>
                    <a:pt x="36344" y="244242"/>
                    <a:pt x="39040" y="245591"/>
                    <a:pt x="41061" y="244916"/>
                  </a:cubicBezTo>
                  <a:cubicBezTo>
                    <a:pt x="43084" y="244242"/>
                    <a:pt x="44431" y="241545"/>
                    <a:pt x="43757" y="23952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3D7BD61-FFBD-8832-8269-8934952EB639}"/>
                </a:ext>
              </a:extLst>
            </p:cNvPr>
            <p:cNvSpPr/>
            <p:nvPr/>
          </p:nvSpPr>
          <p:spPr>
            <a:xfrm>
              <a:off x="10632030" y="3051022"/>
              <a:ext cx="268443" cy="114468"/>
            </a:xfrm>
            <a:custGeom>
              <a:avLst/>
              <a:gdLst>
                <a:gd name="connsiteX0" fmla="*/ 7441 w 268443"/>
                <a:gd name="connsiteY0" fmla="*/ 77380 h 114468"/>
                <a:gd name="connsiteX1" fmla="*/ 9463 w 268443"/>
                <a:gd name="connsiteY1" fmla="*/ 74008 h 114468"/>
                <a:gd name="connsiteX2" fmla="*/ 101123 w 268443"/>
                <a:gd name="connsiteY2" fmla="*/ 8598 h 114468"/>
                <a:gd name="connsiteX3" fmla="*/ 122016 w 268443"/>
                <a:gd name="connsiteY3" fmla="*/ 8598 h 114468"/>
                <a:gd name="connsiteX4" fmla="*/ 251419 w 268443"/>
                <a:gd name="connsiteY4" fmla="*/ 104353 h 114468"/>
                <a:gd name="connsiteX5" fmla="*/ 248049 w 268443"/>
                <a:gd name="connsiteY5" fmla="*/ 109074 h 114468"/>
                <a:gd name="connsiteX6" fmla="*/ 250071 w 268443"/>
                <a:gd name="connsiteY6" fmla="*/ 113120 h 114468"/>
                <a:gd name="connsiteX7" fmla="*/ 265572 w 268443"/>
                <a:gd name="connsiteY7" fmla="*/ 114468 h 114468"/>
                <a:gd name="connsiteX8" fmla="*/ 268268 w 268443"/>
                <a:gd name="connsiteY8" fmla="*/ 110423 h 114468"/>
                <a:gd name="connsiteX9" fmla="*/ 261529 w 268443"/>
                <a:gd name="connsiteY9" fmla="*/ 96262 h 114468"/>
                <a:gd name="connsiteX10" fmla="*/ 256811 w 268443"/>
                <a:gd name="connsiteY10" fmla="*/ 96262 h 114468"/>
                <a:gd name="connsiteX11" fmla="*/ 254115 w 268443"/>
                <a:gd name="connsiteY11" fmla="*/ 100308 h 114468"/>
                <a:gd name="connsiteX12" fmla="*/ 124712 w 268443"/>
                <a:gd name="connsiteY12" fmla="*/ 4552 h 114468"/>
                <a:gd name="connsiteX13" fmla="*/ 97753 w 268443"/>
                <a:gd name="connsiteY13" fmla="*/ 4552 h 114468"/>
                <a:gd name="connsiteX14" fmla="*/ 6093 w 268443"/>
                <a:gd name="connsiteY14" fmla="*/ 69962 h 114468"/>
                <a:gd name="connsiteX15" fmla="*/ 2049 w 268443"/>
                <a:gd name="connsiteY15" fmla="*/ 69962 h 114468"/>
                <a:gd name="connsiteX16" fmla="*/ 701 w 268443"/>
                <a:gd name="connsiteY16" fmla="*/ 76031 h 114468"/>
                <a:gd name="connsiteX17" fmla="*/ 6767 w 268443"/>
                <a:gd name="connsiteY17" fmla="*/ 77380 h 11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8443" h="114468">
                  <a:moveTo>
                    <a:pt x="7441" y="77380"/>
                  </a:moveTo>
                  <a:cubicBezTo>
                    <a:pt x="8789" y="76706"/>
                    <a:pt x="9463" y="75357"/>
                    <a:pt x="9463" y="74008"/>
                  </a:cubicBezTo>
                  <a:lnTo>
                    <a:pt x="101123" y="8598"/>
                  </a:lnTo>
                  <a:cubicBezTo>
                    <a:pt x="107189" y="3877"/>
                    <a:pt x="115951" y="3877"/>
                    <a:pt x="122016" y="8598"/>
                  </a:cubicBezTo>
                  <a:lnTo>
                    <a:pt x="251419" y="104353"/>
                  </a:lnTo>
                  <a:lnTo>
                    <a:pt x="248049" y="109074"/>
                  </a:lnTo>
                  <a:cubicBezTo>
                    <a:pt x="246701" y="111097"/>
                    <a:pt x="248049" y="113120"/>
                    <a:pt x="250071" y="113120"/>
                  </a:cubicBezTo>
                  <a:lnTo>
                    <a:pt x="265572" y="114468"/>
                  </a:lnTo>
                  <a:cubicBezTo>
                    <a:pt x="267595" y="114468"/>
                    <a:pt x="268942" y="112446"/>
                    <a:pt x="268268" y="110423"/>
                  </a:cubicBezTo>
                  <a:lnTo>
                    <a:pt x="261529" y="96262"/>
                  </a:lnTo>
                  <a:cubicBezTo>
                    <a:pt x="260855" y="94238"/>
                    <a:pt x="258159" y="94238"/>
                    <a:pt x="256811" y="96262"/>
                  </a:cubicBezTo>
                  <a:lnTo>
                    <a:pt x="254115" y="100308"/>
                  </a:lnTo>
                  <a:lnTo>
                    <a:pt x="124712" y="4552"/>
                  </a:lnTo>
                  <a:cubicBezTo>
                    <a:pt x="116625" y="-1517"/>
                    <a:pt x="105841" y="-1517"/>
                    <a:pt x="97753" y="4552"/>
                  </a:cubicBezTo>
                  <a:lnTo>
                    <a:pt x="6093" y="69962"/>
                  </a:lnTo>
                  <a:cubicBezTo>
                    <a:pt x="4745" y="69962"/>
                    <a:pt x="3397" y="69962"/>
                    <a:pt x="2049" y="69962"/>
                  </a:cubicBezTo>
                  <a:cubicBezTo>
                    <a:pt x="27" y="71311"/>
                    <a:pt x="-647" y="74008"/>
                    <a:pt x="701" y="76031"/>
                  </a:cubicBezTo>
                  <a:cubicBezTo>
                    <a:pt x="2049" y="78054"/>
                    <a:pt x="4745" y="78729"/>
                    <a:pt x="6767" y="7738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73C994F-A9FD-EAA4-4E5A-EEDC62D6C1E3}"/>
                </a:ext>
              </a:extLst>
            </p:cNvPr>
            <p:cNvSpPr/>
            <p:nvPr/>
          </p:nvSpPr>
          <p:spPr>
            <a:xfrm>
              <a:off x="10738954" y="3067446"/>
              <a:ext cx="108724" cy="267330"/>
            </a:xfrm>
            <a:custGeom>
              <a:avLst/>
              <a:gdLst>
                <a:gd name="connsiteX0" fmla="*/ 2288 w 108724"/>
                <a:gd name="connsiteY0" fmla="*/ 7683 h 267330"/>
                <a:gd name="connsiteX1" fmla="*/ 6331 w 108724"/>
                <a:gd name="connsiteY1" fmla="*/ 7683 h 267330"/>
                <a:gd name="connsiteX2" fmla="*/ 96644 w 108724"/>
                <a:gd name="connsiteY2" fmla="*/ 74442 h 267330"/>
                <a:gd name="connsiteX3" fmla="*/ 103383 w 108724"/>
                <a:gd name="connsiteY3" fmla="*/ 94673 h 267330"/>
                <a:gd name="connsiteX4" fmla="*/ 52835 w 108724"/>
                <a:gd name="connsiteY4" fmla="*/ 247747 h 267330"/>
                <a:gd name="connsiteX5" fmla="*/ 47443 w 108724"/>
                <a:gd name="connsiteY5" fmla="*/ 246398 h 267330"/>
                <a:gd name="connsiteX6" fmla="*/ 44074 w 108724"/>
                <a:gd name="connsiteY6" fmla="*/ 249770 h 267330"/>
                <a:gd name="connsiteX7" fmla="*/ 47443 w 108724"/>
                <a:gd name="connsiteY7" fmla="*/ 265280 h 267330"/>
                <a:gd name="connsiteX8" fmla="*/ 52161 w 108724"/>
                <a:gd name="connsiteY8" fmla="*/ 266628 h 267330"/>
                <a:gd name="connsiteX9" fmla="*/ 63619 w 108724"/>
                <a:gd name="connsiteY9" fmla="*/ 255839 h 267330"/>
                <a:gd name="connsiteX10" fmla="*/ 62271 w 108724"/>
                <a:gd name="connsiteY10" fmla="*/ 251119 h 267330"/>
                <a:gd name="connsiteX11" fmla="*/ 57553 w 108724"/>
                <a:gd name="connsiteY11" fmla="*/ 249770 h 267330"/>
                <a:gd name="connsiteX12" fmla="*/ 107427 w 108724"/>
                <a:gd name="connsiteY12" fmla="*/ 96696 h 267330"/>
                <a:gd name="connsiteX13" fmla="*/ 99339 w 108724"/>
                <a:gd name="connsiteY13" fmla="*/ 71071 h 267330"/>
                <a:gd name="connsiteX14" fmla="*/ 9027 w 108724"/>
                <a:gd name="connsiteY14" fmla="*/ 4312 h 267330"/>
                <a:gd name="connsiteX15" fmla="*/ 7005 w 108724"/>
                <a:gd name="connsiteY15" fmla="*/ 940 h 267330"/>
                <a:gd name="connsiteX16" fmla="*/ 940 w 108724"/>
                <a:gd name="connsiteY16" fmla="*/ 1614 h 267330"/>
                <a:gd name="connsiteX17" fmla="*/ 1613 w 108724"/>
                <a:gd name="connsiteY17" fmla="*/ 7683 h 26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724" h="267330">
                  <a:moveTo>
                    <a:pt x="2288" y="7683"/>
                  </a:moveTo>
                  <a:cubicBezTo>
                    <a:pt x="3635" y="8358"/>
                    <a:pt x="4983" y="8358"/>
                    <a:pt x="6331" y="7683"/>
                  </a:cubicBezTo>
                  <a:lnTo>
                    <a:pt x="96644" y="74442"/>
                  </a:lnTo>
                  <a:cubicBezTo>
                    <a:pt x="102709" y="79163"/>
                    <a:pt x="105405" y="87255"/>
                    <a:pt x="103383" y="94673"/>
                  </a:cubicBezTo>
                  <a:lnTo>
                    <a:pt x="52835" y="247747"/>
                  </a:lnTo>
                  <a:lnTo>
                    <a:pt x="47443" y="246398"/>
                  </a:lnTo>
                  <a:cubicBezTo>
                    <a:pt x="45422" y="246398"/>
                    <a:pt x="43400" y="247747"/>
                    <a:pt x="44074" y="249770"/>
                  </a:cubicBezTo>
                  <a:lnTo>
                    <a:pt x="47443" y="265280"/>
                  </a:lnTo>
                  <a:cubicBezTo>
                    <a:pt x="47443" y="267303"/>
                    <a:pt x="50139" y="267977"/>
                    <a:pt x="52161" y="266628"/>
                  </a:cubicBezTo>
                  <a:lnTo>
                    <a:pt x="63619" y="255839"/>
                  </a:lnTo>
                  <a:cubicBezTo>
                    <a:pt x="64967" y="254490"/>
                    <a:pt x="64293" y="251793"/>
                    <a:pt x="62271" y="251119"/>
                  </a:cubicBezTo>
                  <a:lnTo>
                    <a:pt x="57553" y="249770"/>
                  </a:lnTo>
                  <a:lnTo>
                    <a:pt x="107427" y="96696"/>
                  </a:lnTo>
                  <a:cubicBezTo>
                    <a:pt x="110797" y="87255"/>
                    <a:pt x="107427" y="76466"/>
                    <a:pt x="99339" y="71071"/>
                  </a:cubicBezTo>
                  <a:lnTo>
                    <a:pt x="9027" y="4312"/>
                  </a:lnTo>
                  <a:cubicBezTo>
                    <a:pt x="9027" y="2963"/>
                    <a:pt x="9027" y="1614"/>
                    <a:pt x="7005" y="940"/>
                  </a:cubicBezTo>
                  <a:cubicBezTo>
                    <a:pt x="4983" y="-409"/>
                    <a:pt x="2288" y="-409"/>
                    <a:pt x="940" y="1614"/>
                  </a:cubicBezTo>
                  <a:cubicBezTo>
                    <a:pt x="-409" y="3637"/>
                    <a:pt x="-409" y="6335"/>
                    <a:pt x="1613" y="7683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9E9D024-015B-BC77-AAE7-CB1A863BC449}"/>
                </a:ext>
              </a:extLst>
            </p:cNvPr>
            <p:cNvSpPr/>
            <p:nvPr/>
          </p:nvSpPr>
          <p:spPr>
            <a:xfrm>
              <a:off x="10593473" y="3150412"/>
              <a:ext cx="240345" cy="138725"/>
            </a:xfrm>
            <a:custGeom>
              <a:avLst/>
              <a:gdLst>
                <a:gd name="connsiteX0" fmla="*/ 231341 w 240345"/>
                <a:gd name="connsiteY0" fmla="*/ 3615 h 138725"/>
                <a:gd name="connsiteX1" fmla="*/ 232015 w 240345"/>
                <a:gd name="connsiteY1" fmla="*/ 7661 h 138725"/>
                <a:gd name="connsiteX2" fmla="*/ 196968 w 240345"/>
                <a:gd name="connsiteY2" fmla="*/ 114206 h 138725"/>
                <a:gd name="connsiteX3" fmla="*/ 180119 w 240345"/>
                <a:gd name="connsiteY3" fmla="*/ 126344 h 138725"/>
                <a:gd name="connsiteX4" fmla="*/ 19040 w 240345"/>
                <a:gd name="connsiteY4" fmla="*/ 126344 h 138725"/>
                <a:gd name="connsiteX5" fmla="*/ 19040 w 240345"/>
                <a:gd name="connsiteY5" fmla="*/ 120275 h 138725"/>
                <a:gd name="connsiteX6" fmla="*/ 14996 w 240345"/>
                <a:gd name="connsiteY6" fmla="*/ 118252 h 138725"/>
                <a:gd name="connsiteX7" fmla="*/ 1516 w 240345"/>
                <a:gd name="connsiteY7" fmla="*/ 126344 h 138725"/>
                <a:gd name="connsiteX8" fmla="*/ 1516 w 240345"/>
                <a:gd name="connsiteY8" fmla="*/ 131064 h 138725"/>
                <a:gd name="connsiteX9" fmla="*/ 15670 w 240345"/>
                <a:gd name="connsiteY9" fmla="*/ 138482 h 138725"/>
                <a:gd name="connsiteX10" fmla="*/ 19714 w 240345"/>
                <a:gd name="connsiteY10" fmla="*/ 135785 h 138725"/>
                <a:gd name="connsiteX11" fmla="*/ 19714 w 240345"/>
                <a:gd name="connsiteY11" fmla="*/ 131064 h 138725"/>
                <a:gd name="connsiteX12" fmla="*/ 180119 w 240345"/>
                <a:gd name="connsiteY12" fmla="*/ 131064 h 138725"/>
                <a:gd name="connsiteX13" fmla="*/ 202360 w 240345"/>
                <a:gd name="connsiteY13" fmla="*/ 114880 h 138725"/>
                <a:gd name="connsiteX14" fmla="*/ 237407 w 240345"/>
                <a:gd name="connsiteY14" fmla="*/ 8335 h 138725"/>
                <a:gd name="connsiteX15" fmla="*/ 240102 w 240345"/>
                <a:gd name="connsiteY15" fmla="*/ 5638 h 138725"/>
                <a:gd name="connsiteX16" fmla="*/ 237407 w 240345"/>
                <a:gd name="connsiteY16" fmla="*/ 243 h 138725"/>
                <a:gd name="connsiteX17" fmla="*/ 232015 w 240345"/>
                <a:gd name="connsiteY17" fmla="*/ 2941 h 13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0345" h="138725">
                  <a:moveTo>
                    <a:pt x="231341" y="3615"/>
                  </a:moveTo>
                  <a:cubicBezTo>
                    <a:pt x="231341" y="4963"/>
                    <a:pt x="231341" y="6312"/>
                    <a:pt x="232015" y="7661"/>
                  </a:cubicBezTo>
                  <a:lnTo>
                    <a:pt x="196968" y="114206"/>
                  </a:lnTo>
                  <a:cubicBezTo>
                    <a:pt x="194272" y="121624"/>
                    <a:pt x="187533" y="126344"/>
                    <a:pt x="180119" y="126344"/>
                  </a:cubicBezTo>
                  <a:lnTo>
                    <a:pt x="19040" y="126344"/>
                  </a:lnTo>
                  <a:cubicBezTo>
                    <a:pt x="19040" y="126344"/>
                    <a:pt x="19040" y="120275"/>
                    <a:pt x="19040" y="120275"/>
                  </a:cubicBezTo>
                  <a:cubicBezTo>
                    <a:pt x="19040" y="118252"/>
                    <a:pt x="17018" y="116903"/>
                    <a:pt x="14996" y="118252"/>
                  </a:cubicBezTo>
                  <a:lnTo>
                    <a:pt x="1516" y="126344"/>
                  </a:lnTo>
                  <a:cubicBezTo>
                    <a:pt x="-505" y="127693"/>
                    <a:pt x="-505" y="129716"/>
                    <a:pt x="1516" y="131064"/>
                  </a:cubicBezTo>
                  <a:lnTo>
                    <a:pt x="15670" y="138482"/>
                  </a:lnTo>
                  <a:cubicBezTo>
                    <a:pt x="17691" y="139157"/>
                    <a:pt x="19714" y="138482"/>
                    <a:pt x="19714" y="135785"/>
                  </a:cubicBezTo>
                  <a:lnTo>
                    <a:pt x="19714" y="131064"/>
                  </a:lnTo>
                  <a:cubicBezTo>
                    <a:pt x="19714" y="131064"/>
                    <a:pt x="180119" y="131064"/>
                    <a:pt x="180119" y="131064"/>
                  </a:cubicBezTo>
                  <a:cubicBezTo>
                    <a:pt x="190229" y="131064"/>
                    <a:pt x="198990" y="124995"/>
                    <a:pt x="202360" y="114880"/>
                  </a:cubicBezTo>
                  <a:lnTo>
                    <a:pt x="237407" y="8335"/>
                  </a:lnTo>
                  <a:cubicBezTo>
                    <a:pt x="238755" y="8335"/>
                    <a:pt x="240102" y="6987"/>
                    <a:pt x="240102" y="5638"/>
                  </a:cubicBezTo>
                  <a:cubicBezTo>
                    <a:pt x="240777" y="3615"/>
                    <a:pt x="240102" y="918"/>
                    <a:pt x="237407" y="243"/>
                  </a:cubicBezTo>
                  <a:cubicBezTo>
                    <a:pt x="234711" y="-431"/>
                    <a:pt x="232689" y="243"/>
                    <a:pt x="232015" y="29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8" name="Graphic 67" descr="Trophy">
            <a:extLst>
              <a:ext uri="{FF2B5EF4-FFF2-40B4-BE49-F238E27FC236}">
                <a16:creationId xmlns:a16="http://schemas.microsoft.com/office/drawing/2014/main" id="{11E47500-9982-E58B-C7D8-73037D2E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0681" y="2803681"/>
            <a:ext cx="1250639" cy="12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5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Arrow Line Diagram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747C391-6CA7-DE7C-2AD0-0A01E635A824}"/>
              </a:ext>
            </a:extLst>
          </p:cNvPr>
          <p:cNvGrpSpPr/>
          <p:nvPr/>
        </p:nvGrpSpPr>
        <p:grpSpPr>
          <a:xfrm>
            <a:off x="7088601" y="753455"/>
            <a:ext cx="2765132" cy="1105487"/>
            <a:chOff x="8921976" y="1466725"/>
            <a:chExt cx="2926081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BEA359-7D2A-31E0-69A0-AA114D3B6FE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36408F4-5DFA-60CB-9DCF-CB5B76E010CD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5C5BB76-AE40-D65E-097C-22AF90BB0D4A}"/>
              </a:ext>
            </a:extLst>
          </p:cNvPr>
          <p:cNvGrpSpPr/>
          <p:nvPr/>
        </p:nvGrpSpPr>
        <p:grpSpPr>
          <a:xfrm>
            <a:off x="8762028" y="2954044"/>
            <a:ext cx="2765132" cy="1105487"/>
            <a:chOff x="8921976" y="1466725"/>
            <a:chExt cx="2926081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61B840B-4904-9CD0-9CA2-E15D19B786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3202AE-C106-59A5-FE9F-8CBCA66CA6BE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B60CB38-40BB-891F-2FA5-0CC92A6CBA1E}"/>
              </a:ext>
            </a:extLst>
          </p:cNvPr>
          <p:cNvGrpSpPr/>
          <p:nvPr/>
        </p:nvGrpSpPr>
        <p:grpSpPr>
          <a:xfrm>
            <a:off x="7534830" y="4883328"/>
            <a:ext cx="2765132" cy="1105487"/>
            <a:chOff x="8921976" y="1466725"/>
            <a:chExt cx="2926081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453B118-972C-50D8-FF5A-88DA66D48D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96EA1A-F9AC-2AAE-05C7-A8248051B29B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BF93180-5EB1-C8E5-88EB-C95B33F0A305}"/>
              </a:ext>
            </a:extLst>
          </p:cNvPr>
          <p:cNvGrpSpPr/>
          <p:nvPr/>
        </p:nvGrpSpPr>
        <p:grpSpPr>
          <a:xfrm>
            <a:off x="838200" y="4501466"/>
            <a:ext cx="2765132" cy="1105487"/>
            <a:chOff x="8921976" y="1466725"/>
            <a:chExt cx="2926081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1C2E00A-BF07-CD91-1B3B-D5B54B8DA4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172C9D7-F0B5-FFE1-B415-46BC8C6BEB23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662897D-6C35-4F70-17F5-72BEB4FD6CDB}"/>
              </a:ext>
            </a:extLst>
          </p:cNvPr>
          <p:cNvGrpSpPr/>
          <p:nvPr/>
        </p:nvGrpSpPr>
        <p:grpSpPr>
          <a:xfrm>
            <a:off x="913793" y="1605125"/>
            <a:ext cx="2765132" cy="1105487"/>
            <a:chOff x="8921976" y="1466725"/>
            <a:chExt cx="2926081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E63B4DC-E978-78E1-3D12-1EF0E50106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95DD0C-49D1-372F-DC5A-27F3ABCF0B81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169A79-2EB6-D61B-B30A-95AD0847E910}"/>
              </a:ext>
            </a:extLst>
          </p:cNvPr>
          <p:cNvGrpSpPr/>
          <p:nvPr/>
        </p:nvGrpSpPr>
        <p:grpSpPr>
          <a:xfrm>
            <a:off x="4079876" y="1144494"/>
            <a:ext cx="4433201" cy="4537411"/>
            <a:chOff x="10578140" y="3004866"/>
            <a:chExt cx="322333" cy="329910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3A279E4-DD37-C42C-7996-7AAB2F463388}"/>
                </a:ext>
              </a:extLst>
            </p:cNvPr>
            <p:cNvSpPr/>
            <p:nvPr/>
          </p:nvSpPr>
          <p:spPr>
            <a:xfrm>
              <a:off x="10578140" y="3078617"/>
              <a:ext cx="200843" cy="189372"/>
            </a:xfrm>
            <a:custGeom>
              <a:avLst/>
              <a:gdLst>
                <a:gd name="connsiteX0" fmla="*/ 196126 w 200843"/>
                <a:gd name="connsiteY0" fmla="*/ 180607 h 189372"/>
                <a:gd name="connsiteX1" fmla="*/ 192756 w 200843"/>
                <a:gd name="connsiteY1" fmla="*/ 182629 h 189372"/>
                <a:gd name="connsiteX2" fmla="*/ 80202 w 200843"/>
                <a:gd name="connsiteY2" fmla="*/ 182629 h 189372"/>
                <a:gd name="connsiteX3" fmla="*/ 63353 w 200843"/>
                <a:gd name="connsiteY3" fmla="*/ 170492 h 189372"/>
                <a:gd name="connsiteX4" fmla="*/ 13479 w 200843"/>
                <a:gd name="connsiteY4" fmla="*/ 17417 h 189372"/>
                <a:gd name="connsiteX5" fmla="*/ 18871 w 200843"/>
                <a:gd name="connsiteY5" fmla="*/ 15394 h 189372"/>
                <a:gd name="connsiteX6" fmla="*/ 19545 w 200843"/>
                <a:gd name="connsiteY6" fmla="*/ 10674 h 189372"/>
                <a:gd name="connsiteX7" fmla="*/ 7414 w 200843"/>
                <a:gd name="connsiteY7" fmla="*/ 559 h 189372"/>
                <a:gd name="connsiteX8" fmla="*/ 2696 w 200843"/>
                <a:gd name="connsiteY8" fmla="*/ 1907 h 189372"/>
                <a:gd name="connsiteX9" fmla="*/ 0 w 200843"/>
                <a:gd name="connsiteY9" fmla="*/ 17417 h 189372"/>
                <a:gd name="connsiteX10" fmla="*/ 3370 w 200843"/>
                <a:gd name="connsiteY10" fmla="*/ 20114 h 189372"/>
                <a:gd name="connsiteX11" fmla="*/ 8088 w 200843"/>
                <a:gd name="connsiteY11" fmla="*/ 18091 h 189372"/>
                <a:gd name="connsiteX12" fmla="*/ 57961 w 200843"/>
                <a:gd name="connsiteY12" fmla="*/ 171166 h 189372"/>
                <a:gd name="connsiteX13" fmla="*/ 80202 w 200843"/>
                <a:gd name="connsiteY13" fmla="*/ 187350 h 189372"/>
                <a:gd name="connsiteX14" fmla="*/ 192756 w 200843"/>
                <a:gd name="connsiteY14" fmla="*/ 187350 h 189372"/>
                <a:gd name="connsiteX15" fmla="*/ 196126 w 200843"/>
                <a:gd name="connsiteY15" fmla="*/ 189373 h 189372"/>
                <a:gd name="connsiteX16" fmla="*/ 200844 w 200843"/>
                <a:gd name="connsiteY16" fmla="*/ 184652 h 189372"/>
                <a:gd name="connsiteX17" fmla="*/ 196126 w 200843"/>
                <a:gd name="connsiteY17" fmla="*/ 179932 h 1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843" h="189372">
                  <a:moveTo>
                    <a:pt x="196126" y="180607"/>
                  </a:moveTo>
                  <a:cubicBezTo>
                    <a:pt x="194778" y="180607"/>
                    <a:pt x="193430" y="181281"/>
                    <a:pt x="192756" y="182629"/>
                  </a:cubicBezTo>
                  <a:lnTo>
                    <a:pt x="80202" y="182629"/>
                  </a:lnTo>
                  <a:cubicBezTo>
                    <a:pt x="72115" y="182629"/>
                    <a:pt x="65375" y="177909"/>
                    <a:pt x="63353" y="170492"/>
                  </a:cubicBezTo>
                  <a:lnTo>
                    <a:pt x="13479" y="17417"/>
                  </a:lnTo>
                  <a:lnTo>
                    <a:pt x="18871" y="15394"/>
                  </a:lnTo>
                  <a:cubicBezTo>
                    <a:pt x="20893" y="14720"/>
                    <a:pt x="21567" y="12022"/>
                    <a:pt x="19545" y="10674"/>
                  </a:cubicBezTo>
                  <a:lnTo>
                    <a:pt x="7414" y="559"/>
                  </a:lnTo>
                  <a:cubicBezTo>
                    <a:pt x="6066" y="-790"/>
                    <a:pt x="3370" y="559"/>
                    <a:pt x="2696" y="1907"/>
                  </a:cubicBezTo>
                  <a:lnTo>
                    <a:pt x="0" y="17417"/>
                  </a:lnTo>
                  <a:cubicBezTo>
                    <a:pt x="0" y="19440"/>
                    <a:pt x="1348" y="20789"/>
                    <a:pt x="3370" y="20114"/>
                  </a:cubicBezTo>
                  <a:lnTo>
                    <a:pt x="8088" y="18091"/>
                  </a:lnTo>
                  <a:lnTo>
                    <a:pt x="57961" y="171166"/>
                  </a:lnTo>
                  <a:cubicBezTo>
                    <a:pt x="61331" y="180607"/>
                    <a:pt x="70093" y="187350"/>
                    <a:pt x="80202" y="187350"/>
                  </a:cubicBezTo>
                  <a:lnTo>
                    <a:pt x="192756" y="187350"/>
                  </a:lnTo>
                  <a:cubicBezTo>
                    <a:pt x="193430" y="188698"/>
                    <a:pt x="194778" y="189373"/>
                    <a:pt x="196126" y="189373"/>
                  </a:cubicBezTo>
                  <a:cubicBezTo>
                    <a:pt x="198822" y="189373"/>
                    <a:pt x="200844" y="187350"/>
                    <a:pt x="200844" y="184652"/>
                  </a:cubicBezTo>
                  <a:cubicBezTo>
                    <a:pt x="200844" y="181955"/>
                    <a:pt x="198822" y="179932"/>
                    <a:pt x="196126" y="17993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0E5D13A2-4856-ECE1-FFA1-B12759A96D28}"/>
                </a:ext>
              </a:extLst>
            </p:cNvPr>
            <p:cNvSpPr/>
            <p:nvPr/>
          </p:nvSpPr>
          <p:spPr>
            <a:xfrm>
              <a:off x="10617281" y="3004866"/>
              <a:ext cx="155812" cy="245091"/>
            </a:xfrm>
            <a:custGeom>
              <a:avLst/>
              <a:gdLst>
                <a:gd name="connsiteX0" fmla="*/ 43084 w 155812"/>
                <a:gd name="connsiteY0" fmla="*/ 238847 h 245091"/>
                <a:gd name="connsiteX1" fmla="*/ 40388 w 155812"/>
                <a:gd name="connsiteY1" fmla="*/ 236150 h 245091"/>
                <a:gd name="connsiteX2" fmla="*/ 5341 w 155812"/>
                <a:gd name="connsiteY2" fmla="*/ 129605 h 245091"/>
                <a:gd name="connsiteX3" fmla="*/ 12081 w 155812"/>
                <a:gd name="connsiteY3" fmla="*/ 109375 h 245091"/>
                <a:gd name="connsiteX4" fmla="*/ 141483 w 155812"/>
                <a:gd name="connsiteY4" fmla="*/ 13619 h 245091"/>
                <a:gd name="connsiteX5" fmla="*/ 144853 w 155812"/>
                <a:gd name="connsiteY5" fmla="*/ 18339 h 245091"/>
                <a:gd name="connsiteX6" fmla="*/ 149571 w 155812"/>
                <a:gd name="connsiteY6" fmla="*/ 18339 h 245091"/>
                <a:gd name="connsiteX7" fmla="*/ 155637 w 155812"/>
                <a:gd name="connsiteY7" fmla="*/ 3504 h 245091"/>
                <a:gd name="connsiteX8" fmla="*/ 152941 w 155812"/>
                <a:gd name="connsiteY8" fmla="*/ 132 h 245091"/>
                <a:gd name="connsiteX9" fmla="*/ 137440 w 155812"/>
                <a:gd name="connsiteY9" fmla="*/ 2830 h 245091"/>
                <a:gd name="connsiteX10" fmla="*/ 135418 w 155812"/>
                <a:gd name="connsiteY10" fmla="*/ 6876 h 245091"/>
                <a:gd name="connsiteX11" fmla="*/ 138787 w 155812"/>
                <a:gd name="connsiteY11" fmla="*/ 10922 h 245091"/>
                <a:gd name="connsiteX12" fmla="*/ 9385 w 155812"/>
                <a:gd name="connsiteY12" fmla="*/ 106003 h 245091"/>
                <a:gd name="connsiteX13" fmla="*/ 1297 w 155812"/>
                <a:gd name="connsiteY13" fmla="*/ 131628 h 245091"/>
                <a:gd name="connsiteX14" fmla="*/ 36344 w 155812"/>
                <a:gd name="connsiteY14" fmla="*/ 238173 h 245091"/>
                <a:gd name="connsiteX15" fmla="*/ 35670 w 155812"/>
                <a:gd name="connsiteY15" fmla="*/ 242219 h 245091"/>
                <a:gd name="connsiteX16" fmla="*/ 41061 w 155812"/>
                <a:gd name="connsiteY16" fmla="*/ 244916 h 245091"/>
                <a:gd name="connsiteX17" fmla="*/ 43757 w 155812"/>
                <a:gd name="connsiteY17" fmla="*/ 239522 h 2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812" h="245091">
                  <a:moveTo>
                    <a:pt x="43084" y="238847"/>
                  </a:moveTo>
                  <a:cubicBezTo>
                    <a:pt x="43084" y="237499"/>
                    <a:pt x="41736" y="236824"/>
                    <a:pt x="40388" y="236150"/>
                  </a:cubicBezTo>
                  <a:lnTo>
                    <a:pt x="5341" y="129605"/>
                  </a:lnTo>
                  <a:cubicBezTo>
                    <a:pt x="2645" y="122187"/>
                    <a:pt x="5341" y="114095"/>
                    <a:pt x="12081" y="109375"/>
                  </a:cubicBezTo>
                  <a:lnTo>
                    <a:pt x="141483" y="13619"/>
                  </a:lnTo>
                  <a:lnTo>
                    <a:pt x="144853" y="18339"/>
                  </a:lnTo>
                  <a:cubicBezTo>
                    <a:pt x="146201" y="19688"/>
                    <a:pt x="148897" y="19688"/>
                    <a:pt x="149571" y="18339"/>
                  </a:cubicBezTo>
                  <a:lnTo>
                    <a:pt x="155637" y="3504"/>
                  </a:lnTo>
                  <a:cubicBezTo>
                    <a:pt x="156311" y="1481"/>
                    <a:pt x="154963" y="-542"/>
                    <a:pt x="152941" y="132"/>
                  </a:cubicBezTo>
                  <a:lnTo>
                    <a:pt x="137440" y="2830"/>
                  </a:lnTo>
                  <a:cubicBezTo>
                    <a:pt x="135418" y="2830"/>
                    <a:pt x="134744" y="5527"/>
                    <a:pt x="135418" y="6876"/>
                  </a:cubicBezTo>
                  <a:lnTo>
                    <a:pt x="138787" y="10922"/>
                  </a:lnTo>
                  <a:lnTo>
                    <a:pt x="9385" y="106003"/>
                  </a:lnTo>
                  <a:cubicBezTo>
                    <a:pt x="1297" y="112072"/>
                    <a:pt x="-2073" y="122187"/>
                    <a:pt x="1297" y="131628"/>
                  </a:cubicBezTo>
                  <a:lnTo>
                    <a:pt x="36344" y="238173"/>
                  </a:lnTo>
                  <a:cubicBezTo>
                    <a:pt x="35670" y="239522"/>
                    <a:pt x="34996" y="240870"/>
                    <a:pt x="35670" y="242219"/>
                  </a:cubicBezTo>
                  <a:cubicBezTo>
                    <a:pt x="36344" y="244242"/>
                    <a:pt x="39040" y="245591"/>
                    <a:pt x="41061" y="244916"/>
                  </a:cubicBezTo>
                  <a:cubicBezTo>
                    <a:pt x="43084" y="244242"/>
                    <a:pt x="44431" y="241545"/>
                    <a:pt x="43757" y="23952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3D7BD61-FFBD-8832-8269-8934952EB639}"/>
                </a:ext>
              </a:extLst>
            </p:cNvPr>
            <p:cNvSpPr/>
            <p:nvPr/>
          </p:nvSpPr>
          <p:spPr>
            <a:xfrm>
              <a:off x="10632030" y="3051022"/>
              <a:ext cx="268443" cy="114468"/>
            </a:xfrm>
            <a:custGeom>
              <a:avLst/>
              <a:gdLst>
                <a:gd name="connsiteX0" fmla="*/ 7441 w 268443"/>
                <a:gd name="connsiteY0" fmla="*/ 77380 h 114468"/>
                <a:gd name="connsiteX1" fmla="*/ 9463 w 268443"/>
                <a:gd name="connsiteY1" fmla="*/ 74008 h 114468"/>
                <a:gd name="connsiteX2" fmla="*/ 101123 w 268443"/>
                <a:gd name="connsiteY2" fmla="*/ 8598 h 114468"/>
                <a:gd name="connsiteX3" fmla="*/ 122016 w 268443"/>
                <a:gd name="connsiteY3" fmla="*/ 8598 h 114468"/>
                <a:gd name="connsiteX4" fmla="*/ 251419 w 268443"/>
                <a:gd name="connsiteY4" fmla="*/ 104353 h 114468"/>
                <a:gd name="connsiteX5" fmla="*/ 248049 w 268443"/>
                <a:gd name="connsiteY5" fmla="*/ 109074 h 114468"/>
                <a:gd name="connsiteX6" fmla="*/ 250071 w 268443"/>
                <a:gd name="connsiteY6" fmla="*/ 113120 h 114468"/>
                <a:gd name="connsiteX7" fmla="*/ 265572 w 268443"/>
                <a:gd name="connsiteY7" fmla="*/ 114468 h 114468"/>
                <a:gd name="connsiteX8" fmla="*/ 268268 w 268443"/>
                <a:gd name="connsiteY8" fmla="*/ 110423 h 114468"/>
                <a:gd name="connsiteX9" fmla="*/ 261529 w 268443"/>
                <a:gd name="connsiteY9" fmla="*/ 96262 h 114468"/>
                <a:gd name="connsiteX10" fmla="*/ 256811 w 268443"/>
                <a:gd name="connsiteY10" fmla="*/ 96262 h 114468"/>
                <a:gd name="connsiteX11" fmla="*/ 254115 w 268443"/>
                <a:gd name="connsiteY11" fmla="*/ 100308 h 114468"/>
                <a:gd name="connsiteX12" fmla="*/ 124712 w 268443"/>
                <a:gd name="connsiteY12" fmla="*/ 4552 h 114468"/>
                <a:gd name="connsiteX13" fmla="*/ 97753 w 268443"/>
                <a:gd name="connsiteY13" fmla="*/ 4552 h 114468"/>
                <a:gd name="connsiteX14" fmla="*/ 6093 w 268443"/>
                <a:gd name="connsiteY14" fmla="*/ 69962 h 114468"/>
                <a:gd name="connsiteX15" fmla="*/ 2049 w 268443"/>
                <a:gd name="connsiteY15" fmla="*/ 69962 h 114468"/>
                <a:gd name="connsiteX16" fmla="*/ 701 w 268443"/>
                <a:gd name="connsiteY16" fmla="*/ 76031 h 114468"/>
                <a:gd name="connsiteX17" fmla="*/ 6767 w 268443"/>
                <a:gd name="connsiteY17" fmla="*/ 77380 h 11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8443" h="114468">
                  <a:moveTo>
                    <a:pt x="7441" y="77380"/>
                  </a:moveTo>
                  <a:cubicBezTo>
                    <a:pt x="8789" y="76706"/>
                    <a:pt x="9463" y="75357"/>
                    <a:pt x="9463" y="74008"/>
                  </a:cubicBezTo>
                  <a:lnTo>
                    <a:pt x="101123" y="8598"/>
                  </a:lnTo>
                  <a:cubicBezTo>
                    <a:pt x="107189" y="3877"/>
                    <a:pt x="115951" y="3877"/>
                    <a:pt x="122016" y="8598"/>
                  </a:cubicBezTo>
                  <a:lnTo>
                    <a:pt x="251419" y="104353"/>
                  </a:lnTo>
                  <a:lnTo>
                    <a:pt x="248049" y="109074"/>
                  </a:lnTo>
                  <a:cubicBezTo>
                    <a:pt x="246701" y="111097"/>
                    <a:pt x="248049" y="113120"/>
                    <a:pt x="250071" y="113120"/>
                  </a:cubicBezTo>
                  <a:lnTo>
                    <a:pt x="265572" y="114468"/>
                  </a:lnTo>
                  <a:cubicBezTo>
                    <a:pt x="267595" y="114468"/>
                    <a:pt x="268942" y="112446"/>
                    <a:pt x="268268" y="110423"/>
                  </a:cubicBezTo>
                  <a:lnTo>
                    <a:pt x="261529" y="96262"/>
                  </a:lnTo>
                  <a:cubicBezTo>
                    <a:pt x="260855" y="94238"/>
                    <a:pt x="258159" y="94238"/>
                    <a:pt x="256811" y="96262"/>
                  </a:cubicBezTo>
                  <a:lnTo>
                    <a:pt x="254115" y="100308"/>
                  </a:lnTo>
                  <a:lnTo>
                    <a:pt x="124712" y="4552"/>
                  </a:lnTo>
                  <a:cubicBezTo>
                    <a:pt x="116625" y="-1517"/>
                    <a:pt x="105841" y="-1517"/>
                    <a:pt x="97753" y="4552"/>
                  </a:cubicBezTo>
                  <a:lnTo>
                    <a:pt x="6093" y="69962"/>
                  </a:lnTo>
                  <a:cubicBezTo>
                    <a:pt x="4745" y="69962"/>
                    <a:pt x="3397" y="69962"/>
                    <a:pt x="2049" y="69962"/>
                  </a:cubicBezTo>
                  <a:cubicBezTo>
                    <a:pt x="27" y="71311"/>
                    <a:pt x="-647" y="74008"/>
                    <a:pt x="701" y="76031"/>
                  </a:cubicBezTo>
                  <a:cubicBezTo>
                    <a:pt x="2049" y="78054"/>
                    <a:pt x="4745" y="78729"/>
                    <a:pt x="6767" y="7738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73C994F-A9FD-EAA4-4E5A-EEDC62D6C1E3}"/>
                </a:ext>
              </a:extLst>
            </p:cNvPr>
            <p:cNvSpPr/>
            <p:nvPr/>
          </p:nvSpPr>
          <p:spPr>
            <a:xfrm>
              <a:off x="10738954" y="3067446"/>
              <a:ext cx="108724" cy="267330"/>
            </a:xfrm>
            <a:custGeom>
              <a:avLst/>
              <a:gdLst>
                <a:gd name="connsiteX0" fmla="*/ 2288 w 108724"/>
                <a:gd name="connsiteY0" fmla="*/ 7683 h 267330"/>
                <a:gd name="connsiteX1" fmla="*/ 6331 w 108724"/>
                <a:gd name="connsiteY1" fmla="*/ 7683 h 267330"/>
                <a:gd name="connsiteX2" fmla="*/ 96644 w 108724"/>
                <a:gd name="connsiteY2" fmla="*/ 74442 h 267330"/>
                <a:gd name="connsiteX3" fmla="*/ 103383 w 108724"/>
                <a:gd name="connsiteY3" fmla="*/ 94673 h 267330"/>
                <a:gd name="connsiteX4" fmla="*/ 52835 w 108724"/>
                <a:gd name="connsiteY4" fmla="*/ 247747 h 267330"/>
                <a:gd name="connsiteX5" fmla="*/ 47443 w 108724"/>
                <a:gd name="connsiteY5" fmla="*/ 246398 h 267330"/>
                <a:gd name="connsiteX6" fmla="*/ 44074 w 108724"/>
                <a:gd name="connsiteY6" fmla="*/ 249770 h 267330"/>
                <a:gd name="connsiteX7" fmla="*/ 47443 w 108724"/>
                <a:gd name="connsiteY7" fmla="*/ 265280 h 267330"/>
                <a:gd name="connsiteX8" fmla="*/ 52161 w 108724"/>
                <a:gd name="connsiteY8" fmla="*/ 266628 h 267330"/>
                <a:gd name="connsiteX9" fmla="*/ 63619 w 108724"/>
                <a:gd name="connsiteY9" fmla="*/ 255839 h 267330"/>
                <a:gd name="connsiteX10" fmla="*/ 62271 w 108724"/>
                <a:gd name="connsiteY10" fmla="*/ 251119 h 267330"/>
                <a:gd name="connsiteX11" fmla="*/ 57553 w 108724"/>
                <a:gd name="connsiteY11" fmla="*/ 249770 h 267330"/>
                <a:gd name="connsiteX12" fmla="*/ 107427 w 108724"/>
                <a:gd name="connsiteY12" fmla="*/ 96696 h 267330"/>
                <a:gd name="connsiteX13" fmla="*/ 99339 w 108724"/>
                <a:gd name="connsiteY13" fmla="*/ 71071 h 267330"/>
                <a:gd name="connsiteX14" fmla="*/ 9027 w 108724"/>
                <a:gd name="connsiteY14" fmla="*/ 4312 h 267330"/>
                <a:gd name="connsiteX15" fmla="*/ 7005 w 108724"/>
                <a:gd name="connsiteY15" fmla="*/ 940 h 267330"/>
                <a:gd name="connsiteX16" fmla="*/ 940 w 108724"/>
                <a:gd name="connsiteY16" fmla="*/ 1614 h 267330"/>
                <a:gd name="connsiteX17" fmla="*/ 1613 w 108724"/>
                <a:gd name="connsiteY17" fmla="*/ 7683 h 26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724" h="267330">
                  <a:moveTo>
                    <a:pt x="2288" y="7683"/>
                  </a:moveTo>
                  <a:cubicBezTo>
                    <a:pt x="3635" y="8358"/>
                    <a:pt x="4983" y="8358"/>
                    <a:pt x="6331" y="7683"/>
                  </a:cubicBezTo>
                  <a:lnTo>
                    <a:pt x="96644" y="74442"/>
                  </a:lnTo>
                  <a:cubicBezTo>
                    <a:pt x="102709" y="79163"/>
                    <a:pt x="105405" y="87255"/>
                    <a:pt x="103383" y="94673"/>
                  </a:cubicBezTo>
                  <a:lnTo>
                    <a:pt x="52835" y="247747"/>
                  </a:lnTo>
                  <a:lnTo>
                    <a:pt x="47443" y="246398"/>
                  </a:lnTo>
                  <a:cubicBezTo>
                    <a:pt x="45422" y="246398"/>
                    <a:pt x="43400" y="247747"/>
                    <a:pt x="44074" y="249770"/>
                  </a:cubicBezTo>
                  <a:lnTo>
                    <a:pt x="47443" y="265280"/>
                  </a:lnTo>
                  <a:cubicBezTo>
                    <a:pt x="47443" y="267303"/>
                    <a:pt x="50139" y="267977"/>
                    <a:pt x="52161" y="266628"/>
                  </a:cubicBezTo>
                  <a:lnTo>
                    <a:pt x="63619" y="255839"/>
                  </a:lnTo>
                  <a:cubicBezTo>
                    <a:pt x="64967" y="254490"/>
                    <a:pt x="64293" y="251793"/>
                    <a:pt x="62271" y="251119"/>
                  </a:cubicBezTo>
                  <a:lnTo>
                    <a:pt x="57553" y="249770"/>
                  </a:lnTo>
                  <a:lnTo>
                    <a:pt x="107427" y="96696"/>
                  </a:lnTo>
                  <a:cubicBezTo>
                    <a:pt x="110797" y="87255"/>
                    <a:pt x="107427" y="76466"/>
                    <a:pt x="99339" y="71071"/>
                  </a:cubicBezTo>
                  <a:lnTo>
                    <a:pt x="9027" y="4312"/>
                  </a:lnTo>
                  <a:cubicBezTo>
                    <a:pt x="9027" y="2963"/>
                    <a:pt x="9027" y="1614"/>
                    <a:pt x="7005" y="940"/>
                  </a:cubicBezTo>
                  <a:cubicBezTo>
                    <a:pt x="4983" y="-409"/>
                    <a:pt x="2288" y="-409"/>
                    <a:pt x="940" y="1614"/>
                  </a:cubicBezTo>
                  <a:cubicBezTo>
                    <a:pt x="-409" y="3637"/>
                    <a:pt x="-409" y="6335"/>
                    <a:pt x="1613" y="7683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9E9D024-015B-BC77-AAE7-CB1A863BC449}"/>
                </a:ext>
              </a:extLst>
            </p:cNvPr>
            <p:cNvSpPr/>
            <p:nvPr/>
          </p:nvSpPr>
          <p:spPr>
            <a:xfrm>
              <a:off x="10593473" y="3150412"/>
              <a:ext cx="240345" cy="138725"/>
            </a:xfrm>
            <a:custGeom>
              <a:avLst/>
              <a:gdLst>
                <a:gd name="connsiteX0" fmla="*/ 231341 w 240345"/>
                <a:gd name="connsiteY0" fmla="*/ 3615 h 138725"/>
                <a:gd name="connsiteX1" fmla="*/ 232015 w 240345"/>
                <a:gd name="connsiteY1" fmla="*/ 7661 h 138725"/>
                <a:gd name="connsiteX2" fmla="*/ 196968 w 240345"/>
                <a:gd name="connsiteY2" fmla="*/ 114206 h 138725"/>
                <a:gd name="connsiteX3" fmla="*/ 180119 w 240345"/>
                <a:gd name="connsiteY3" fmla="*/ 126344 h 138725"/>
                <a:gd name="connsiteX4" fmla="*/ 19040 w 240345"/>
                <a:gd name="connsiteY4" fmla="*/ 126344 h 138725"/>
                <a:gd name="connsiteX5" fmla="*/ 19040 w 240345"/>
                <a:gd name="connsiteY5" fmla="*/ 120275 h 138725"/>
                <a:gd name="connsiteX6" fmla="*/ 14996 w 240345"/>
                <a:gd name="connsiteY6" fmla="*/ 118252 h 138725"/>
                <a:gd name="connsiteX7" fmla="*/ 1516 w 240345"/>
                <a:gd name="connsiteY7" fmla="*/ 126344 h 138725"/>
                <a:gd name="connsiteX8" fmla="*/ 1516 w 240345"/>
                <a:gd name="connsiteY8" fmla="*/ 131064 h 138725"/>
                <a:gd name="connsiteX9" fmla="*/ 15670 w 240345"/>
                <a:gd name="connsiteY9" fmla="*/ 138482 h 138725"/>
                <a:gd name="connsiteX10" fmla="*/ 19714 w 240345"/>
                <a:gd name="connsiteY10" fmla="*/ 135785 h 138725"/>
                <a:gd name="connsiteX11" fmla="*/ 19714 w 240345"/>
                <a:gd name="connsiteY11" fmla="*/ 131064 h 138725"/>
                <a:gd name="connsiteX12" fmla="*/ 180119 w 240345"/>
                <a:gd name="connsiteY12" fmla="*/ 131064 h 138725"/>
                <a:gd name="connsiteX13" fmla="*/ 202360 w 240345"/>
                <a:gd name="connsiteY13" fmla="*/ 114880 h 138725"/>
                <a:gd name="connsiteX14" fmla="*/ 237407 w 240345"/>
                <a:gd name="connsiteY14" fmla="*/ 8335 h 138725"/>
                <a:gd name="connsiteX15" fmla="*/ 240102 w 240345"/>
                <a:gd name="connsiteY15" fmla="*/ 5638 h 138725"/>
                <a:gd name="connsiteX16" fmla="*/ 237407 w 240345"/>
                <a:gd name="connsiteY16" fmla="*/ 243 h 138725"/>
                <a:gd name="connsiteX17" fmla="*/ 232015 w 240345"/>
                <a:gd name="connsiteY17" fmla="*/ 2941 h 13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0345" h="138725">
                  <a:moveTo>
                    <a:pt x="231341" y="3615"/>
                  </a:moveTo>
                  <a:cubicBezTo>
                    <a:pt x="231341" y="4963"/>
                    <a:pt x="231341" y="6312"/>
                    <a:pt x="232015" y="7661"/>
                  </a:cubicBezTo>
                  <a:lnTo>
                    <a:pt x="196968" y="114206"/>
                  </a:lnTo>
                  <a:cubicBezTo>
                    <a:pt x="194272" y="121624"/>
                    <a:pt x="187533" y="126344"/>
                    <a:pt x="180119" y="126344"/>
                  </a:cubicBezTo>
                  <a:lnTo>
                    <a:pt x="19040" y="126344"/>
                  </a:lnTo>
                  <a:cubicBezTo>
                    <a:pt x="19040" y="126344"/>
                    <a:pt x="19040" y="120275"/>
                    <a:pt x="19040" y="120275"/>
                  </a:cubicBezTo>
                  <a:cubicBezTo>
                    <a:pt x="19040" y="118252"/>
                    <a:pt x="17018" y="116903"/>
                    <a:pt x="14996" y="118252"/>
                  </a:cubicBezTo>
                  <a:lnTo>
                    <a:pt x="1516" y="126344"/>
                  </a:lnTo>
                  <a:cubicBezTo>
                    <a:pt x="-505" y="127693"/>
                    <a:pt x="-505" y="129716"/>
                    <a:pt x="1516" y="131064"/>
                  </a:cubicBezTo>
                  <a:lnTo>
                    <a:pt x="15670" y="138482"/>
                  </a:lnTo>
                  <a:cubicBezTo>
                    <a:pt x="17691" y="139157"/>
                    <a:pt x="19714" y="138482"/>
                    <a:pt x="19714" y="135785"/>
                  </a:cubicBezTo>
                  <a:lnTo>
                    <a:pt x="19714" y="131064"/>
                  </a:lnTo>
                  <a:cubicBezTo>
                    <a:pt x="19714" y="131064"/>
                    <a:pt x="180119" y="131064"/>
                    <a:pt x="180119" y="131064"/>
                  </a:cubicBezTo>
                  <a:cubicBezTo>
                    <a:pt x="190229" y="131064"/>
                    <a:pt x="198990" y="124995"/>
                    <a:pt x="202360" y="114880"/>
                  </a:cubicBezTo>
                  <a:lnTo>
                    <a:pt x="237407" y="8335"/>
                  </a:lnTo>
                  <a:cubicBezTo>
                    <a:pt x="238755" y="8335"/>
                    <a:pt x="240102" y="6987"/>
                    <a:pt x="240102" y="5638"/>
                  </a:cubicBezTo>
                  <a:cubicBezTo>
                    <a:pt x="240777" y="3615"/>
                    <a:pt x="240102" y="918"/>
                    <a:pt x="237407" y="243"/>
                  </a:cubicBezTo>
                  <a:cubicBezTo>
                    <a:pt x="234711" y="-431"/>
                    <a:pt x="232689" y="243"/>
                    <a:pt x="232015" y="29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8" name="Graphic 67" descr="Trophy">
            <a:extLst>
              <a:ext uri="{FF2B5EF4-FFF2-40B4-BE49-F238E27FC236}">
                <a16:creationId xmlns:a16="http://schemas.microsoft.com/office/drawing/2014/main" id="{11E47500-9982-E58B-C7D8-73037D2E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0681" y="2803681"/>
            <a:ext cx="1250639" cy="12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20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10081</TotalTime>
  <Words>332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Pentagon Arrow Line Diagram – Slide Template</vt:lpstr>
      <vt:lpstr>Pentagon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Arrow Line Diagram</dc:title>
  <dc:creator>PresentationGO.com</dc:creator>
  <dc:description>© Copyright PresentationGO.com - Do not distribute or sale without written permission.</dc:description>
  <cp:lastModifiedBy>Christophe Barroche</cp:lastModifiedBy>
  <cp:revision>81</cp:revision>
  <dcterms:created xsi:type="dcterms:W3CDTF">2014-11-26T05:14:11Z</dcterms:created>
  <dcterms:modified xsi:type="dcterms:W3CDTF">2024-07-01T19:59:41Z</dcterms:modified>
  <cp:category>Charts &amp; Diagrams</cp:category>
</cp:coreProperties>
</file>