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8" r:id="rId4"/>
    <p:sldId id="33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DADA"/>
    <a:srgbClr val="BF9F01"/>
    <a:srgbClr val="941651"/>
    <a:srgbClr val="FF9BA4"/>
    <a:srgbClr val="805AAB"/>
    <a:srgbClr val="F595A6"/>
    <a:srgbClr val="CEBA8B"/>
    <a:srgbClr val="D0BA94"/>
    <a:srgbClr val="A26700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6292" autoAdjust="0"/>
  </p:normalViewPr>
  <p:slideViewPr>
    <p:cSldViewPr snapToGrid="0" showGuides="1">
      <p:cViewPr varScale="1">
        <p:scale>
          <a:sx n="55" d="100"/>
          <a:sy n="55" d="100"/>
        </p:scale>
        <p:origin x="34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29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69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Arrow Line Diagram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509022F-E6FC-37E7-3AA1-7DFE9C41B525}"/>
              </a:ext>
            </a:extLst>
          </p:cNvPr>
          <p:cNvGrpSpPr/>
          <p:nvPr/>
        </p:nvGrpSpPr>
        <p:grpSpPr>
          <a:xfrm>
            <a:off x="6971966" y="984162"/>
            <a:ext cx="2765132" cy="1290153"/>
            <a:chOff x="8921976" y="1466725"/>
            <a:chExt cx="2926081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7357982-4FF8-2B0D-BD88-37CCCCB35E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432954F-142D-12F3-3740-EB9BF07B0C5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BC53B45-4188-5D52-C3C6-5141D3674E80}"/>
              </a:ext>
            </a:extLst>
          </p:cNvPr>
          <p:cNvGrpSpPr/>
          <p:nvPr/>
        </p:nvGrpSpPr>
        <p:grpSpPr>
          <a:xfrm>
            <a:off x="2460256" y="4696753"/>
            <a:ext cx="2765132" cy="1290153"/>
            <a:chOff x="8921976" y="1466725"/>
            <a:chExt cx="2926081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999D95-4A4B-9378-4C5E-86394D7BF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116C0E3-7876-F579-6EA3-2EE06C9DE70F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523037-05C7-FA42-5138-B7E6B195DD40}"/>
              </a:ext>
            </a:extLst>
          </p:cNvPr>
          <p:cNvGrpSpPr/>
          <p:nvPr/>
        </p:nvGrpSpPr>
        <p:grpSpPr>
          <a:xfrm>
            <a:off x="523271" y="2611271"/>
            <a:ext cx="2765132" cy="1290153"/>
            <a:chOff x="8921976" y="1466725"/>
            <a:chExt cx="2926081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2333CAB-B67F-76EC-A70A-A86AD8161B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4E9F4-1061-4C77-9F40-3915858CBEAB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B47A9D6-78CD-755B-0000-B1AE385A297D}"/>
              </a:ext>
            </a:extLst>
          </p:cNvPr>
          <p:cNvGrpSpPr/>
          <p:nvPr/>
        </p:nvGrpSpPr>
        <p:grpSpPr>
          <a:xfrm>
            <a:off x="8903597" y="3696492"/>
            <a:ext cx="2765132" cy="1290153"/>
            <a:chOff x="8921976" y="1466725"/>
            <a:chExt cx="2926081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D833B91-F18F-C992-B72B-024DB7D3EB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93F897-2625-3B2F-3DEF-36459C98D247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53752-D26E-055B-079A-DDE961E815C6}"/>
              </a:ext>
            </a:extLst>
          </p:cNvPr>
          <p:cNvGrpSpPr/>
          <p:nvPr/>
        </p:nvGrpSpPr>
        <p:grpSpPr>
          <a:xfrm>
            <a:off x="3779113" y="1236897"/>
            <a:ext cx="4633774" cy="4628091"/>
            <a:chOff x="9953235" y="2983288"/>
            <a:chExt cx="382407" cy="381938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E1DAC91-C562-E66D-5B9D-C52122853C36}"/>
                </a:ext>
              </a:extLst>
            </p:cNvPr>
            <p:cNvSpPr/>
            <p:nvPr/>
          </p:nvSpPr>
          <p:spPr>
            <a:xfrm>
              <a:off x="10019416" y="2983288"/>
              <a:ext cx="169167" cy="296840"/>
            </a:xfrm>
            <a:custGeom>
              <a:avLst/>
              <a:gdLst>
                <a:gd name="connsiteX0" fmla="*/ 166471 w 169167"/>
                <a:gd name="connsiteY0" fmla="*/ 2155 h 296840"/>
                <a:gd name="connsiteX1" fmla="*/ 150970 w 169167"/>
                <a:gd name="connsiteY1" fmla="*/ 6201 h 296840"/>
                <a:gd name="connsiteX2" fmla="*/ 149622 w 169167"/>
                <a:gd name="connsiteY2" fmla="*/ 10922 h 296840"/>
                <a:gd name="connsiteX3" fmla="*/ 152992 w 169167"/>
                <a:gd name="connsiteY3" fmla="*/ 14293 h 296840"/>
                <a:gd name="connsiteX4" fmla="*/ 6740 w 169167"/>
                <a:gd name="connsiteY4" fmla="*/ 160624 h 296840"/>
                <a:gd name="connsiteX5" fmla="*/ 0 w 169167"/>
                <a:gd name="connsiteY5" fmla="*/ 176808 h 296840"/>
                <a:gd name="connsiteX6" fmla="*/ 6740 w 169167"/>
                <a:gd name="connsiteY6" fmla="*/ 192992 h 296840"/>
                <a:gd name="connsiteX7" fmla="*/ 105814 w 169167"/>
                <a:gd name="connsiteY7" fmla="*/ 292120 h 296840"/>
                <a:gd name="connsiteX8" fmla="*/ 105814 w 169167"/>
                <a:gd name="connsiteY8" fmla="*/ 292120 h 296840"/>
                <a:gd name="connsiteX9" fmla="*/ 110532 w 169167"/>
                <a:gd name="connsiteY9" fmla="*/ 296840 h 296840"/>
                <a:gd name="connsiteX10" fmla="*/ 115249 w 169167"/>
                <a:gd name="connsiteY10" fmla="*/ 292120 h 296840"/>
                <a:gd name="connsiteX11" fmla="*/ 110532 w 169167"/>
                <a:gd name="connsiteY11" fmla="*/ 287400 h 296840"/>
                <a:gd name="connsiteX12" fmla="*/ 109184 w 169167"/>
                <a:gd name="connsiteY12" fmla="*/ 287400 h 296840"/>
                <a:gd name="connsiteX13" fmla="*/ 10110 w 169167"/>
                <a:gd name="connsiteY13" fmla="*/ 188272 h 296840"/>
                <a:gd name="connsiteX14" fmla="*/ 4718 w 169167"/>
                <a:gd name="connsiteY14" fmla="*/ 175460 h 296840"/>
                <a:gd name="connsiteX15" fmla="*/ 10110 w 169167"/>
                <a:gd name="connsiteY15" fmla="*/ 162647 h 296840"/>
                <a:gd name="connsiteX16" fmla="*/ 156362 w 169167"/>
                <a:gd name="connsiteY16" fmla="*/ 16316 h 296840"/>
                <a:gd name="connsiteX17" fmla="*/ 160406 w 169167"/>
                <a:gd name="connsiteY17" fmla="*/ 20362 h 296840"/>
                <a:gd name="connsiteX18" fmla="*/ 165123 w 169167"/>
                <a:gd name="connsiteY18" fmla="*/ 19014 h 296840"/>
                <a:gd name="connsiteX19" fmla="*/ 169167 w 169167"/>
                <a:gd name="connsiteY19" fmla="*/ 3504 h 296840"/>
                <a:gd name="connsiteX20" fmla="*/ 165797 w 169167"/>
                <a:gd name="connsiteY20" fmla="*/ 132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166471" y="2155"/>
                  </a:moveTo>
                  <a:lnTo>
                    <a:pt x="150970" y="6201"/>
                  </a:lnTo>
                  <a:cubicBezTo>
                    <a:pt x="148948" y="6201"/>
                    <a:pt x="148274" y="8899"/>
                    <a:pt x="149622" y="10922"/>
                  </a:cubicBezTo>
                  <a:lnTo>
                    <a:pt x="152992" y="14293"/>
                  </a:lnTo>
                  <a:lnTo>
                    <a:pt x="6740" y="160624"/>
                  </a:lnTo>
                  <a:cubicBezTo>
                    <a:pt x="2696" y="164670"/>
                    <a:pt x="0" y="170739"/>
                    <a:pt x="0" y="176808"/>
                  </a:cubicBezTo>
                  <a:cubicBezTo>
                    <a:pt x="0" y="182877"/>
                    <a:pt x="2696" y="188946"/>
                    <a:pt x="6740" y="192992"/>
                  </a:cubicBezTo>
                  <a:lnTo>
                    <a:pt x="105814" y="292120"/>
                  </a:lnTo>
                  <a:cubicBezTo>
                    <a:pt x="105814" y="292120"/>
                    <a:pt x="105814" y="292120"/>
                    <a:pt x="105814" y="292120"/>
                  </a:cubicBezTo>
                  <a:cubicBezTo>
                    <a:pt x="105814" y="294817"/>
                    <a:pt x="107836" y="296840"/>
                    <a:pt x="110532" y="296840"/>
                  </a:cubicBezTo>
                  <a:cubicBezTo>
                    <a:pt x="113228" y="296840"/>
                    <a:pt x="115249" y="294817"/>
                    <a:pt x="115249" y="292120"/>
                  </a:cubicBezTo>
                  <a:cubicBezTo>
                    <a:pt x="115249" y="289423"/>
                    <a:pt x="113228" y="287400"/>
                    <a:pt x="110532" y="287400"/>
                  </a:cubicBezTo>
                  <a:cubicBezTo>
                    <a:pt x="107836" y="287400"/>
                    <a:pt x="109858" y="287400"/>
                    <a:pt x="109184" y="287400"/>
                  </a:cubicBezTo>
                  <a:lnTo>
                    <a:pt x="10110" y="188272"/>
                  </a:lnTo>
                  <a:cubicBezTo>
                    <a:pt x="6740" y="184901"/>
                    <a:pt x="4718" y="180180"/>
                    <a:pt x="4718" y="175460"/>
                  </a:cubicBezTo>
                  <a:cubicBezTo>
                    <a:pt x="4718" y="170739"/>
                    <a:pt x="6740" y="166019"/>
                    <a:pt x="10110" y="162647"/>
                  </a:cubicBezTo>
                  <a:lnTo>
                    <a:pt x="156362" y="16316"/>
                  </a:lnTo>
                  <a:lnTo>
                    <a:pt x="160406" y="20362"/>
                  </a:lnTo>
                  <a:cubicBezTo>
                    <a:pt x="161753" y="21711"/>
                    <a:pt x="164449" y="21037"/>
                    <a:pt x="165123" y="19014"/>
                  </a:cubicBezTo>
                  <a:lnTo>
                    <a:pt x="169167" y="3504"/>
                  </a:lnTo>
                  <a:cubicBezTo>
                    <a:pt x="169167" y="1481"/>
                    <a:pt x="167819" y="-542"/>
                    <a:pt x="165797" y="13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73C6DF5-DD32-072D-DF0E-C784C3E881C4}"/>
                </a:ext>
              </a:extLst>
            </p:cNvPr>
            <p:cNvSpPr/>
            <p:nvPr/>
          </p:nvSpPr>
          <p:spPr>
            <a:xfrm>
              <a:off x="10038962" y="3050854"/>
              <a:ext cx="296680" cy="169258"/>
            </a:xfrm>
            <a:custGeom>
              <a:avLst/>
              <a:gdLst>
                <a:gd name="connsiteX0" fmla="*/ 294526 w 296680"/>
                <a:gd name="connsiteY0" fmla="*/ 166561 h 169258"/>
                <a:gd name="connsiteX1" fmla="*/ 290482 w 296680"/>
                <a:gd name="connsiteY1" fmla="*/ 151051 h 169258"/>
                <a:gd name="connsiteX2" fmla="*/ 285764 w 296680"/>
                <a:gd name="connsiteY2" fmla="*/ 149703 h 169258"/>
                <a:gd name="connsiteX3" fmla="*/ 282394 w 296680"/>
                <a:gd name="connsiteY3" fmla="*/ 153074 h 169258"/>
                <a:gd name="connsiteX4" fmla="*/ 136142 w 296680"/>
                <a:gd name="connsiteY4" fmla="*/ 6743 h 169258"/>
                <a:gd name="connsiteX5" fmla="*/ 119967 w 296680"/>
                <a:gd name="connsiteY5" fmla="*/ 0 h 169258"/>
                <a:gd name="connsiteX6" fmla="*/ 103792 w 296680"/>
                <a:gd name="connsiteY6" fmla="*/ 6743 h 169258"/>
                <a:gd name="connsiteX7" fmla="*/ 4718 w 296680"/>
                <a:gd name="connsiteY7" fmla="*/ 105871 h 169258"/>
                <a:gd name="connsiteX8" fmla="*/ 4718 w 296680"/>
                <a:gd name="connsiteY8" fmla="*/ 105871 h 169258"/>
                <a:gd name="connsiteX9" fmla="*/ 0 w 296680"/>
                <a:gd name="connsiteY9" fmla="*/ 110591 h 169258"/>
                <a:gd name="connsiteX10" fmla="*/ 4718 w 296680"/>
                <a:gd name="connsiteY10" fmla="*/ 115312 h 169258"/>
                <a:gd name="connsiteX11" fmla="*/ 9436 w 296680"/>
                <a:gd name="connsiteY11" fmla="*/ 110591 h 169258"/>
                <a:gd name="connsiteX12" fmla="*/ 9436 w 296680"/>
                <a:gd name="connsiteY12" fmla="*/ 109243 h 169258"/>
                <a:gd name="connsiteX13" fmla="*/ 108509 w 296680"/>
                <a:gd name="connsiteY13" fmla="*/ 10115 h 169258"/>
                <a:gd name="connsiteX14" fmla="*/ 121315 w 296680"/>
                <a:gd name="connsiteY14" fmla="*/ 4720 h 169258"/>
                <a:gd name="connsiteX15" fmla="*/ 134121 w 296680"/>
                <a:gd name="connsiteY15" fmla="*/ 10115 h 169258"/>
                <a:gd name="connsiteX16" fmla="*/ 280372 w 296680"/>
                <a:gd name="connsiteY16" fmla="*/ 156446 h 169258"/>
                <a:gd name="connsiteX17" fmla="*/ 276329 w 296680"/>
                <a:gd name="connsiteY17" fmla="*/ 160492 h 169258"/>
                <a:gd name="connsiteX18" fmla="*/ 277677 w 296680"/>
                <a:gd name="connsiteY18" fmla="*/ 165212 h 169258"/>
                <a:gd name="connsiteX19" fmla="*/ 293178 w 296680"/>
                <a:gd name="connsiteY19" fmla="*/ 169258 h 169258"/>
                <a:gd name="connsiteX20" fmla="*/ 296548 w 296680"/>
                <a:gd name="connsiteY20" fmla="*/ 165887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94526" y="166561"/>
                  </a:moveTo>
                  <a:lnTo>
                    <a:pt x="290482" y="151051"/>
                  </a:lnTo>
                  <a:cubicBezTo>
                    <a:pt x="290482" y="149028"/>
                    <a:pt x="287786" y="148354"/>
                    <a:pt x="285764" y="149703"/>
                  </a:cubicBezTo>
                  <a:lnTo>
                    <a:pt x="282394" y="153074"/>
                  </a:lnTo>
                  <a:lnTo>
                    <a:pt x="136142" y="6743"/>
                  </a:lnTo>
                  <a:cubicBezTo>
                    <a:pt x="132098" y="2698"/>
                    <a:pt x="126033" y="0"/>
                    <a:pt x="119967" y="0"/>
                  </a:cubicBezTo>
                  <a:cubicBezTo>
                    <a:pt x="113901" y="0"/>
                    <a:pt x="107836" y="2698"/>
                    <a:pt x="103792" y="6743"/>
                  </a:cubicBezTo>
                  <a:lnTo>
                    <a:pt x="4718" y="105871"/>
                  </a:lnTo>
                  <a:cubicBezTo>
                    <a:pt x="4718" y="105871"/>
                    <a:pt x="4718" y="105871"/>
                    <a:pt x="4718" y="105871"/>
                  </a:cubicBezTo>
                  <a:cubicBezTo>
                    <a:pt x="2022" y="105871"/>
                    <a:pt x="0" y="107894"/>
                    <a:pt x="0" y="110591"/>
                  </a:cubicBezTo>
                  <a:cubicBezTo>
                    <a:pt x="0" y="113289"/>
                    <a:pt x="2022" y="115312"/>
                    <a:pt x="4718" y="115312"/>
                  </a:cubicBezTo>
                  <a:cubicBezTo>
                    <a:pt x="7414" y="115312"/>
                    <a:pt x="9436" y="113289"/>
                    <a:pt x="9436" y="110591"/>
                  </a:cubicBezTo>
                  <a:cubicBezTo>
                    <a:pt x="9436" y="107894"/>
                    <a:pt x="9436" y="109917"/>
                    <a:pt x="9436" y="109243"/>
                  </a:cubicBezTo>
                  <a:lnTo>
                    <a:pt x="108509" y="10115"/>
                  </a:lnTo>
                  <a:cubicBezTo>
                    <a:pt x="111879" y="6743"/>
                    <a:pt x="116597" y="4720"/>
                    <a:pt x="121315" y="4720"/>
                  </a:cubicBezTo>
                  <a:cubicBezTo>
                    <a:pt x="126033" y="4720"/>
                    <a:pt x="130751" y="6743"/>
                    <a:pt x="134121" y="10115"/>
                  </a:cubicBezTo>
                  <a:lnTo>
                    <a:pt x="280372" y="156446"/>
                  </a:lnTo>
                  <a:lnTo>
                    <a:pt x="276329" y="160492"/>
                  </a:lnTo>
                  <a:cubicBezTo>
                    <a:pt x="274981" y="161841"/>
                    <a:pt x="275655" y="164538"/>
                    <a:pt x="277677" y="165212"/>
                  </a:cubicBezTo>
                  <a:lnTo>
                    <a:pt x="293178" y="169258"/>
                  </a:lnTo>
                  <a:cubicBezTo>
                    <a:pt x="295200" y="169258"/>
                    <a:pt x="297222" y="167910"/>
                    <a:pt x="296548" y="16588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C65A46C-C44E-89A5-5F34-84720AEFBA76}"/>
                </a:ext>
              </a:extLst>
            </p:cNvPr>
            <p:cNvSpPr/>
            <p:nvPr/>
          </p:nvSpPr>
          <p:spPr>
            <a:xfrm>
              <a:off x="10100293" y="3068386"/>
              <a:ext cx="169167" cy="296840"/>
            </a:xfrm>
            <a:custGeom>
              <a:avLst/>
              <a:gdLst>
                <a:gd name="connsiteX0" fmla="*/ 2696 w 169167"/>
                <a:gd name="connsiteY0" fmla="*/ 294685 h 296840"/>
                <a:gd name="connsiteX1" fmla="*/ 18197 w 169167"/>
                <a:gd name="connsiteY1" fmla="*/ 290639 h 296840"/>
                <a:gd name="connsiteX2" fmla="*/ 19545 w 169167"/>
                <a:gd name="connsiteY2" fmla="*/ 285919 h 296840"/>
                <a:gd name="connsiteX3" fmla="*/ 16176 w 169167"/>
                <a:gd name="connsiteY3" fmla="*/ 282547 h 296840"/>
                <a:gd name="connsiteX4" fmla="*/ 162427 w 169167"/>
                <a:gd name="connsiteY4" fmla="*/ 136216 h 296840"/>
                <a:gd name="connsiteX5" fmla="*/ 169167 w 169167"/>
                <a:gd name="connsiteY5" fmla="*/ 120032 h 296840"/>
                <a:gd name="connsiteX6" fmla="*/ 162427 w 169167"/>
                <a:gd name="connsiteY6" fmla="*/ 103848 h 296840"/>
                <a:gd name="connsiteX7" fmla="*/ 63354 w 169167"/>
                <a:gd name="connsiteY7" fmla="*/ 4720 h 296840"/>
                <a:gd name="connsiteX8" fmla="*/ 63354 w 169167"/>
                <a:gd name="connsiteY8" fmla="*/ 4720 h 296840"/>
                <a:gd name="connsiteX9" fmla="*/ 58636 w 169167"/>
                <a:gd name="connsiteY9" fmla="*/ 0 h 296840"/>
                <a:gd name="connsiteX10" fmla="*/ 53918 w 169167"/>
                <a:gd name="connsiteY10" fmla="*/ 4720 h 296840"/>
                <a:gd name="connsiteX11" fmla="*/ 58636 w 169167"/>
                <a:gd name="connsiteY11" fmla="*/ 9441 h 296840"/>
                <a:gd name="connsiteX12" fmla="*/ 59984 w 169167"/>
                <a:gd name="connsiteY12" fmla="*/ 9441 h 296840"/>
                <a:gd name="connsiteX13" fmla="*/ 159058 w 169167"/>
                <a:gd name="connsiteY13" fmla="*/ 108568 h 296840"/>
                <a:gd name="connsiteX14" fmla="*/ 164449 w 169167"/>
                <a:gd name="connsiteY14" fmla="*/ 121381 h 296840"/>
                <a:gd name="connsiteX15" fmla="*/ 159058 w 169167"/>
                <a:gd name="connsiteY15" fmla="*/ 134193 h 296840"/>
                <a:gd name="connsiteX16" fmla="*/ 12806 w 169167"/>
                <a:gd name="connsiteY16" fmla="*/ 280524 h 296840"/>
                <a:gd name="connsiteX17" fmla="*/ 8762 w 169167"/>
                <a:gd name="connsiteY17" fmla="*/ 276478 h 296840"/>
                <a:gd name="connsiteX18" fmla="*/ 4044 w 169167"/>
                <a:gd name="connsiteY18" fmla="*/ 277827 h 296840"/>
                <a:gd name="connsiteX19" fmla="*/ 0 w 169167"/>
                <a:gd name="connsiteY19" fmla="*/ 293336 h 296840"/>
                <a:gd name="connsiteX20" fmla="*/ 3370 w 169167"/>
                <a:gd name="connsiteY20" fmla="*/ 296708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2696" y="294685"/>
                  </a:moveTo>
                  <a:lnTo>
                    <a:pt x="18197" y="290639"/>
                  </a:lnTo>
                  <a:cubicBezTo>
                    <a:pt x="20219" y="290639"/>
                    <a:pt x="20893" y="287942"/>
                    <a:pt x="19545" y="285919"/>
                  </a:cubicBezTo>
                  <a:lnTo>
                    <a:pt x="16176" y="282547"/>
                  </a:lnTo>
                  <a:lnTo>
                    <a:pt x="162427" y="136216"/>
                  </a:lnTo>
                  <a:cubicBezTo>
                    <a:pt x="166471" y="132170"/>
                    <a:pt x="169167" y="126101"/>
                    <a:pt x="169167" y="120032"/>
                  </a:cubicBezTo>
                  <a:cubicBezTo>
                    <a:pt x="169167" y="113963"/>
                    <a:pt x="166471" y="107894"/>
                    <a:pt x="162427" y="103848"/>
                  </a:cubicBezTo>
                  <a:lnTo>
                    <a:pt x="63354" y="4720"/>
                  </a:lnTo>
                  <a:cubicBezTo>
                    <a:pt x="63354" y="4720"/>
                    <a:pt x="63354" y="4720"/>
                    <a:pt x="63354" y="4720"/>
                  </a:cubicBezTo>
                  <a:cubicBezTo>
                    <a:pt x="63354" y="2023"/>
                    <a:pt x="61332" y="0"/>
                    <a:pt x="58636" y="0"/>
                  </a:cubicBezTo>
                  <a:cubicBezTo>
                    <a:pt x="55940" y="0"/>
                    <a:pt x="53918" y="2023"/>
                    <a:pt x="53918" y="4720"/>
                  </a:cubicBezTo>
                  <a:cubicBezTo>
                    <a:pt x="53918" y="7418"/>
                    <a:pt x="55940" y="9441"/>
                    <a:pt x="58636" y="9441"/>
                  </a:cubicBezTo>
                  <a:cubicBezTo>
                    <a:pt x="61332" y="9441"/>
                    <a:pt x="59310" y="9441"/>
                    <a:pt x="59984" y="9441"/>
                  </a:cubicBezTo>
                  <a:lnTo>
                    <a:pt x="159058" y="108568"/>
                  </a:lnTo>
                  <a:cubicBezTo>
                    <a:pt x="162427" y="111940"/>
                    <a:pt x="164449" y="116660"/>
                    <a:pt x="164449" y="121381"/>
                  </a:cubicBezTo>
                  <a:cubicBezTo>
                    <a:pt x="164449" y="126101"/>
                    <a:pt x="162427" y="130821"/>
                    <a:pt x="159058" y="134193"/>
                  </a:cubicBezTo>
                  <a:lnTo>
                    <a:pt x="12806" y="280524"/>
                  </a:lnTo>
                  <a:lnTo>
                    <a:pt x="8762" y="276478"/>
                  </a:lnTo>
                  <a:cubicBezTo>
                    <a:pt x="7414" y="275129"/>
                    <a:pt x="4718" y="275804"/>
                    <a:pt x="4044" y="277827"/>
                  </a:cubicBezTo>
                  <a:lnTo>
                    <a:pt x="0" y="293336"/>
                  </a:lnTo>
                  <a:cubicBezTo>
                    <a:pt x="0" y="295359"/>
                    <a:pt x="1348" y="297382"/>
                    <a:pt x="3370" y="296708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BEE103C-6233-E8E2-E3C0-2D3FF8B39925}"/>
                </a:ext>
              </a:extLst>
            </p:cNvPr>
            <p:cNvSpPr/>
            <p:nvPr/>
          </p:nvSpPr>
          <p:spPr>
            <a:xfrm>
              <a:off x="9953235" y="3129077"/>
              <a:ext cx="296680" cy="169258"/>
            </a:xfrm>
            <a:custGeom>
              <a:avLst/>
              <a:gdLst>
                <a:gd name="connsiteX0" fmla="*/ 2154 w 296680"/>
                <a:gd name="connsiteY0" fmla="*/ 2697 h 169258"/>
                <a:gd name="connsiteX1" fmla="*/ 6198 w 296680"/>
                <a:gd name="connsiteY1" fmla="*/ 18207 h 169258"/>
                <a:gd name="connsiteX2" fmla="*/ 10916 w 296680"/>
                <a:gd name="connsiteY2" fmla="*/ 19556 h 169258"/>
                <a:gd name="connsiteX3" fmla="*/ 14286 w 296680"/>
                <a:gd name="connsiteY3" fmla="*/ 16184 h 169258"/>
                <a:gd name="connsiteX4" fmla="*/ 160538 w 296680"/>
                <a:gd name="connsiteY4" fmla="*/ 162515 h 169258"/>
                <a:gd name="connsiteX5" fmla="*/ 176713 w 296680"/>
                <a:gd name="connsiteY5" fmla="*/ 169258 h 169258"/>
                <a:gd name="connsiteX6" fmla="*/ 192888 w 296680"/>
                <a:gd name="connsiteY6" fmla="*/ 162515 h 169258"/>
                <a:gd name="connsiteX7" fmla="*/ 291962 w 296680"/>
                <a:gd name="connsiteY7" fmla="*/ 63388 h 169258"/>
                <a:gd name="connsiteX8" fmla="*/ 291962 w 296680"/>
                <a:gd name="connsiteY8" fmla="*/ 63388 h 169258"/>
                <a:gd name="connsiteX9" fmla="*/ 296680 w 296680"/>
                <a:gd name="connsiteY9" fmla="*/ 58667 h 169258"/>
                <a:gd name="connsiteX10" fmla="*/ 291962 w 296680"/>
                <a:gd name="connsiteY10" fmla="*/ 53947 h 169258"/>
                <a:gd name="connsiteX11" fmla="*/ 287245 w 296680"/>
                <a:gd name="connsiteY11" fmla="*/ 58667 h 169258"/>
                <a:gd name="connsiteX12" fmla="*/ 287245 w 296680"/>
                <a:gd name="connsiteY12" fmla="*/ 60016 h 169258"/>
                <a:gd name="connsiteX13" fmla="*/ 188171 w 296680"/>
                <a:gd name="connsiteY13" fmla="*/ 159143 h 169258"/>
                <a:gd name="connsiteX14" fmla="*/ 175365 w 296680"/>
                <a:gd name="connsiteY14" fmla="*/ 164538 h 169258"/>
                <a:gd name="connsiteX15" fmla="*/ 162560 w 296680"/>
                <a:gd name="connsiteY15" fmla="*/ 159143 h 169258"/>
                <a:gd name="connsiteX16" fmla="*/ 16308 w 296680"/>
                <a:gd name="connsiteY16" fmla="*/ 12812 h 169258"/>
                <a:gd name="connsiteX17" fmla="*/ 20351 w 296680"/>
                <a:gd name="connsiteY17" fmla="*/ 8766 h 169258"/>
                <a:gd name="connsiteX18" fmla="*/ 19003 w 296680"/>
                <a:gd name="connsiteY18" fmla="*/ 4046 h 169258"/>
                <a:gd name="connsiteX19" fmla="*/ 3502 w 296680"/>
                <a:gd name="connsiteY19" fmla="*/ 0 h 169258"/>
                <a:gd name="connsiteX20" fmla="*/ 132 w 296680"/>
                <a:gd name="connsiteY20" fmla="*/ 3372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154" y="2697"/>
                  </a:moveTo>
                  <a:lnTo>
                    <a:pt x="6198" y="18207"/>
                  </a:lnTo>
                  <a:cubicBezTo>
                    <a:pt x="6198" y="20230"/>
                    <a:pt x="8894" y="20904"/>
                    <a:pt x="10916" y="19556"/>
                  </a:cubicBezTo>
                  <a:lnTo>
                    <a:pt x="14286" y="16184"/>
                  </a:lnTo>
                  <a:lnTo>
                    <a:pt x="160538" y="162515"/>
                  </a:lnTo>
                  <a:cubicBezTo>
                    <a:pt x="164581" y="166561"/>
                    <a:pt x="170647" y="169258"/>
                    <a:pt x="176713" y="169258"/>
                  </a:cubicBezTo>
                  <a:cubicBezTo>
                    <a:pt x="182779" y="169258"/>
                    <a:pt x="188845" y="166561"/>
                    <a:pt x="192888" y="162515"/>
                  </a:cubicBezTo>
                  <a:lnTo>
                    <a:pt x="291962" y="63388"/>
                  </a:lnTo>
                  <a:cubicBezTo>
                    <a:pt x="291962" y="63388"/>
                    <a:pt x="291962" y="63388"/>
                    <a:pt x="291962" y="63388"/>
                  </a:cubicBezTo>
                  <a:cubicBezTo>
                    <a:pt x="294658" y="63388"/>
                    <a:pt x="296680" y="61365"/>
                    <a:pt x="296680" y="58667"/>
                  </a:cubicBezTo>
                  <a:cubicBezTo>
                    <a:pt x="296680" y="55970"/>
                    <a:pt x="294658" y="53947"/>
                    <a:pt x="291962" y="53947"/>
                  </a:cubicBezTo>
                  <a:cubicBezTo>
                    <a:pt x="289266" y="53947"/>
                    <a:pt x="287245" y="55970"/>
                    <a:pt x="287245" y="58667"/>
                  </a:cubicBezTo>
                  <a:cubicBezTo>
                    <a:pt x="287245" y="61365"/>
                    <a:pt x="287245" y="59342"/>
                    <a:pt x="287245" y="60016"/>
                  </a:cubicBezTo>
                  <a:lnTo>
                    <a:pt x="188171" y="159143"/>
                  </a:lnTo>
                  <a:cubicBezTo>
                    <a:pt x="184801" y="162515"/>
                    <a:pt x="180083" y="164538"/>
                    <a:pt x="175365" y="164538"/>
                  </a:cubicBezTo>
                  <a:cubicBezTo>
                    <a:pt x="170647" y="164538"/>
                    <a:pt x="165930" y="162515"/>
                    <a:pt x="162560" y="159143"/>
                  </a:cubicBezTo>
                  <a:lnTo>
                    <a:pt x="16308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9"/>
                    <a:pt x="132" y="3372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D580E93B-8EC4-3F38-AA80-97BBF73C7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5068" y="3000011"/>
            <a:ext cx="1101865" cy="11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6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Arrow Line Diagram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509022F-E6FC-37E7-3AA1-7DFE9C41B525}"/>
              </a:ext>
            </a:extLst>
          </p:cNvPr>
          <p:cNvGrpSpPr/>
          <p:nvPr/>
        </p:nvGrpSpPr>
        <p:grpSpPr>
          <a:xfrm>
            <a:off x="6971966" y="984162"/>
            <a:ext cx="2765132" cy="1290153"/>
            <a:chOff x="8921976" y="1466725"/>
            <a:chExt cx="2926081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7357982-4FF8-2B0D-BD88-37CCCCB35E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432954F-142D-12F3-3740-EB9BF07B0C59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BC53B45-4188-5D52-C3C6-5141D3674E80}"/>
              </a:ext>
            </a:extLst>
          </p:cNvPr>
          <p:cNvGrpSpPr/>
          <p:nvPr/>
        </p:nvGrpSpPr>
        <p:grpSpPr>
          <a:xfrm>
            <a:off x="2460256" y="4696753"/>
            <a:ext cx="2765132" cy="1290153"/>
            <a:chOff x="8921976" y="1466725"/>
            <a:chExt cx="2926081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999D95-4A4B-9378-4C5E-86394D7BF5D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116C0E3-7876-F579-6EA3-2EE06C9DE70F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523037-05C7-FA42-5138-B7E6B195DD40}"/>
              </a:ext>
            </a:extLst>
          </p:cNvPr>
          <p:cNvGrpSpPr/>
          <p:nvPr/>
        </p:nvGrpSpPr>
        <p:grpSpPr>
          <a:xfrm>
            <a:off x="523271" y="2611271"/>
            <a:ext cx="2765132" cy="1290153"/>
            <a:chOff x="8921976" y="1466725"/>
            <a:chExt cx="2926081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2333CAB-B67F-76EC-A70A-A86AD8161BA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904E9F4-1061-4C77-9F40-3915858CBEAB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B47A9D6-78CD-755B-0000-B1AE385A297D}"/>
              </a:ext>
            </a:extLst>
          </p:cNvPr>
          <p:cNvGrpSpPr/>
          <p:nvPr/>
        </p:nvGrpSpPr>
        <p:grpSpPr>
          <a:xfrm>
            <a:off x="8903597" y="3696492"/>
            <a:ext cx="2765132" cy="1290153"/>
            <a:chOff x="8921976" y="1466725"/>
            <a:chExt cx="2926081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D833B91-F18F-C992-B72B-024DB7D3EB6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93F897-2625-3B2F-3DEF-36459C98D247}"/>
                </a:ext>
              </a:extLst>
            </p:cNvPr>
            <p:cNvSpPr txBox="1"/>
            <p:nvPr/>
          </p:nvSpPr>
          <p:spPr>
            <a:xfrm>
              <a:off x="8921976" y="1925881"/>
              <a:ext cx="2926079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F53752-D26E-055B-079A-DDE961E815C6}"/>
              </a:ext>
            </a:extLst>
          </p:cNvPr>
          <p:cNvGrpSpPr/>
          <p:nvPr/>
        </p:nvGrpSpPr>
        <p:grpSpPr>
          <a:xfrm>
            <a:off x="3779113" y="1236905"/>
            <a:ext cx="4633774" cy="4628092"/>
            <a:chOff x="9953235" y="2983288"/>
            <a:chExt cx="382407" cy="381938"/>
          </a:xfrm>
        </p:grpSpPr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E1DAC91-C562-E66D-5B9D-C52122853C36}"/>
                </a:ext>
              </a:extLst>
            </p:cNvPr>
            <p:cNvSpPr/>
            <p:nvPr/>
          </p:nvSpPr>
          <p:spPr>
            <a:xfrm>
              <a:off x="10019416" y="2983288"/>
              <a:ext cx="169167" cy="296840"/>
            </a:xfrm>
            <a:custGeom>
              <a:avLst/>
              <a:gdLst>
                <a:gd name="connsiteX0" fmla="*/ 166471 w 169167"/>
                <a:gd name="connsiteY0" fmla="*/ 2155 h 296840"/>
                <a:gd name="connsiteX1" fmla="*/ 150970 w 169167"/>
                <a:gd name="connsiteY1" fmla="*/ 6201 h 296840"/>
                <a:gd name="connsiteX2" fmla="*/ 149622 w 169167"/>
                <a:gd name="connsiteY2" fmla="*/ 10922 h 296840"/>
                <a:gd name="connsiteX3" fmla="*/ 152992 w 169167"/>
                <a:gd name="connsiteY3" fmla="*/ 14293 h 296840"/>
                <a:gd name="connsiteX4" fmla="*/ 6740 w 169167"/>
                <a:gd name="connsiteY4" fmla="*/ 160624 h 296840"/>
                <a:gd name="connsiteX5" fmla="*/ 0 w 169167"/>
                <a:gd name="connsiteY5" fmla="*/ 176808 h 296840"/>
                <a:gd name="connsiteX6" fmla="*/ 6740 w 169167"/>
                <a:gd name="connsiteY6" fmla="*/ 192992 h 296840"/>
                <a:gd name="connsiteX7" fmla="*/ 105814 w 169167"/>
                <a:gd name="connsiteY7" fmla="*/ 292120 h 296840"/>
                <a:gd name="connsiteX8" fmla="*/ 105814 w 169167"/>
                <a:gd name="connsiteY8" fmla="*/ 292120 h 296840"/>
                <a:gd name="connsiteX9" fmla="*/ 110532 w 169167"/>
                <a:gd name="connsiteY9" fmla="*/ 296840 h 296840"/>
                <a:gd name="connsiteX10" fmla="*/ 115249 w 169167"/>
                <a:gd name="connsiteY10" fmla="*/ 292120 h 296840"/>
                <a:gd name="connsiteX11" fmla="*/ 110532 w 169167"/>
                <a:gd name="connsiteY11" fmla="*/ 287400 h 296840"/>
                <a:gd name="connsiteX12" fmla="*/ 109184 w 169167"/>
                <a:gd name="connsiteY12" fmla="*/ 287400 h 296840"/>
                <a:gd name="connsiteX13" fmla="*/ 10110 w 169167"/>
                <a:gd name="connsiteY13" fmla="*/ 188272 h 296840"/>
                <a:gd name="connsiteX14" fmla="*/ 4718 w 169167"/>
                <a:gd name="connsiteY14" fmla="*/ 175460 h 296840"/>
                <a:gd name="connsiteX15" fmla="*/ 10110 w 169167"/>
                <a:gd name="connsiteY15" fmla="*/ 162647 h 296840"/>
                <a:gd name="connsiteX16" fmla="*/ 156362 w 169167"/>
                <a:gd name="connsiteY16" fmla="*/ 16316 h 296840"/>
                <a:gd name="connsiteX17" fmla="*/ 160406 w 169167"/>
                <a:gd name="connsiteY17" fmla="*/ 20362 h 296840"/>
                <a:gd name="connsiteX18" fmla="*/ 165123 w 169167"/>
                <a:gd name="connsiteY18" fmla="*/ 19014 h 296840"/>
                <a:gd name="connsiteX19" fmla="*/ 169167 w 169167"/>
                <a:gd name="connsiteY19" fmla="*/ 3504 h 296840"/>
                <a:gd name="connsiteX20" fmla="*/ 165797 w 169167"/>
                <a:gd name="connsiteY20" fmla="*/ 132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166471" y="2155"/>
                  </a:moveTo>
                  <a:lnTo>
                    <a:pt x="150970" y="6201"/>
                  </a:lnTo>
                  <a:cubicBezTo>
                    <a:pt x="148948" y="6201"/>
                    <a:pt x="148274" y="8899"/>
                    <a:pt x="149622" y="10922"/>
                  </a:cubicBezTo>
                  <a:lnTo>
                    <a:pt x="152992" y="14293"/>
                  </a:lnTo>
                  <a:lnTo>
                    <a:pt x="6740" y="160624"/>
                  </a:lnTo>
                  <a:cubicBezTo>
                    <a:pt x="2696" y="164670"/>
                    <a:pt x="0" y="170739"/>
                    <a:pt x="0" y="176808"/>
                  </a:cubicBezTo>
                  <a:cubicBezTo>
                    <a:pt x="0" y="182877"/>
                    <a:pt x="2696" y="188946"/>
                    <a:pt x="6740" y="192992"/>
                  </a:cubicBezTo>
                  <a:lnTo>
                    <a:pt x="105814" y="292120"/>
                  </a:lnTo>
                  <a:cubicBezTo>
                    <a:pt x="105814" y="292120"/>
                    <a:pt x="105814" y="292120"/>
                    <a:pt x="105814" y="292120"/>
                  </a:cubicBezTo>
                  <a:cubicBezTo>
                    <a:pt x="105814" y="294817"/>
                    <a:pt x="107836" y="296840"/>
                    <a:pt x="110532" y="296840"/>
                  </a:cubicBezTo>
                  <a:cubicBezTo>
                    <a:pt x="113228" y="296840"/>
                    <a:pt x="115249" y="294817"/>
                    <a:pt x="115249" y="292120"/>
                  </a:cubicBezTo>
                  <a:cubicBezTo>
                    <a:pt x="115249" y="289423"/>
                    <a:pt x="113228" y="287400"/>
                    <a:pt x="110532" y="287400"/>
                  </a:cubicBezTo>
                  <a:cubicBezTo>
                    <a:pt x="107836" y="287400"/>
                    <a:pt x="109858" y="287400"/>
                    <a:pt x="109184" y="287400"/>
                  </a:cubicBezTo>
                  <a:lnTo>
                    <a:pt x="10110" y="188272"/>
                  </a:lnTo>
                  <a:cubicBezTo>
                    <a:pt x="6740" y="184901"/>
                    <a:pt x="4718" y="180180"/>
                    <a:pt x="4718" y="175460"/>
                  </a:cubicBezTo>
                  <a:cubicBezTo>
                    <a:pt x="4718" y="170739"/>
                    <a:pt x="6740" y="166019"/>
                    <a:pt x="10110" y="162647"/>
                  </a:cubicBezTo>
                  <a:lnTo>
                    <a:pt x="156362" y="16316"/>
                  </a:lnTo>
                  <a:lnTo>
                    <a:pt x="160406" y="20362"/>
                  </a:lnTo>
                  <a:cubicBezTo>
                    <a:pt x="161753" y="21711"/>
                    <a:pt x="164449" y="21037"/>
                    <a:pt x="165123" y="19014"/>
                  </a:cubicBezTo>
                  <a:lnTo>
                    <a:pt x="169167" y="3504"/>
                  </a:lnTo>
                  <a:cubicBezTo>
                    <a:pt x="169167" y="1481"/>
                    <a:pt x="167819" y="-542"/>
                    <a:pt x="165797" y="13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73C6DF5-DD32-072D-DF0E-C784C3E881C4}"/>
                </a:ext>
              </a:extLst>
            </p:cNvPr>
            <p:cNvSpPr/>
            <p:nvPr/>
          </p:nvSpPr>
          <p:spPr>
            <a:xfrm>
              <a:off x="10038962" y="3050854"/>
              <a:ext cx="296680" cy="169258"/>
            </a:xfrm>
            <a:custGeom>
              <a:avLst/>
              <a:gdLst>
                <a:gd name="connsiteX0" fmla="*/ 294526 w 296680"/>
                <a:gd name="connsiteY0" fmla="*/ 166561 h 169258"/>
                <a:gd name="connsiteX1" fmla="*/ 290482 w 296680"/>
                <a:gd name="connsiteY1" fmla="*/ 151051 h 169258"/>
                <a:gd name="connsiteX2" fmla="*/ 285764 w 296680"/>
                <a:gd name="connsiteY2" fmla="*/ 149703 h 169258"/>
                <a:gd name="connsiteX3" fmla="*/ 282394 w 296680"/>
                <a:gd name="connsiteY3" fmla="*/ 153074 h 169258"/>
                <a:gd name="connsiteX4" fmla="*/ 136142 w 296680"/>
                <a:gd name="connsiteY4" fmla="*/ 6743 h 169258"/>
                <a:gd name="connsiteX5" fmla="*/ 119967 w 296680"/>
                <a:gd name="connsiteY5" fmla="*/ 0 h 169258"/>
                <a:gd name="connsiteX6" fmla="*/ 103792 w 296680"/>
                <a:gd name="connsiteY6" fmla="*/ 6743 h 169258"/>
                <a:gd name="connsiteX7" fmla="*/ 4718 w 296680"/>
                <a:gd name="connsiteY7" fmla="*/ 105871 h 169258"/>
                <a:gd name="connsiteX8" fmla="*/ 4718 w 296680"/>
                <a:gd name="connsiteY8" fmla="*/ 105871 h 169258"/>
                <a:gd name="connsiteX9" fmla="*/ 0 w 296680"/>
                <a:gd name="connsiteY9" fmla="*/ 110591 h 169258"/>
                <a:gd name="connsiteX10" fmla="*/ 4718 w 296680"/>
                <a:gd name="connsiteY10" fmla="*/ 115312 h 169258"/>
                <a:gd name="connsiteX11" fmla="*/ 9436 w 296680"/>
                <a:gd name="connsiteY11" fmla="*/ 110591 h 169258"/>
                <a:gd name="connsiteX12" fmla="*/ 9436 w 296680"/>
                <a:gd name="connsiteY12" fmla="*/ 109243 h 169258"/>
                <a:gd name="connsiteX13" fmla="*/ 108509 w 296680"/>
                <a:gd name="connsiteY13" fmla="*/ 10115 h 169258"/>
                <a:gd name="connsiteX14" fmla="*/ 121315 w 296680"/>
                <a:gd name="connsiteY14" fmla="*/ 4720 h 169258"/>
                <a:gd name="connsiteX15" fmla="*/ 134121 w 296680"/>
                <a:gd name="connsiteY15" fmla="*/ 10115 h 169258"/>
                <a:gd name="connsiteX16" fmla="*/ 280372 w 296680"/>
                <a:gd name="connsiteY16" fmla="*/ 156446 h 169258"/>
                <a:gd name="connsiteX17" fmla="*/ 276329 w 296680"/>
                <a:gd name="connsiteY17" fmla="*/ 160492 h 169258"/>
                <a:gd name="connsiteX18" fmla="*/ 277677 w 296680"/>
                <a:gd name="connsiteY18" fmla="*/ 165212 h 169258"/>
                <a:gd name="connsiteX19" fmla="*/ 293178 w 296680"/>
                <a:gd name="connsiteY19" fmla="*/ 169258 h 169258"/>
                <a:gd name="connsiteX20" fmla="*/ 296548 w 296680"/>
                <a:gd name="connsiteY20" fmla="*/ 165887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94526" y="166561"/>
                  </a:moveTo>
                  <a:lnTo>
                    <a:pt x="290482" y="151051"/>
                  </a:lnTo>
                  <a:cubicBezTo>
                    <a:pt x="290482" y="149028"/>
                    <a:pt x="287786" y="148354"/>
                    <a:pt x="285764" y="149703"/>
                  </a:cubicBezTo>
                  <a:lnTo>
                    <a:pt x="282394" y="153074"/>
                  </a:lnTo>
                  <a:lnTo>
                    <a:pt x="136142" y="6743"/>
                  </a:lnTo>
                  <a:cubicBezTo>
                    <a:pt x="132098" y="2698"/>
                    <a:pt x="126033" y="0"/>
                    <a:pt x="119967" y="0"/>
                  </a:cubicBezTo>
                  <a:cubicBezTo>
                    <a:pt x="113901" y="0"/>
                    <a:pt x="107836" y="2698"/>
                    <a:pt x="103792" y="6743"/>
                  </a:cubicBezTo>
                  <a:lnTo>
                    <a:pt x="4718" y="105871"/>
                  </a:lnTo>
                  <a:cubicBezTo>
                    <a:pt x="4718" y="105871"/>
                    <a:pt x="4718" y="105871"/>
                    <a:pt x="4718" y="105871"/>
                  </a:cubicBezTo>
                  <a:cubicBezTo>
                    <a:pt x="2022" y="105871"/>
                    <a:pt x="0" y="107894"/>
                    <a:pt x="0" y="110591"/>
                  </a:cubicBezTo>
                  <a:cubicBezTo>
                    <a:pt x="0" y="113289"/>
                    <a:pt x="2022" y="115312"/>
                    <a:pt x="4718" y="115312"/>
                  </a:cubicBezTo>
                  <a:cubicBezTo>
                    <a:pt x="7414" y="115312"/>
                    <a:pt x="9436" y="113289"/>
                    <a:pt x="9436" y="110591"/>
                  </a:cubicBezTo>
                  <a:cubicBezTo>
                    <a:pt x="9436" y="107894"/>
                    <a:pt x="9436" y="109917"/>
                    <a:pt x="9436" y="109243"/>
                  </a:cubicBezTo>
                  <a:lnTo>
                    <a:pt x="108509" y="10115"/>
                  </a:lnTo>
                  <a:cubicBezTo>
                    <a:pt x="111879" y="6743"/>
                    <a:pt x="116597" y="4720"/>
                    <a:pt x="121315" y="4720"/>
                  </a:cubicBezTo>
                  <a:cubicBezTo>
                    <a:pt x="126033" y="4720"/>
                    <a:pt x="130751" y="6743"/>
                    <a:pt x="134121" y="10115"/>
                  </a:cubicBezTo>
                  <a:lnTo>
                    <a:pt x="280372" y="156446"/>
                  </a:lnTo>
                  <a:lnTo>
                    <a:pt x="276329" y="160492"/>
                  </a:lnTo>
                  <a:cubicBezTo>
                    <a:pt x="274981" y="161841"/>
                    <a:pt x="275655" y="164538"/>
                    <a:pt x="277677" y="165212"/>
                  </a:cubicBezTo>
                  <a:lnTo>
                    <a:pt x="293178" y="169258"/>
                  </a:lnTo>
                  <a:cubicBezTo>
                    <a:pt x="295200" y="169258"/>
                    <a:pt x="297222" y="167910"/>
                    <a:pt x="296548" y="165887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C65A46C-C44E-89A5-5F34-84720AEFBA76}"/>
                </a:ext>
              </a:extLst>
            </p:cNvPr>
            <p:cNvSpPr/>
            <p:nvPr/>
          </p:nvSpPr>
          <p:spPr>
            <a:xfrm>
              <a:off x="10100292" y="3068386"/>
              <a:ext cx="169167" cy="296840"/>
            </a:xfrm>
            <a:custGeom>
              <a:avLst/>
              <a:gdLst>
                <a:gd name="connsiteX0" fmla="*/ 2696 w 169167"/>
                <a:gd name="connsiteY0" fmla="*/ 294685 h 296840"/>
                <a:gd name="connsiteX1" fmla="*/ 18197 w 169167"/>
                <a:gd name="connsiteY1" fmla="*/ 290639 h 296840"/>
                <a:gd name="connsiteX2" fmla="*/ 19545 w 169167"/>
                <a:gd name="connsiteY2" fmla="*/ 285919 h 296840"/>
                <a:gd name="connsiteX3" fmla="*/ 16176 w 169167"/>
                <a:gd name="connsiteY3" fmla="*/ 282547 h 296840"/>
                <a:gd name="connsiteX4" fmla="*/ 162427 w 169167"/>
                <a:gd name="connsiteY4" fmla="*/ 136216 h 296840"/>
                <a:gd name="connsiteX5" fmla="*/ 169167 w 169167"/>
                <a:gd name="connsiteY5" fmla="*/ 120032 h 296840"/>
                <a:gd name="connsiteX6" fmla="*/ 162427 w 169167"/>
                <a:gd name="connsiteY6" fmla="*/ 103848 h 296840"/>
                <a:gd name="connsiteX7" fmla="*/ 63354 w 169167"/>
                <a:gd name="connsiteY7" fmla="*/ 4720 h 296840"/>
                <a:gd name="connsiteX8" fmla="*/ 63354 w 169167"/>
                <a:gd name="connsiteY8" fmla="*/ 4720 h 296840"/>
                <a:gd name="connsiteX9" fmla="*/ 58636 w 169167"/>
                <a:gd name="connsiteY9" fmla="*/ 0 h 296840"/>
                <a:gd name="connsiteX10" fmla="*/ 53918 w 169167"/>
                <a:gd name="connsiteY10" fmla="*/ 4720 h 296840"/>
                <a:gd name="connsiteX11" fmla="*/ 58636 w 169167"/>
                <a:gd name="connsiteY11" fmla="*/ 9441 h 296840"/>
                <a:gd name="connsiteX12" fmla="*/ 59984 w 169167"/>
                <a:gd name="connsiteY12" fmla="*/ 9441 h 296840"/>
                <a:gd name="connsiteX13" fmla="*/ 159058 w 169167"/>
                <a:gd name="connsiteY13" fmla="*/ 108568 h 296840"/>
                <a:gd name="connsiteX14" fmla="*/ 164449 w 169167"/>
                <a:gd name="connsiteY14" fmla="*/ 121381 h 296840"/>
                <a:gd name="connsiteX15" fmla="*/ 159058 w 169167"/>
                <a:gd name="connsiteY15" fmla="*/ 134193 h 296840"/>
                <a:gd name="connsiteX16" fmla="*/ 12806 w 169167"/>
                <a:gd name="connsiteY16" fmla="*/ 280524 h 296840"/>
                <a:gd name="connsiteX17" fmla="*/ 8762 w 169167"/>
                <a:gd name="connsiteY17" fmla="*/ 276478 h 296840"/>
                <a:gd name="connsiteX18" fmla="*/ 4044 w 169167"/>
                <a:gd name="connsiteY18" fmla="*/ 277827 h 296840"/>
                <a:gd name="connsiteX19" fmla="*/ 0 w 169167"/>
                <a:gd name="connsiteY19" fmla="*/ 293336 h 296840"/>
                <a:gd name="connsiteX20" fmla="*/ 3370 w 169167"/>
                <a:gd name="connsiteY20" fmla="*/ 296708 h 29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69167" h="296840">
                  <a:moveTo>
                    <a:pt x="2696" y="294685"/>
                  </a:moveTo>
                  <a:lnTo>
                    <a:pt x="18197" y="290639"/>
                  </a:lnTo>
                  <a:cubicBezTo>
                    <a:pt x="20219" y="290639"/>
                    <a:pt x="20893" y="287942"/>
                    <a:pt x="19545" y="285919"/>
                  </a:cubicBezTo>
                  <a:lnTo>
                    <a:pt x="16176" y="282547"/>
                  </a:lnTo>
                  <a:lnTo>
                    <a:pt x="162427" y="136216"/>
                  </a:lnTo>
                  <a:cubicBezTo>
                    <a:pt x="166471" y="132170"/>
                    <a:pt x="169167" y="126101"/>
                    <a:pt x="169167" y="120032"/>
                  </a:cubicBezTo>
                  <a:cubicBezTo>
                    <a:pt x="169167" y="113963"/>
                    <a:pt x="166471" y="107894"/>
                    <a:pt x="162427" y="103848"/>
                  </a:cubicBezTo>
                  <a:lnTo>
                    <a:pt x="63354" y="4720"/>
                  </a:lnTo>
                  <a:cubicBezTo>
                    <a:pt x="63354" y="4720"/>
                    <a:pt x="63354" y="4720"/>
                    <a:pt x="63354" y="4720"/>
                  </a:cubicBezTo>
                  <a:cubicBezTo>
                    <a:pt x="63354" y="2023"/>
                    <a:pt x="61332" y="0"/>
                    <a:pt x="58636" y="0"/>
                  </a:cubicBezTo>
                  <a:cubicBezTo>
                    <a:pt x="55940" y="0"/>
                    <a:pt x="53918" y="2023"/>
                    <a:pt x="53918" y="4720"/>
                  </a:cubicBezTo>
                  <a:cubicBezTo>
                    <a:pt x="53918" y="7418"/>
                    <a:pt x="55940" y="9441"/>
                    <a:pt x="58636" y="9441"/>
                  </a:cubicBezTo>
                  <a:cubicBezTo>
                    <a:pt x="61332" y="9441"/>
                    <a:pt x="59310" y="9441"/>
                    <a:pt x="59984" y="9441"/>
                  </a:cubicBezTo>
                  <a:lnTo>
                    <a:pt x="159058" y="108568"/>
                  </a:lnTo>
                  <a:cubicBezTo>
                    <a:pt x="162427" y="111940"/>
                    <a:pt x="164449" y="116660"/>
                    <a:pt x="164449" y="121381"/>
                  </a:cubicBezTo>
                  <a:cubicBezTo>
                    <a:pt x="164449" y="126101"/>
                    <a:pt x="162427" y="130821"/>
                    <a:pt x="159058" y="134193"/>
                  </a:cubicBezTo>
                  <a:lnTo>
                    <a:pt x="12806" y="280524"/>
                  </a:lnTo>
                  <a:lnTo>
                    <a:pt x="8762" y="276478"/>
                  </a:lnTo>
                  <a:cubicBezTo>
                    <a:pt x="7414" y="275129"/>
                    <a:pt x="4718" y="275804"/>
                    <a:pt x="4044" y="277827"/>
                  </a:cubicBezTo>
                  <a:lnTo>
                    <a:pt x="0" y="293336"/>
                  </a:lnTo>
                  <a:cubicBezTo>
                    <a:pt x="0" y="295359"/>
                    <a:pt x="1348" y="297382"/>
                    <a:pt x="3370" y="296708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BEE103C-6233-E8E2-E3C0-2D3FF8B39925}"/>
                </a:ext>
              </a:extLst>
            </p:cNvPr>
            <p:cNvSpPr/>
            <p:nvPr/>
          </p:nvSpPr>
          <p:spPr>
            <a:xfrm>
              <a:off x="9953235" y="3129077"/>
              <a:ext cx="296680" cy="169258"/>
            </a:xfrm>
            <a:custGeom>
              <a:avLst/>
              <a:gdLst>
                <a:gd name="connsiteX0" fmla="*/ 2154 w 296680"/>
                <a:gd name="connsiteY0" fmla="*/ 2697 h 169258"/>
                <a:gd name="connsiteX1" fmla="*/ 6198 w 296680"/>
                <a:gd name="connsiteY1" fmla="*/ 18207 h 169258"/>
                <a:gd name="connsiteX2" fmla="*/ 10916 w 296680"/>
                <a:gd name="connsiteY2" fmla="*/ 19556 h 169258"/>
                <a:gd name="connsiteX3" fmla="*/ 14286 w 296680"/>
                <a:gd name="connsiteY3" fmla="*/ 16184 h 169258"/>
                <a:gd name="connsiteX4" fmla="*/ 160538 w 296680"/>
                <a:gd name="connsiteY4" fmla="*/ 162515 h 169258"/>
                <a:gd name="connsiteX5" fmla="*/ 176713 w 296680"/>
                <a:gd name="connsiteY5" fmla="*/ 169258 h 169258"/>
                <a:gd name="connsiteX6" fmla="*/ 192888 w 296680"/>
                <a:gd name="connsiteY6" fmla="*/ 162515 h 169258"/>
                <a:gd name="connsiteX7" fmla="*/ 291962 w 296680"/>
                <a:gd name="connsiteY7" fmla="*/ 63388 h 169258"/>
                <a:gd name="connsiteX8" fmla="*/ 291962 w 296680"/>
                <a:gd name="connsiteY8" fmla="*/ 63388 h 169258"/>
                <a:gd name="connsiteX9" fmla="*/ 296680 w 296680"/>
                <a:gd name="connsiteY9" fmla="*/ 58667 h 169258"/>
                <a:gd name="connsiteX10" fmla="*/ 291962 w 296680"/>
                <a:gd name="connsiteY10" fmla="*/ 53947 h 169258"/>
                <a:gd name="connsiteX11" fmla="*/ 287245 w 296680"/>
                <a:gd name="connsiteY11" fmla="*/ 58667 h 169258"/>
                <a:gd name="connsiteX12" fmla="*/ 287245 w 296680"/>
                <a:gd name="connsiteY12" fmla="*/ 60016 h 169258"/>
                <a:gd name="connsiteX13" fmla="*/ 188171 w 296680"/>
                <a:gd name="connsiteY13" fmla="*/ 159143 h 169258"/>
                <a:gd name="connsiteX14" fmla="*/ 175365 w 296680"/>
                <a:gd name="connsiteY14" fmla="*/ 164538 h 169258"/>
                <a:gd name="connsiteX15" fmla="*/ 162560 w 296680"/>
                <a:gd name="connsiteY15" fmla="*/ 159143 h 169258"/>
                <a:gd name="connsiteX16" fmla="*/ 16308 w 296680"/>
                <a:gd name="connsiteY16" fmla="*/ 12812 h 169258"/>
                <a:gd name="connsiteX17" fmla="*/ 20351 w 296680"/>
                <a:gd name="connsiteY17" fmla="*/ 8766 h 169258"/>
                <a:gd name="connsiteX18" fmla="*/ 19003 w 296680"/>
                <a:gd name="connsiteY18" fmla="*/ 4046 h 169258"/>
                <a:gd name="connsiteX19" fmla="*/ 3502 w 296680"/>
                <a:gd name="connsiteY19" fmla="*/ 0 h 169258"/>
                <a:gd name="connsiteX20" fmla="*/ 132 w 296680"/>
                <a:gd name="connsiteY20" fmla="*/ 3372 h 16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6680" h="169258">
                  <a:moveTo>
                    <a:pt x="2154" y="2697"/>
                  </a:moveTo>
                  <a:lnTo>
                    <a:pt x="6198" y="18207"/>
                  </a:lnTo>
                  <a:cubicBezTo>
                    <a:pt x="6198" y="20230"/>
                    <a:pt x="8894" y="20904"/>
                    <a:pt x="10916" y="19556"/>
                  </a:cubicBezTo>
                  <a:lnTo>
                    <a:pt x="14286" y="16184"/>
                  </a:lnTo>
                  <a:lnTo>
                    <a:pt x="160538" y="162515"/>
                  </a:lnTo>
                  <a:cubicBezTo>
                    <a:pt x="164581" y="166561"/>
                    <a:pt x="170647" y="169258"/>
                    <a:pt x="176713" y="169258"/>
                  </a:cubicBezTo>
                  <a:cubicBezTo>
                    <a:pt x="182779" y="169258"/>
                    <a:pt x="188845" y="166561"/>
                    <a:pt x="192888" y="162515"/>
                  </a:cubicBezTo>
                  <a:lnTo>
                    <a:pt x="291962" y="63388"/>
                  </a:lnTo>
                  <a:cubicBezTo>
                    <a:pt x="291962" y="63388"/>
                    <a:pt x="291962" y="63388"/>
                    <a:pt x="291962" y="63388"/>
                  </a:cubicBezTo>
                  <a:cubicBezTo>
                    <a:pt x="294658" y="63388"/>
                    <a:pt x="296680" y="61365"/>
                    <a:pt x="296680" y="58667"/>
                  </a:cubicBezTo>
                  <a:cubicBezTo>
                    <a:pt x="296680" y="55970"/>
                    <a:pt x="294658" y="53947"/>
                    <a:pt x="291962" y="53947"/>
                  </a:cubicBezTo>
                  <a:cubicBezTo>
                    <a:pt x="289266" y="53947"/>
                    <a:pt x="287245" y="55970"/>
                    <a:pt x="287245" y="58667"/>
                  </a:cubicBezTo>
                  <a:cubicBezTo>
                    <a:pt x="287245" y="61365"/>
                    <a:pt x="287245" y="59342"/>
                    <a:pt x="287245" y="60016"/>
                  </a:cubicBezTo>
                  <a:lnTo>
                    <a:pt x="188171" y="159143"/>
                  </a:lnTo>
                  <a:cubicBezTo>
                    <a:pt x="184801" y="162515"/>
                    <a:pt x="180083" y="164538"/>
                    <a:pt x="175365" y="164538"/>
                  </a:cubicBezTo>
                  <a:cubicBezTo>
                    <a:pt x="170647" y="164538"/>
                    <a:pt x="165930" y="162515"/>
                    <a:pt x="162560" y="159143"/>
                  </a:cubicBezTo>
                  <a:lnTo>
                    <a:pt x="16308" y="12812"/>
                  </a:lnTo>
                  <a:lnTo>
                    <a:pt x="20351" y="8766"/>
                  </a:lnTo>
                  <a:cubicBezTo>
                    <a:pt x="21699" y="7418"/>
                    <a:pt x="21025" y="4720"/>
                    <a:pt x="19003" y="4046"/>
                  </a:cubicBezTo>
                  <a:lnTo>
                    <a:pt x="3502" y="0"/>
                  </a:lnTo>
                  <a:cubicBezTo>
                    <a:pt x="1480" y="0"/>
                    <a:pt x="-542" y="1349"/>
                    <a:pt x="132" y="3372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D580E93B-8EC4-3F38-AA80-97BBF73C7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5068" y="3000011"/>
            <a:ext cx="1101865" cy="110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79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10081</TotalTime>
  <Words>334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Square Arrow Line Diagram – Slide Template</vt:lpstr>
      <vt:lpstr>Square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Arrow Line Diagram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2024-07-01T19:58:29Z</dcterms:modified>
  <cp:category>Charts &amp; Diagrams</cp:category>
</cp:coreProperties>
</file>