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  <a:srgbClr val="BF9F01"/>
    <a:srgbClr val="941651"/>
    <a:srgbClr val="FF9BA4"/>
    <a:srgbClr val="805AAB"/>
    <a:srgbClr val="F595A6"/>
    <a:srgbClr val="CEBA8B"/>
    <a:srgbClr val="D0BA94"/>
    <a:srgbClr val="A26700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55" d="100"/>
          <a:sy n="55" d="100"/>
        </p:scale>
        <p:origin x="22" y="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39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5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Triangular Arrow Line Diagram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75BA89-0DE9-DA03-1E34-CC6BBB196DAD}"/>
              </a:ext>
            </a:extLst>
          </p:cNvPr>
          <p:cNvGrpSpPr/>
          <p:nvPr/>
        </p:nvGrpSpPr>
        <p:grpSpPr>
          <a:xfrm>
            <a:off x="3899631" y="1318286"/>
            <a:ext cx="4392739" cy="4045188"/>
            <a:chOff x="9377866" y="3024012"/>
            <a:chExt cx="319391" cy="294121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BDEF4C2-63EA-B8BA-7C1A-F055BF8CC827}"/>
                </a:ext>
              </a:extLst>
            </p:cNvPr>
            <p:cNvSpPr/>
            <p:nvPr/>
          </p:nvSpPr>
          <p:spPr>
            <a:xfrm>
              <a:off x="9453279" y="3098057"/>
              <a:ext cx="243978" cy="220076"/>
            </a:xfrm>
            <a:custGeom>
              <a:avLst/>
              <a:gdLst>
                <a:gd name="connsiteX0" fmla="*/ 238586 w 243978"/>
                <a:gd name="connsiteY0" fmla="*/ 200278 h 220076"/>
                <a:gd name="connsiteX1" fmla="*/ 234543 w 243978"/>
                <a:gd name="connsiteY1" fmla="*/ 202975 h 220076"/>
                <a:gd name="connsiteX2" fmla="*/ 123337 w 243978"/>
                <a:gd name="connsiteY2" fmla="*/ 11464 h 220076"/>
                <a:gd name="connsiteX3" fmla="*/ 103118 w 243978"/>
                <a:gd name="connsiteY3" fmla="*/ 0 h 220076"/>
                <a:gd name="connsiteX4" fmla="*/ 103118 w 243978"/>
                <a:gd name="connsiteY4" fmla="*/ 0 h 220076"/>
                <a:gd name="connsiteX5" fmla="*/ 82899 w 243978"/>
                <a:gd name="connsiteY5" fmla="*/ 11464 h 220076"/>
                <a:gd name="connsiteX6" fmla="*/ 4044 w 243978"/>
                <a:gd name="connsiteY6" fmla="*/ 147005 h 220076"/>
                <a:gd name="connsiteX7" fmla="*/ 0 w 243978"/>
                <a:gd name="connsiteY7" fmla="*/ 151051 h 220076"/>
                <a:gd name="connsiteX8" fmla="*/ 4718 w 243978"/>
                <a:gd name="connsiteY8" fmla="*/ 155772 h 220076"/>
                <a:gd name="connsiteX9" fmla="*/ 9436 w 243978"/>
                <a:gd name="connsiteY9" fmla="*/ 151051 h 220076"/>
                <a:gd name="connsiteX10" fmla="*/ 9436 w 243978"/>
                <a:gd name="connsiteY10" fmla="*/ 149028 h 220076"/>
                <a:gd name="connsiteX11" fmla="*/ 88290 w 243978"/>
                <a:gd name="connsiteY11" fmla="*/ 13487 h 220076"/>
                <a:gd name="connsiteX12" fmla="*/ 103792 w 243978"/>
                <a:gd name="connsiteY12" fmla="*/ 4720 h 220076"/>
                <a:gd name="connsiteX13" fmla="*/ 103792 w 243978"/>
                <a:gd name="connsiteY13" fmla="*/ 4720 h 220076"/>
                <a:gd name="connsiteX14" fmla="*/ 119293 w 243978"/>
                <a:gd name="connsiteY14" fmla="*/ 13487 h 220076"/>
                <a:gd name="connsiteX15" fmla="*/ 230499 w 243978"/>
                <a:gd name="connsiteY15" fmla="*/ 204998 h 220076"/>
                <a:gd name="connsiteX16" fmla="*/ 225781 w 243978"/>
                <a:gd name="connsiteY16" fmla="*/ 207696 h 220076"/>
                <a:gd name="connsiteX17" fmla="*/ 225781 w 243978"/>
                <a:gd name="connsiteY17" fmla="*/ 212416 h 220076"/>
                <a:gd name="connsiteX18" fmla="*/ 239934 w 243978"/>
                <a:gd name="connsiteY18" fmla="*/ 219834 h 220076"/>
                <a:gd name="connsiteX19" fmla="*/ 243978 w 243978"/>
                <a:gd name="connsiteY19" fmla="*/ 217136 h 220076"/>
                <a:gd name="connsiteX20" fmla="*/ 243978 w 243978"/>
                <a:gd name="connsiteY20" fmla="*/ 200952 h 220076"/>
                <a:gd name="connsiteX21" fmla="*/ 239260 w 243978"/>
                <a:gd name="connsiteY21" fmla="*/ 198929 h 2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978" h="220076">
                  <a:moveTo>
                    <a:pt x="238586" y="200278"/>
                  </a:moveTo>
                  <a:lnTo>
                    <a:pt x="234543" y="202975"/>
                  </a:lnTo>
                  <a:lnTo>
                    <a:pt x="123337" y="11464"/>
                  </a:lnTo>
                  <a:cubicBezTo>
                    <a:pt x="119293" y="4046"/>
                    <a:pt x="111879" y="0"/>
                    <a:pt x="103118" y="0"/>
                  </a:cubicBezTo>
                  <a:lnTo>
                    <a:pt x="103118" y="0"/>
                  </a:lnTo>
                  <a:cubicBezTo>
                    <a:pt x="95030" y="0"/>
                    <a:pt x="87616" y="4046"/>
                    <a:pt x="82899" y="11464"/>
                  </a:cubicBezTo>
                  <a:lnTo>
                    <a:pt x="4044" y="147005"/>
                  </a:lnTo>
                  <a:cubicBezTo>
                    <a:pt x="2022" y="147005"/>
                    <a:pt x="0" y="149028"/>
                    <a:pt x="0" y="151051"/>
                  </a:cubicBezTo>
                  <a:cubicBezTo>
                    <a:pt x="0" y="153074"/>
                    <a:pt x="2022" y="155772"/>
                    <a:pt x="4718" y="155772"/>
                  </a:cubicBezTo>
                  <a:cubicBezTo>
                    <a:pt x="7414" y="155772"/>
                    <a:pt x="9436" y="153749"/>
                    <a:pt x="9436" y="151051"/>
                  </a:cubicBezTo>
                  <a:cubicBezTo>
                    <a:pt x="9436" y="148354"/>
                    <a:pt x="9436" y="149703"/>
                    <a:pt x="9436" y="149028"/>
                  </a:cubicBezTo>
                  <a:lnTo>
                    <a:pt x="88290" y="13487"/>
                  </a:lnTo>
                  <a:cubicBezTo>
                    <a:pt x="91660" y="8092"/>
                    <a:pt x="97052" y="4720"/>
                    <a:pt x="103792" y="4720"/>
                  </a:cubicBezTo>
                  <a:lnTo>
                    <a:pt x="103792" y="4720"/>
                  </a:lnTo>
                  <a:cubicBezTo>
                    <a:pt x="110532" y="4720"/>
                    <a:pt x="115923" y="8092"/>
                    <a:pt x="119293" y="13487"/>
                  </a:cubicBezTo>
                  <a:lnTo>
                    <a:pt x="230499" y="204998"/>
                  </a:lnTo>
                  <a:lnTo>
                    <a:pt x="225781" y="207696"/>
                  </a:lnTo>
                  <a:cubicBezTo>
                    <a:pt x="223759" y="209044"/>
                    <a:pt x="224433" y="211067"/>
                    <a:pt x="225781" y="212416"/>
                  </a:cubicBezTo>
                  <a:lnTo>
                    <a:pt x="239934" y="219834"/>
                  </a:lnTo>
                  <a:cubicBezTo>
                    <a:pt x="241956" y="220508"/>
                    <a:pt x="243978" y="219834"/>
                    <a:pt x="243978" y="217136"/>
                  </a:cubicBezTo>
                  <a:lnTo>
                    <a:pt x="243978" y="200952"/>
                  </a:lnTo>
                  <a:cubicBezTo>
                    <a:pt x="243304" y="198929"/>
                    <a:pt x="240608" y="197581"/>
                    <a:pt x="239260" y="19892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B7FC2D9-F9DB-7F96-1BA7-139B0E949517}"/>
                </a:ext>
              </a:extLst>
            </p:cNvPr>
            <p:cNvSpPr/>
            <p:nvPr/>
          </p:nvSpPr>
          <p:spPr>
            <a:xfrm>
              <a:off x="9440811" y="3024012"/>
              <a:ext cx="187728" cy="245354"/>
            </a:xfrm>
            <a:custGeom>
              <a:avLst/>
              <a:gdLst>
                <a:gd name="connsiteX0" fmla="*/ 108173 w 187728"/>
                <a:gd name="connsiteY0" fmla="*/ 14704 h 245354"/>
                <a:gd name="connsiteX1" fmla="*/ 112891 w 187728"/>
                <a:gd name="connsiteY1" fmla="*/ 16727 h 245354"/>
                <a:gd name="connsiteX2" fmla="*/ 3033 w 187728"/>
                <a:gd name="connsiteY2" fmla="*/ 208913 h 245354"/>
                <a:gd name="connsiteX3" fmla="*/ 3033 w 187728"/>
                <a:gd name="connsiteY3" fmla="*/ 231840 h 245354"/>
                <a:gd name="connsiteX4" fmla="*/ 3033 w 187728"/>
                <a:gd name="connsiteY4" fmla="*/ 231840 h 245354"/>
                <a:gd name="connsiteX5" fmla="*/ 23252 w 187728"/>
                <a:gd name="connsiteY5" fmla="*/ 243304 h 245354"/>
                <a:gd name="connsiteX6" fmla="*/ 179614 w 187728"/>
                <a:gd name="connsiteY6" fmla="*/ 243304 h 245354"/>
                <a:gd name="connsiteX7" fmla="*/ 185680 w 187728"/>
                <a:gd name="connsiteY7" fmla="*/ 244653 h 245354"/>
                <a:gd name="connsiteX8" fmla="*/ 187028 w 187728"/>
                <a:gd name="connsiteY8" fmla="*/ 238584 h 245354"/>
                <a:gd name="connsiteX9" fmla="*/ 180962 w 187728"/>
                <a:gd name="connsiteY9" fmla="*/ 237235 h 245354"/>
                <a:gd name="connsiteX10" fmla="*/ 179614 w 187728"/>
                <a:gd name="connsiteY10" fmla="*/ 238584 h 245354"/>
                <a:gd name="connsiteX11" fmla="*/ 23252 w 187728"/>
                <a:gd name="connsiteY11" fmla="*/ 238584 h 245354"/>
                <a:gd name="connsiteX12" fmla="*/ 7751 w 187728"/>
                <a:gd name="connsiteY12" fmla="*/ 229143 h 245354"/>
                <a:gd name="connsiteX13" fmla="*/ 7751 w 187728"/>
                <a:gd name="connsiteY13" fmla="*/ 229143 h 245354"/>
                <a:gd name="connsiteX14" fmla="*/ 7751 w 187728"/>
                <a:gd name="connsiteY14" fmla="*/ 210936 h 245354"/>
                <a:gd name="connsiteX15" fmla="*/ 117608 w 187728"/>
                <a:gd name="connsiteY15" fmla="*/ 18750 h 245354"/>
                <a:gd name="connsiteX16" fmla="*/ 122326 w 187728"/>
                <a:gd name="connsiteY16" fmla="*/ 21447 h 245354"/>
                <a:gd name="connsiteX17" fmla="*/ 126370 w 187728"/>
                <a:gd name="connsiteY17" fmla="*/ 18750 h 245354"/>
                <a:gd name="connsiteX18" fmla="*/ 126370 w 187728"/>
                <a:gd name="connsiteY18" fmla="*/ 2566 h 245354"/>
                <a:gd name="connsiteX19" fmla="*/ 121652 w 187728"/>
                <a:gd name="connsiteY19" fmla="*/ 543 h 245354"/>
                <a:gd name="connsiteX20" fmla="*/ 108173 w 187728"/>
                <a:gd name="connsiteY20" fmla="*/ 9309 h 245354"/>
                <a:gd name="connsiteX21" fmla="*/ 108173 w 187728"/>
                <a:gd name="connsiteY21" fmla="*/ 14030 h 24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28" h="245354">
                  <a:moveTo>
                    <a:pt x="108173" y="14704"/>
                  </a:moveTo>
                  <a:lnTo>
                    <a:pt x="112891" y="16727"/>
                  </a:lnTo>
                  <a:lnTo>
                    <a:pt x="3033" y="208913"/>
                  </a:lnTo>
                  <a:cubicBezTo>
                    <a:pt x="-1011" y="216330"/>
                    <a:pt x="-1011" y="224423"/>
                    <a:pt x="3033" y="231840"/>
                  </a:cubicBezTo>
                  <a:lnTo>
                    <a:pt x="3033" y="231840"/>
                  </a:lnTo>
                  <a:cubicBezTo>
                    <a:pt x="7077" y="239258"/>
                    <a:pt x="14491" y="243304"/>
                    <a:pt x="23252" y="243304"/>
                  </a:cubicBezTo>
                  <a:lnTo>
                    <a:pt x="179614" y="243304"/>
                  </a:lnTo>
                  <a:cubicBezTo>
                    <a:pt x="180962" y="245327"/>
                    <a:pt x="183658" y="246001"/>
                    <a:pt x="185680" y="244653"/>
                  </a:cubicBezTo>
                  <a:cubicBezTo>
                    <a:pt x="187701" y="243304"/>
                    <a:pt x="188375" y="240607"/>
                    <a:pt x="187028" y="238584"/>
                  </a:cubicBezTo>
                  <a:cubicBezTo>
                    <a:pt x="185680" y="236561"/>
                    <a:pt x="182984" y="235886"/>
                    <a:pt x="180962" y="237235"/>
                  </a:cubicBezTo>
                  <a:cubicBezTo>
                    <a:pt x="178940" y="238584"/>
                    <a:pt x="180288" y="237909"/>
                    <a:pt x="179614" y="238584"/>
                  </a:cubicBezTo>
                  <a:lnTo>
                    <a:pt x="23252" y="238584"/>
                  </a:lnTo>
                  <a:cubicBezTo>
                    <a:pt x="16512" y="238584"/>
                    <a:pt x="11121" y="235212"/>
                    <a:pt x="7751" y="229143"/>
                  </a:cubicBezTo>
                  <a:lnTo>
                    <a:pt x="7751" y="229143"/>
                  </a:lnTo>
                  <a:cubicBezTo>
                    <a:pt x="4381" y="223748"/>
                    <a:pt x="4381" y="217005"/>
                    <a:pt x="7751" y="210936"/>
                  </a:cubicBezTo>
                  <a:lnTo>
                    <a:pt x="117608" y="18750"/>
                  </a:lnTo>
                  <a:lnTo>
                    <a:pt x="122326" y="21447"/>
                  </a:lnTo>
                  <a:cubicBezTo>
                    <a:pt x="124348" y="22122"/>
                    <a:pt x="126370" y="21447"/>
                    <a:pt x="126370" y="18750"/>
                  </a:cubicBezTo>
                  <a:lnTo>
                    <a:pt x="126370" y="2566"/>
                  </a:lnTo>
                  <a:cubicBezTo>
                    <a:pt x="125696" y="543"/>
                    <a:pt x="123674" y="-806"/>
                    <a:pt x="121652" y="543"/>
                  </a:cubicBezTo>
                  <a:lnTo>
                    <a:pt x="108173" y="9309"/>
                  </a:lnTo>
                  <a:cubicBezTo>
                    <a:pt x="106151" y="10658"/>
                    <a:pt x="106825" y="12681"/>
                    <a:pt x="108173" y="1403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642D5B7C-6DA9-6234-D200-798B9BFD8B96}"/>
                </a:ext>
              </a:extLst>
            </p:cNvPr>
            <p:cNvSpPr/>
            <p:nvPr/>
          </p:nvSpPr>
          <p:spPr>
            <a:xfrm>
              <a:off x="9377866" y="3108962"/>
              <a:ext cx="263114" cy="184895"/>
            </a:xfrm>
            <a:custGeom>
              <a:avLst/>
              <a:gdLst>
                <a:gd name="connsiteX0" fmla="*/ 18799 w 263114"/>
                <a:gd name="connsiteY0" fmla="*/ 182629 h 184895"/>
                <a:gd name="connsiteX1" fmla="*/ 18799 w 263114"/>
                <a:gd name="connsiteY1" fmla="*/ 177235 h 184895"/>
                <a:gd name="connsiteX2" fmla="*/ 239862 w 263114"/>
                <a:gd name="connsiteY2" fmla="*/ 177235 h 184895"/>
                <a:gd name="connsiteX3" fmla="*/ 260082 w 263114"/>
                <a:gd name="connsiteY3" fmla="*/ 165771 h 184895"/>
                <a:gd name="connsiteX4" fmla="*/ 260082 w 263114"/>
                <a:gd name="connsiteY4" fmla="*/ 165771 h 184895"/>
                <a:gd name="connsiteX5" fmla="*/ 260082 w 263114"/>
                <a:gd name="connsiteY5" fmla="*/ 142844 h 184895"/>
                <a:gd name="connsiteX6" fmla="*/ 182575 w 263114"/>
                <a:gd name="connsiteY6" fmla="*/ 6628 h 184895"/>
                <a:gd name="connsiteX7" fmla="*/ 180553 w 263114"/>
                <a:gd name="connsiteY7" fmla="*/ 559 h 184895"/>
                <a:gd name="connsiteX8" fmla="*/ 174487 w 263114"/>
                <a:gd name="connsiteY8" fmla="*/ 1907 h 184895"/>
                <a:gd name="connsiteX9" fmla="*/ 175835 w 263114"/>
                <a:gd name="connsiteY9" fmla="*/ 7976 h 184895"/>
                <a:gd name="connsiteX10" fmla="*/ 177857 w 263114"/>
                <a:gd name="connsiteY10" fmla="*/ 7976 h 184895"/>
                <a:gd name="connsiteX11" fmla="*/ 255364 w 263114"/>
                <a:gd name="connsiteY11" fmla="*/ 144192 h 184895"/>
                <a:gd name="connsiteX12" fmla="*/ 255364 w 263114"/>
                <a:gd name="connsiteY12" fmla="*/ 162399 h 184895"/>
                <a:gd name="connsiteX13" fmla="*/ 255364 w 263114"/>
                <a:gd name="connsiteY13" fmla="*/ 162399 h 184895"/>
                <a:gd name="connsiteX14" fmla="*/ 239862 w 263114"/>
                <a:gd name="connsiteY14" fmla="*/ 171166 h 184895"/>
                <a:gd name="connsiteX15" fmla="*/ 18799 w 263114"/>
                <a:gd name="connsiteY15" fmla="*/ 171166 h 184895"/>
                <a:gd name="connsiteX16" fmla="*/ 18799 w 263114"/>
                <a:gd name="connsiteY16" fmla="*/ 165771 h 184895"/>
                <a:gd name="connsiteX17" fmla="*/ 14755 w 263114"/>
                <a:gd name="connsiteY17" fmla="*/ 163748 h 184895"/>
                <a:gd name="connsiteX18" fmla="*/ 1276 w 263114"/>
                <a:gd name="connsiteY18" fmla="*/ 172514 h 184895"/>
                <a:gd name="connsiteX19" fmla="*/ 1276 w 263114"/>
                <a:gd name="connsiteY19" fmla="*/ 177235 h 184895"/>
                <a:gd name="connsiteX20" fmla="*/ 15429 w 263114"/>
                <a:gd name="connsiteY20" fmla="*/ 184652 h 184895"/>
                <a:gd name="connsiteX21" fmla="*/ 19473 w 263114"/>
                <a:gd name="connsiteY21" fmla="*/ 181955 h 18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3114" h="184895">
                  <a:moveTo>
                    <a:pt x="18799" y="182629"/>
                  </a:moveTo>
                  <a:lnTo>
                    <a:pt x="18799" y="177235"/>
                  </a:lnTo>
                  <a:cubicBezTo>
                    <a:pt x="18799" y="177235"/>
                    <a:pt x="239862" y="177235"/>
                    <a:pt x="239862" y="177235"/>
                  </a:cubicBezTo>
                  <a:cubicBezTo>
                    <a:pt x="247950" y="177235"/>
                    <a:pt x="255364" y="173189"/>
                    <a:pt x="260082" y="165771"/>
                  </a:cubicBezTo>
                  <a:lnTo>
                    <a:pt x="260082" y="165771"/>
                  </a:lnTo>
                  <a:cubicBezTo>
                    <a:pt x="264125" y="158353"/>
                    <a:pt x="264125" y="150261"/>
                    <a:pt x="260082" y="142844"/>
                  </a:cubicBezTo>
                  <a:lnTo>
                    <a:pt x="182575" y="6628"/>
                  </a:lnTo>
                  <a:cubicBezTo>
                    <a:pt x="183923" y="4605"/>
                    <a:pt x="182575" y="1907"/>
                    <a:pt x="180553" y="559"/>
                  </a:cubicBezTo>
                  <a:cubicBezTo>
                    <a:pt x="178531" y="-790"/>
                    <a:pt x="175835" y="559"/>
                    <a:pt x="174487" y="1907"/>
                  </a:cubicBezTo>
                  <a:cubicBezTo>
                    <a:pt x="173139" y="3256"/>
                    <a:pt x="174487" y="6628"/>
                    <a:pt x="175835" y="7976"/>
                  </a:cubicBezTo>
                  <a:cubicBezTo>
                    <a:pt x="177183" y="9325"/>
                    <a:pt x="177183" y="7976"/>
                    <a:pt x="177857" y="7976"/>
                  </a:cubicBezTo>
                  <a:lnTo>
                    <a:pt x="255364" y="144192"/>
                  </a:lnTo>
                  <a:cubicBezTo>
                    <a:pt x="258734" y="149587"/>
                    <a:pt x="258734" y="156330"/>
                    <a:pt x="255364" y="162399"/>
                  </a:cubicBezTo>
                  <a:lnTo>
                    <a:pt x="255364" y="162399"/>
                  </a:lnTo>
                  <a:cubicBezTo>
                    <a:pt x="251994" y="167794"/>
                    <a:pt x="246602" y="171166"/>
                    <a:pt x="239862" y="171166"/>
                  </a:cubicBezTo>
                  <a:lnTo>
                    <a:pt x="18799" y="171166"/>
                  </a:lnTo>
                  <a:cubicBezTo>
                    <a:pt x="18799" y="171166"/>
                    <a:pt x="18799" y="165771"/>
                    <a:pt x="18799" y="165771"/>
                  </a:cubicBezTo>
                  <a:cubicBezTo>
                    <a:pt x="18799" y="163748"/>
                    <a:pt x="16778" y="162399"/>
                    <a:pt x="14755" y="163748"/>
                  </a:cubicBezTo>
                  <a:lnTo>
                    <a:pt x="1276" y="172514"/>
                  </a:lnTo>
                  <a:cubicBezTo>
                    <a:pt x="-746" y="173863"/>
                    <a:pt x="-72" y="176560"/>
                    <a:pt x="1276" y="177235"/>
                  </a:cubicBezTo>
                  <a:lnTo>
                    <a:pt x="15429" y="184652"/>
                  </a:lnTo>
                  <a:cubicBezTo>
                    <a:pt x="17452" y="185327"/>
                    <a:pt x="19473" y="184652"/>
                    <a:pt x="19473" y="18195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DB67923-8D50-5F9C-59E4-BA8844F26B6C}"/>
              </a:ext>
            </a:extLst>
          </p:cNvPr>
          <p:cNvGrpSpPr/>
          <p:nvPr/>
        </p:nvGrpSpPr>
        <p:grpSpPr>
          <a:xfrm>
            <a:off x="764432" y="4344706"/>
            <a:ext cx="2765132" cy="1290153"/>
            <a:chOff x="8921976" y="1466725"/>
            <a:chExt cx="2926081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9DEE7D5-FCFE-00B3-BFEB-EC9A5492B9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D64BC84-D5BC-8539-9406-AB1F86F8B469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00621D-118E-F512-A91B-E92655421305}"/>
              </a:ext>
            </a:extLst>
          </p:cNvPr>
          <p:cNvGrpSpPr/>
          <p:nvPr/>
        </p:nvGrpSpPr>
        <p:grpSpPr>
          <a:xfrm>
            <a:off x="8662436" y="4344706"/>
            <a:ext cx="2765132" cy="1290153"/>
            <a:chOff x="8921976" y="1466725"/>
            <a:chExt cx="2926081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7EF03D0-714F-63EC-14EE-392C1E77718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F97355D-45CC-B705-1016-FF2201588A86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1ABEE82-00B9-D7E6-C332-45DC4EC2FE55}"/>
              </a:ext>
            </a:extLst>
          </p:cNvPr>
          <p:cNvGrpSpPr/>
          <p:nvPr/>
        </p:nvGrpSpPr>
        <p:grpSpPr>
          <a:xfrm>
            <a:off x="6861281" y="966913"/>
            <a:ext cx="2765132" cy="1290153"/>
            <a:chOff x="8921976" y="1466725"/>
            <a:chExt cx="2926081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485578-8485-96CE-ED52-55498C86E7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9625FA3-A51E-3502-182E-E654AEBBEACA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pic>
        <p:nvPicPr>
          <p:cNvPr id="66" name="Graphic 65" descr="Trophy">
            <a:extLst>
              <a:ext uri="{FF2B5EF4-FFF2-40B4-BE49-F238E27FC236}">
                <a16:creationId xmlns:a16="http://schemas.microsoft.com/office/drawing/2014/main" id="{6A0C8B6A-B109-8078-5F4A-BB165D435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7894" y="3418574"/>
            <a:ext cx="996213" cy="99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4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Triangular Arrow Line Diagram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75BA89-0DE9-DA03-1E34-CC6BBB196DAD}"/>
              </a:ext>
            </a:extLst>
          </p:cNvPr>
          <p:cNvGrpSpPr/>
          <p:nvPr/>
        </p:nvGrpSpPr>
        <p:grpSpPr>
          <a:xfrm>
            <a:off x="3899631" y="1318286"/>
            <a:ext cx="4392739" cy="4045188"/>
            <a:chOff x="9377866" y="3024012"/>
            <a:chExt cx="319391" cy="294121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BDEF4C2-63EA-B8BA-7C1A-F055BF8CC827}"/>
                </a:ext>
              </a:extLst>
            </p:cNvPr>
            <p:cNvSpPr/>
            <p:nvPr/>
          </p:nvSpPr>
          <p:spPr>
            <a:xfrm>
              <a:off x="9453279" y="3098057"/>
              <a:ext cx="243978" cy="220076"/>
            </a:xfrm>
            <a:custGeom>
              <a:avLst/>
              <a:gdLst>
                <a:gd name="connsiteX0" fmla="*/ 238586 w 243978"/>
                <a:gd name="connsiteY0" fmla="*/ 200278 h 220076"/>
                <a:gd name="connsiteX1" fmla="*/ 234543 w 243978"/>
                <a:gd name="connsiteY1" fmla="*/ 202975 h 220076"/>
                <a:gd name="connsiteX2" fmla="*/ 123337 w 243978"/>
                <a:gd name="connsiteY2" fmla="*/ 11464 h 220076"/>
                <a:gd name="connsiteX3" fmla="*/ 103118 w 243978"/>
                <a:gd name="connsiteY3" fmla="*/ 0 h 220076"/>
                <a:gd name="connsiteX4" fmla="*/ 103118 w 243978"/>
                <a:gd name="connsiteY4" fmla="*/ 0 h 220076"/>
                <a:gd name="connsiteX5" fmla="*/ 82899 w 243978"/>
                <a:gd name="connsiteY5" fmla="*/ 11464 h 220076"/>
                <a:gd name="connsiteX6" fmla="*/ 4044 w 243978"/>
                <a:gd name="connsiteY6" fmla="*/ 147005 h 220076"/>
                <a:gd name="connsiteX7" fmla="*/ 0 w 243978"/>
                <a:gd name="connsiteY7" fmla="*/ 151051 h 220076"/>
                <a:gd name="connsiteX8" fmla="*/ 4718 w 243978"/>
                <a:gd name="connsiteY8" fmla="*/ 155772 h 220076"/>
                <a:gd name="connsiteX9" fmla="*/ 9436 w 243978"/>
                <a:gd name="connsiteY9" fmla="*/ 151051 h 220076"/>
                <a:gd name="connsiteX10" fmla="*/ 9436 w 243978"/>
                <a:gd name="connsiteY10" fmla="*/ 149028 h 220076"/>
                <a:gd name="connsiteX11" fmla="*/ 88290 w 243978"/>
                <a:gd name="connsiteY11" fmla="*/ 13487 h 220076"/>
                <a:gd name="connsiteX12" fmla="*/ 103792 w 243978"/>
                <a:gd name="connsiteY12" fmla="*/ 4720 h 220076"/>
                <a:gd name="connsiteX13" fmla="*/ 103792 w 243978"/>
                <a:gd name="connsiteY13" fmla="*/ 4720 h 220076"/>
                <a:gd name="connsiteX14" fmla="*/ 119293 w 243978"/>
                <a:gd name="connsiteY14" fmla="*/ 13487 h 220076"/>
                <a:gd name="connsiteX15" fmla="*/ 230499 w 243978"/>
                <a:gd name="connsiteY15" fmla="*/ 204998 h 220076"/>
                <a:gd name="connsiteX16" fmla="*/ 225781 w 243978"/>
                <a:gd name="connsiteY16" fmla="*/ 207696 h 220076"/>
                <a:gd name="connsiteX17" fmla="*/ 225781 w 243978"/>
                <a:gd name="connsiteY17" fmla="*/ 212416 h 220076"/>
                <a:gd name="connsiteX18" fmla="*/ 239934 w 243978"/>
                <a:gd name="connsiteY18" fmla="*/ 219834 h 220076"/>
                <a:gd name="connsiteX19" fmla="*/ 243978 w 243978"/>
                <a:gd name="connsiteY19" fmla="*/ 217136 h 220076"/>
                <a:gd name="connsiteX20" fmla="*/ 243978 w 243978"/>
                <a:gd name="connsiteY20" fmla="*/ 200952 h 220076"/>
                <a:gd name="connsiteX21" fmla="*/ 239260 w 243978"/>
                <a:gd name="connsiteY21" fmla="*/ 198929 h 2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978" h="220076">
                  <a:moveTo>
                    <a:pt x="238586" y="200278"/>
                  </a:moveTo>
                  <a:lnTo>
                    <a:pt x="234543" y="202975"/>
                  </a:lnTo>
                  <a:lnTo>
                    <a:pt x="123337" y="11464"/>
                  </a:lnTo>
                  <a:cubicBezTo>
                    <a:pt x="119293" y="4046"/>
                    <a:pt x="111879" y="0"/>
                    <a:pt x="103118" y="0"/>
                  </a:cubicBezTo>
                  <a:lnTo>
                    <a:pt x="103118" y="0"/>
                  </a:lnTo>
                  <a:cubicBezTo>
                    <a:pt x="95030" y="0"/>
                    <a:pt x="87616" y="4046"/>
                    <a:pt x="82899" y="11464"/>
                  </a:cubicBezTo>
                  <a:lnTo>
                    <a:pt x="4044" y="147005"/>
                  </a:lnTo>
                  <a:cubicBezTo>
                    <a:pt x="2022" y="147005"/>
                    <a:pt x="0" y="149028"/>
                    <a:pt x="0" y="151051"/>
                  </a:cubicBezTo>
                  <a:cubicBezTo>
                    <a:pt x="0" y="153074"/>
                    <a:pt x="2022" y="155772"/>
                    <a:pt x="4718" y="155772"/>
                  </a:cubicBezTo>
                  <a:cubicBezTo>
                    <a:pt x="7414" y="155772"/>
                    <a:pt x="9436" y="153749"/>
                    <a:pt x="9436" y="151051"/>
                  </a:cubicBezTo>
                  <a:cubicBezTo>
                    <a:pt x="9436" y="148354"/>
                    <a:pt x="9436" y="149703"/>
                    <a:pt x="9436" y="149028"/>
                  </a:cubicBezTo>
                  <a:lnTo>
                    <a:pt x="88290" y="13487"/>
                  </a:lnTo>
                  <a:cubicBezTo>
                    <a:pt x="91660" y="8092"/>
                    <a:pt x="97052" y="4720"/>
                    <a:pt x="103792" y="4720"/>
                  </a:cubicBezTo>
                  <a:lnTo>
                    <a:pt x="103792" y="4720"/>
                  </a:lnTo>
                  <a:cubicBezTo>
                    <a:pt x="110532" y="4720"/>
                    <a:pt x="115923" y="8092"/>
                    <a:pt x="119293" y="13487"/>
                  </a:cubicBezTo>
                  <a:lnTo>
                    <a:pt x="230499" y="204998"/>
                  </a:lnTo>
                  <a:lnTo>
                    <a:pt x="225781" y="207696"/>
                  </a:lnTo>
                  <a:cubicBezTo>
                    <a:pt x="223759" y="209044"/>
                    <a:pt x="224433" y="211067"/>
                    <a:pt x="225781" y="212416"/>
                  </a:cubicBezTo>
                  <a:lnTo>
                    <a:pt x="239934" y="219834"/>
                  </a:lnTo>
                  <a:cubicBezTo>
                    <a:pt x="241956" y="220508"/>
                    <a:pt x="243978" y="219834"/>
                    <a:pt x="243978" y="217136"/>
                  </a:cubicBezTo>
                  <a:lnTo>
                    <a:pt x="243978" y="200952"/>
                  </a:lnTo>
                  <a:cubicBezTo>
                    <a:pt x="243304" y="198929"/>
                    <a:pt x="240608" y="197581"/>
                    <a:pt x="239260" y="19892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B7FC2D9-F9DB-7F96-1BA7-139B0E949517}"/>
                </a:ext>
              </a:extLst>
            </p:cNvPr>
            <p:cNvSpPr/>
            <p:nvPr/>
          </p:nvSpPr>
          <p:spPr>
            <a:xfrm>
              <a:off x="9440811" y="3024012"/>
              <a:ext cx="187728" cy="245354"/>
            </a:xfrm>
            <a:custGeom>
              <a:avLst/>
              <a:gdLst>
                <a:gd name="connsiteX0" fmla="*/ 108173 w 187728"/>
                <a:gd name="connsiteY0" fmla="*/ 14704 h 245354"/>
                <a:gd name="connsiteX1" fmla="*/ 112891 w 187728"/>
                <a:gd name="connsiteY1" fmla="*/ 16727 h 245354"/>
                <a:gd name="connsiteX2" fmla="*/ 3033 w 187728"/>
                <a:gd name="connsiteY2" fmla="*/ 208913 h 245354"/>
                <a:gd name="connsiteX3" fmla="*/ 3033 w 187728"/>
                <a:gd name="connsiteY3" fmla="*/ 231840 h 245354"/>
                <a:gd name="connsiteX4" fmla="*/ 3033 w 187728"/>
                <a:gd name="connsiteY4" fmla="*/ 231840 h 245354"/>
                <a:gd name="connsiteX5" fmla="*/ 23252 w 187728"/>
                <a:gd name="connsiteY5" fmla="*/ 243304 h 245354"/>
                <a:gd name="connsiteX6" fmla="*/ 179614 w 187728"/>
                <a:gd name="connsiteY6" fmla="*/ 243304 h 245354"/>
                <a:gd name="connsiteX7" fmla="*/ 185680 w 187728"/>
                <a:gd name="connsiteY7" fmla="*/ 244653 h 245354"/>
                <a:gd name="connsiteX8" fmla="*/ 187028 w 187728"/>
                <a:gd name="connsiteY8" fmla="*/ 238584 h 245354"/>
                <a:gd name="connsiteX9" fmla="*/ 180962 w 187728"/>
                <a:gd name="connsiteY9" fmla="*/ 237235 h 245354"/>
                <a:gd name="connsiteX10" fmla="*/ 179614 w 187728"/>
                <a:gd name="connsiteY10" fmla="*/ 238584 h 245354"/>
                <a:gd name="connsiteX11" fmla="*/ 23252 w 187728"/>
                <a:gd name="connsiteY11" fmla="*/ 238584 h 245354"/>
                <a:gd name="connsiteX12" fmla="*/ 7751 w 187728"/>
                <a:gd name="connsiteY12" fmla="*/ 229143 h 245354"/>
                <a:gd name="connsiteX13" fmla="*/ 7751 w 187728"/>
                <a:gd name="connsiteY13" fmla="*/ 229143 h 245354"/>
                <a:gd name="connsiteX14" fmla="*/ 7751 w 187728"/>
                <a:gd name="connsiteY14" fmla="*/ 210936 h 245354"/>
                <a:gd name="connsiteX15" fmla="*/ 117608 w 187728"/>
                <a:gd name="connsiteY15" fmla="*/ 18750 h 245354"/>
                <a:gd name="connsiteX16" fmla="*/ 122326 w 187728"/>
                <a:gd name="connsiteY16" fmla="*/ 21447 h 245354"/>
                <a:gd name="connsiteX17" fmla="*/ 126370 w 187728"/>
                <a:gd name="connsiteY17" fmla="*/ 18750 h 245354"/>
                <a:gd name="connsiteX18" fmla="*/ 126370 w 187728"/>
                <a:gd name="connsiteY18" fmla="*/ 2566 h 245354"/>
                <a:gd name="connsiteX19" fmla="*/ 121652 w 187728"/>
                <a:gd name="connsiteY19" fmla="*/ 543 h 245354"/>
                <a:gd name="connsiteX20" fmla="*/ 108173 w 187728"/>
                <a:gd name="connsiteY20" fmla="*/ 9309 h 245354"/>
                <a:gd name="connsiteX21" fmla="*/ 108173 w 187728"/>
                <a:gd name="connsiteY21" fmla="*/ 14030 h 24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28" h="245354">
                  <a:moveTo>
                    <a:pt x="108173" y="14704"/>
                  </a:moveTo>
                  <a:lnTo>
                    <a:pt x="112891" y="16727"/>
                  </a:lnTo>
                  <a:lnTo>
                    <a:pt x="3033" y="208913"/>
                  </a:lnTo>
                  <a:cubicBezTo>
                    <a:pt x="-1011" y="216330"/>
                    <a:pt x="-1011" y="224423"/>
                    <a:pt x="3033" y="231840"/>
                  </a:cubicBezTo>
                  <a:lnTo>
                    <a:pt x="3033" y="231840"/>
                  </a:lnTo>
                  <a:cubicBezTo>
                    <a:pt x="7077" y="239258"/>
                    <a:pt x="14491" y="243304"/>
                    <a:pt x="23252" y="243304"/>
                  </a:cubicBezTo>
                  <a:lnTo>
                    <a:pt x="179614" y="243304"/>
                  </a:lnTo>
                  <a:cubicBezTo>
                    <a:pt x="180962" y="245327"/>
                    <a:pt x="183658" y="246001"/>
                    <a:pt x="185680" y="244653"/>
                  </a:cubicBezTo>
                  <a:cubicBezTo>
                    <a:pt x="187701" y="243304"/>
                    <a:pt x="188375" y="240607"/>
                    <a:pt x="187028" y="238584"/>
                  </a:cubicBezTo>
                  <a:cubicBezTo>
                    <a:pt x="185680" y="236561"/>
                    <a:pt x="182984" y="235886"/>
                    <a:pt x="180962" y="237235"/>
                  </a:cubicBezTo>
                  <a:cubicBezTo>
                    <a:pt x="178940" y="238584"/>
                    <a:pt x="180288" y="237909"/>
                    <a:pt x="179614" y="238584"/>
                  </a:cubicBezTo>
                  <a:lnTo>
                    <a:pt x="23252" y="238584"/>
                  </a:lnTo>
                  <a:cubicBezTo>
                    <a:pt x="16512" y="238584"/>
                    <a:pt x="11121" y="235212"/>
                    <a:pt x="7751" y="229143"/>
                  </a:cubicBezTo>
                  <a:lnTo>
                    <a:pt x="7751" y="229143"/>
                  </a:lnTo>
                  <a:cubicBezTo>
                    <a:pt x="4381" y="223748"/>
                    <a:pt x="4381" y="217005"/>
                    <a:pt x="7751" y="210936"/>
                  </a:cubicBezTo>
                  <a:lnTo>
                    <a:pt x="117608" y="18750"/>
                  </a:lnTo>
                  <a:lnTo>
                    <a:pt x="122326" y="21447"/>
                  </a:lnTo>
                  <a:cubicBezTo>
                    <a:pt x="124348" y="22122"/>
                    <a:pt x="126370" y="21447"/>
                    <a:pt x="126370" y="18750"/>
                  </a:cubicBezTo>
                  <a:lnTo>
                    <a:pt x="126370" y="2566"/>
                  </a:lnTo>
                  <a:cubicBezTo>
                    <a:pt x="125696" y="543"/>
                    <a:pt x="123674" y="-806"/>
                    <a:pt x="121652" y="543"/>
                  </a:cubicBezTo>
                  <a:lnTo>
                    <a:pt x="108173" y="9309"/>
                  </a:lnTo>
                  <a:cubicBezTo>
                    <a:pt x="106151" y="10658"/>
                    <a:pt x="106825" y="12681"/>
                    <a:pt x="108173" y="1403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642D5B7C-6DA9-6234-D200-798B9BFD8B96}"/>
                </a:ext>
              </a:extLst>
            </p:cNvPr>
            <p:cNvSpPr/>
            <p:nvPr/>
          </p:nvSpPr>
          <p:spPr>
            <a:xfrm>
              <a:off x="9377866" y="3108962"/>
              <a:ext cx="263114" cy="184895"/>
            </a:xfrm>
            <a:custGeom>
              <a:avLst/>
              <a:gdLst>
                <a:gd name="connsiteX0" fmla="*/ 18799 w 263114"/>
                <a:gd name="connsiteY0" fmla="*/ 182629 h 184895"/>
                <a:gd name="connsiteX1" fmla="*/ 18799 w 263114"/>
                <a:gd name="connsiteY1" fmla="*/ 177235 h 184895"/>
                <a:gd name="connsiteX2" fmla="*/ 239862 w 263114"/>
                <a:gd name="connsiteY2" fmla="*/ 177235 h 184895"/>
                <a:gd name="connsiteX3" fmla="*/ 260082 w 263114"/>
                <a:gd name="connsiteY3" fmla="*/ 165771 h 184895"/>
                <a:gd name="connsiteX4" fmla="*/ 260082 w 263114"/>
                <a:gd name="connsiteY4" fmla="*/ 165771 h 184895"/>
                <a:gd name="connsiteX5" fmla="*/ 260082 w 263114"/>
                <a:gd name="connsiteY5" fmla="*/ 142844 h 184895"/>
                <a:gd name="connsiteX6" fmla="*/ 182575 w 263114"/>
                <a:gd name="connsiteY6" fmla="*/ 6628 h 184895"/>
                <a:gd name="connsiteX7" fmla="*/ 180553 w 263114"/>
                <a:gd name="connsiteY7" fmla="*/ 559 h 184895"/>
                <a:gd name="connsiteX8" fmla="*/ 174487 w 263114"/>
                <a:gd name="connsiteY8" fmla="*/ 1907 h 184895"/>
                <a:gd name="connsiteX9" fmla="*/ 175835 w 263114"/>
                <a:gd name="connsiteY9" fmla="*/ 7976 h 184895"/>
                <a:gd name="connsiteX10" fmla="*/ 177857 w 263114"/>
                <a:gd name="connsiteY10" fmla="*/ 7976 h 184895"/>
                <a:gd name="connsiteX11" fmla="*/ 255364 w 263114"/>
                <a:gd name="connsiteY11" fmla="*/ 144192 h 184895"/>
                <a:gd name="connsiteX12" fmla="*/ 255364 w 263114"/>
                <a:gd name="connsiteY12" fmla="*/ 162399 h 184895"/>
                <a:gd name="connsiteX13" fmla="*/ 255364 w 263114"/>
                <a:gd name="connsiteY13" fmla="*/ 162399 h 184895"/>
                <a:gd name="connsiteX14" fmla="*/ 239862 w 263114"/>
                <a:gd name="connsiteY14" fmla="*/ 171166 h 184895"/>
                <a:gd name="connsiteX15" fmla="*/ 18799 w 263114"/>
                <a:gd name="connsiteY15" fmla="*/ 171166 h 184895"/>
                <a:gd name="connsiteX16" fmla="*/ 18799 w 263114"/>
                <a:gd name="connsiteY16" fmla="*/ 165771 h 184895"/>
                <a:gd name="connsiteX17" fmla="*/ 14755 w 263114"/>
                <a:gd name="connsiteY17" fmla="*/ 163748 h 184895"/>
                <a:gd name="connsiteX18" fmla="*/ 1276 w 263114"/>
                <a:gd name="connsiteY18" fmla="*/ 172514 h 184895"/>
                <a:gd name="connsiteX19" fmla="*/ 1276 w 263114"/>
                <a:gd name="connsiteY19" fmla="*/ 177235 h 184895"/>
                <a:gd name="connsiteX20" fmla="*/ 15429 w 263114"/>
                <a:gd name="connsiteY20" fmla="*/ 184652 h 184895"/>
                <a:gd name="connsiteX21" fmla="*/ 19473 w 263114"/>
                <a:gd name="connsiteY21" fmla="*/ 181955 h 18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3114" h="184895">
                  <a:moveTo>
                    <a:pt x="18799" y="182629"/>
                  </a:moveTo>
                  <a:lnTo>
                    <a:pt x="18799" y="177235"/>
                  </a:lnTo>
                  <a:cubicBezTo>
                    <a:pt x="18799" y="177235"/>
                    <a:pt x="239862" y="177235"/>
                    <a:pt x="239862" y="177235"/>
                  </a:cubicBezTo>
                  <a:cubicBezTo>
                    <a:pt x="247950" y="177235"/>
                    <a:pt x="255364" y="173189"/>
                    <a:pt x="260082" y="165771"/>
                  </a:cubicBezTo>
                  <a:lnTo>
                    <a:pt x="260082" y="165771"/>
                  </a:lnTo>
                  <a:cubicBezTo>
                    <a:pt x="264125" y="158353"/>
                    <a:pt x="264125" y="150261"/>
                    <a:pt x="260082" y="142844"/>
                  </a:cubicBezTo>
                  <a:lnTo>
                    <a:pt x="182575" y="6628"/>
                  </a:lnTo>
                  <a:cubicBezTo>
                    <a:pt x="183923" y="4605"/>
                    <a:pt x="182575" y="1907"/>
                    <a:pt x="180553" y="559"/>
                  </a:cubicBezTo>
                  <a:cubicBezTo>
                    <a:pt x="178531" y="-790"/>
                    <a:pt x="175835" y="559"/>
                    <a:pt x="174487" y="1907"/>
                  </a:cubicBezTo>
                  <a:cubicBezTo>
                    <a:pt x="173139" y="3256"/>
                    <a:pt x="174487" y="6628"/>
                    <a:pt x="175835" y="7976"/>
                  </a:cubicBezTo>
                  <a:cubicBezTo>
                    <a:pt x="177183" y="9325"/>
                    <a:pt x="177183" y="7976"/>
                    <a:pt x="177857" y="7976"/>
                  </a:cubicBezTo>
                  <a:lnTo>
                    <a:pt x="255364" y="144192"/>
                  </a:lnTo>
                  <a:cubicBezTo>
                    <a:pt x="258734" y="149587"/>
                    <a:pt x="258734" y="156330"/>
                    <a:pt x="255364" y="162399"/>
                  </a:cubicBezTo>
                  <a:lnTo>
                    <a:pt x="255364" y="162399"/>
                  </a:lnTo>
                  <a:cubicBezTo>
                    <a:pt x="251994" y="167794"/>
                    <a:pt x="246602" y="171166"/>
                    <a:pt x="239862" y="171166"/>
                  </a:cubicBezTo>
                  <a:lnTo>
                    <a:pt x="18799" y="171166"/>
                  </a:lnTo>
                  <a:cubicBezTo>
                    <a:pt x="18799" y="171166"/>
                    <a:pt x="18799" y="165771"/>
                    <a:pt x="18799" y="165771"/>
                  </a:cubicBezTo>
                  <a:cubicBezTo>
                    <a:pt x="18799" y="163748"/>
                    <a:pt x="16778" y="162399"/>
                    <a:pt x="14755" y="163748"/>
                  </a:cubicBezTo>
                  <a:lnTo>
                    <a:pt x="1276" y="172514"/>
                  </a:lnTo>
                  <a:cubicBezTo>
                    <a:pt x="-746" y="173863"/>
                    <a:pt x="-72" y="176560"/>
                    <a:pt x="1276" y="177235"/>
                  </a:cubicBezTo>
                  <a:lnTo>
                    <a:pt x="15429" y="184652"/>
                  </a:lnTo>
                  <a:cubicBezTo>
                    <a:pt x="17452" y="185327"/>
                    <a:pt x="19473" y="184652"/>
                    <a:pt x="19473" y="18195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DB67923-8D50-5F9C-59E4-BA8844F26B6C}"/>
              </a:ext>
            </a:extLst>
          </p:cNvPr>
          <p:cNvGrpSpPr/>
          <p:nvPr/>
        </p:nvGrpSpPr>
        <p:grpSpPr>
          <a:xfrm>
            <a:off x="764432" y="4344706"/>
            <a:ext cx="2765132" cy="1290153"/>
            <a:chOff x="8921976" y="1466725"/>
            <a:chExt cx="2926081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9DEE7D5-FCFE-00B3-BFEB-EC9A5492B9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D64BC84-D5BC-8539-9406-AB1F86F8B469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00621D-118E-F512-A91B-E92655421305}"/>
              </a:ext>
            </a:extLst>
          </p:cNvPr>
          <p:cNvGrpSpPr/>
          <p:nvPr/>
        </p:nvGrpSpPr>
        <p:grpSpPr>
          <a:xfrm>
            <a:off x="8662436" y="4344706"/>
            <a:ext cx="2765132" cy="1290153"/>
            <a:chOff x="8921976" y="1466725"/>
            <a:chExt cx="2926081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7EF03D0-714F-63EC-14EE-392C1E77718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F97355D-45CC-B705-1016-FF2201588A86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pic>
        <p:nvPicPr>
          <p:cNvPr id="66" name="Graphic 65" descr="Trophy">
            <a:extLst>
              <a:ext uri="{FF2B5EF4-FFF2-40B4-BE49-F238E27FC236}">
                <a16:creationId xmlns:a16="http://schemas.microsoft.com/office/drawing/2014/main" id="{6A0C8B6A-B109-8078-5F4A-BB165D435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7894" y="3418574"/>
            <a:ext cx="996213" cy="9962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1DF06F1-2E73-0382-DA47-609D841CB936}"/>
              </a:ext>
            </a:extLst>
          </p:cNvPr>
          <p:cNvGrpSpPr/>
          <p:nvPr/>
        </p:nvGrpSpPr>
        <p:grpSpPr>
          <a:xfrm>
            <a:off x="6861281" y="966913"/>
            <a:ext cx="2765132" cy="1290153"/>
            <a:chOff x="8921976" y="1466725"/>
            <a:chExt cx="2926081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739957F-7D57-6176-A564-4648A181F84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1878EE0-7DFC-1CE9-FC8E-22294CD6E921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053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10081</TotalTime>
  <Words>266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Triangular Arrow Line Diagram – Slide Template</vt:lpstr>
      <vt:lpstr>Triangular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Arrow Line Diagram</dc:title>
  <dc:creator>PresentationGO.com</dc:creator>
  <dc:description>© Copyright PresentationGO.com - Do not distribute or sale without written permission.</dc:description>
  <cp:lastModifiedBy>Christophe Barroche</cp:lastModifiedBy>
  <cp:revision>81</cp:revision>
  <dcterms:created xsi:type="dcterms:W3CDTF">2014-11-26T05:14:11Z</dcterms:created>
  <dcterms:modified xsi:type="dcterms:W3CDTF">2024-07-01T19:57:22Z</dcterms:modified>
  <cp:category>Charts &amp; Diagrams</cp:category>
</cp:coreProperties>
</file>