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8" r:id="rId4"/>
    <p:sldId id="32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3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028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951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Diagonal Ascending Process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98CC7FB-3FC2-CE1A-175D-F19B5AFF0E7F}"/>
              </a:ext>
            </a:extLst>
          </p:cNvPr>
          <p:cNvGrpSpPr/>
          <p:nvPr/>
        </p:nvGrpSpPr>
        <p:grpSpPr>
          <a:xfrm>
            <a:off x="4382248" y="1697776"/>
            <a:ext cx="7442958" cy="3801088"/>
            <a:chOff x="4382248" y="1697776"/>
            <a:chExt cx="7442958" cy="3801088"/>
          </a:xfrm>
        </p:grpSpPr>
        <p:sp>
          <p:nvSpPr>
            <p:cNvPr id="36" name="Freeform 2">
              <a:extLst>
                <a:ext uri="{FF2B5EF4-FFF2-40B4-BE49-F238E27FC236}">
                  <a16:creationId xmlns:a16="http://schemas.microsoft.com/office/drawing/2014/main" id="{FA2C50BC-02CB-AD89-0355-8641FA50AD9A}"/>
                </a:ext>
              </a:extLst>
            </p:cNvPr>
            <p:cNvSpPr/>
            <p:nvPr/>
          </p:nvSpPr>
          <p:spPr>
            <a:xfrm>
              <a:off x="4843430" y="448316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3">
              <a:extLst>
                <a:ext uri="{FF2B5EF4-FFF2-40B4-BE49-F238E27FC236}">
                  <a16:creationId xmlns:a16="http://schemas.microsoft.com/office/drawing/2014/main" id="{C025E394-AC43-A149-C529-904D6FDA442C}"/>
                </a:ext>
              </a:extLst>
            </p:cNvPr>
            <p:cNvSpPr/>
            <p:nvPr/>
          </p:nvSpPr>
          <p:spPr>
            <a:xfrm>
              <a:off x="4382248" y="494800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">
              <a:extLst>
                <a:ext uri="{FF2B5EF4-FFF2-40B4-BE49-F238E27FC236}">
                  <a16:creationId xmlns:a16="http://schemas.microsoft.com/office/drawing/2014/main" id="{5EA016DE-D678-F376-B67A-27D0A92C0AAA}"/>
                </a:ext>
              </a:extLst>
            </p:cNvPr>
            <p:cNvSpPr/>
            <p:nvPr/>
          </p:nvSpPr>
          <p:spPr>
            <a:xfrm>
              <a:off x="5308270" y="401832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5">
              <a:extLst>
                <a:ext uri="{FF2B5EF4-FFF2-40B4-BE49-F238E27FC236}">
                  <a16:creationId xmlns:a16="http://schemas.microsoft.com/office/drawing/2014/main" id="{D23E396F-DE33-CA07-655C-4BB429CB1C6B}"/>
                </a:ext>
              </a:extLst>
            </p:cNvPr>
            <p:cNvSpPr/>
            <p:nvPr/>
          </p:nvSpPr>
          <p:spPr>
            <a:xfrm>
              <a:off x="5773114" y="355714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DE3F1593-C011-879C-99B6-FE3FAB1C3FD5}"/>
                </a:ext>
              </a:extLst>
            </p:cNvPr>
            <p:cNvSpPr/>
            <p:nvPr/>
          </p:nvSpPr>
          <p:spPr>
            <a:xfrm>
              <a:off x="6237954" y="3092300"/>
              <a:ext cx="2801859" cy="2406560"/>
            </a:xfrm>
            <a:custGeom>
              <a:avLst/>
              <a:gdLst>
                <a:gd name="connsiteX0" fmla="*/ 124301 w 729138"/>
                <a:gd name="connsiteY0" fmla="*/ 21431 h 626268"/>
                <a:gd name="connsiteX1" fmla="*/ 21431 w 729138"/>
                <a:gd name="connsiteY1" fmla="*/ 21431 h 626268"/>
                <a:gd name="connsiteX2" fmla="*/ 21431 w 729138"/>
                <a:gd name="connsiteY2" fmla="*/ 21431 h 626268"/>
                <a:gd name="connsiteX3" fmla="*/ 21431 w 729138"/>
                <a:gd name="connsiteY3" fmla="*/ 124301 h 626268"/>
                <a:gd name="connsiteX4" fmla="*/ 523399 w 729138"/>
                <a:gd name="connsiteY4" fmla="*/ 626269 h 626268"/>
                <a:gd name="connsiteX5" fmla="*/ 729139 w 729138"/>
                <a:gd name="connsiteY5" fmla="*/ 626269 h 626268"/>
                <a:gd name="connsiteX6" fmla="*/ 125254 w 729138"/>
                <a:gd name="connsiteY6" fmla="*/ 22384 h 626268"/>
                <a:gd name="connsiteX7" fmla="*/ 71914 w 729138"/>
                <a:gd name="connsiteY7" fmla="*/ 126206 h 626268"/>
                <a:gd name="connsiteX8" fmla="*/ 16669 w 729138"/>
                <a:gd name="connsiteY8" fmla="*/ 70961 h 626268"/>
                <a:gd name="connsiteX9" fmla="*/ 71914 w 729138"/>
                <a:gd name="connsiteY9" fmla="*/ 15716 h 626268"/>
                <a:gd name="connsiteX10" fmla="*/ 127159 w 729138"/>
                <a:gd name="connsiteY10" fmla="*/ 70961 h 626268"/>
                <a:gd name="connsiteX11" fmla="*/ 71914 w 729138"/>
                <a:gd name="connsiteY11" fmla="*/ 126206 h 6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9138" h="62626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523399" y="626269"/>
                  </a:lnTo>
                  <a:lnTo>
                    <a:pt x="729139" y="626269"/>
                  </a:lnTo>
                  <a:lnTo>
                    <a:pt x="125254" y="22384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38A09285-0F59-1115-B275-CDED47963100}"/>
                </a:ext>
              </a:extLst>
            </p:cNvPr>
            <p:cNvSpPr/>
            <p:nvPr/>
          </p:nvSpPr>
          <p:spPr>
            <a:xfrm>
              <a:off x="6702797" y="2627460"/>
              <a:ext cx="3263041" cy="2867742"/>
            </a:xfrm>
            <a:custGeom>
              <a:avLst/>
              <a:gdLst>
                <a:gd name="connsiteX0" fmla="*/ 124301 w 849153"/>
                <a:gd name="connsiteY0" fmla="*/ 21431 h 746283"/>
                <a:gd name="connsiteX1" fmla="*/ 21431 w 849153"/>
                <a:gd name="connsiteY1" fmla="*/ 21431 h 746283"/>
                <a:gd name="connsiteX2" fmla="*/ 21431 w 849153"/>
                <a:gd name="connsiteY2" fmla="*/ 124301 h 746283"/>
                <a:gd name="connsiteX3" fmla="*/ 643414 w 849153"/>
                <a:gd name="connsiteY3" fmla="*/ 746284 h 746283"/>
                <a:gd name="connsiteX4" fmla="*/ 849154 w 849153"/>
                <a:gd name="connsiteY4" fmla="*/ 746284 h 746283"/>
                <a:gd name="connsiteX5" fmla="*/ 124301 w 849153"/>
                <a:gd name="connsiteY5" fmla="*/ 21431 h 746283"/>
                <a:gd name="connsiteX6" fmla="*/ 70961 w 849153"/>
                <a:gd name="connsiteY6" fmla="*/ 127159 h 746283"/>
                <a:gd name="connsiteX7" fmla="*/ 15716 w 849153"/>
                <a:gd name="connsiteY7" fmla="*/ 71914 h 746283"/>
                <a:gd name="connsiteX8" fmla="*/ 70961 w 849153"/>
                <a:gd name="connsiteY8" fmla="*/ 16669 h 746283"/>
                <a:gd name="connsiteX9" fmla="*/ 126206 w 849153"/>
                <a:gd name="connsiteY9" fmla="*/ 71914 h 746283"/>
                <a:gd name="connsiteX10" fmla="*/ 70961 w 849153"/>
                <a:gd name="connsiteY10" fmla="*/ 127159 h 74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9153" h="74628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643414" y="746284"/>
                  </a:lnTo>
                  <a:lnTo>
                    <a:pt x="849154" y="746284"/>
                  </a:lnTo>
                  <a:lnTo>
                    <a:pt x="124301" y="21431"/>
                  </a:lnTo>
                  <a:close/>
                  <a:moveTo>
                    <a:pt x="70961" y="127159"/>
                  </a:moveTo>
                  <a:cubicBezTo>
                    <a:pt x="40481" y="127159"/>
                    <a:pt x="15716" y="102394"/>
                    <a:pt x="15716" y="71914"/>
                  </a:cubicBezTo>
                  <a:cubicBezTo>
                    <a:pt x="15716" y="41434"/>
                    <a:pt x="40481" y="16669"/>
                    <a:pt x="70961" y="16669"/>
                  </a:cubicBezTo>
                  <a:cubicBezTo>
                    <a:pt x="101441" y="16669"/>
                    <a:pt x="126206" y="41434"/>
                    <a:pt x="126206" y="71914"/>
                  </a:cubicBezTo>
                  <a:cubicBezTo>
                    <a:pt x="126206" y="102394"/>
                    <a:pt x="101441" y="127159"/>
                    <a:pt x="70961" y="127159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8">
              <a:extLst>
                <a:ext uri="{FF2B5EF4-FFF2-40B4-BE49-F238E27FC236}">
                  <a16:creationId xmlns:a16="http://schemas.microsoft.com/office/drawing/2014/main" id="{B9B0AC47-F27A-C635-C074-E0691332F021}"/>
                </a:ext>
              </a:extLst>
            </p:cNvPr>
            <p:cNvSpPr/>
            <p:nvPr/>
          </p:nvSpPr>
          <p:spPr>
            <a:xfrm>
              <a:off x="7167637" y="2162616"/>
              <a:ext cx="3727885" cy="3332586"/>
            </a:xfrm>
            <a:custGeom>
              <a:avLst/>
              <a:gdLst>
                <a:gd name="connsiteX0" fmla="*/ 124301 w 970121"/>
                <a:gd name="connsiteY0" fmla="*/ 21431 h 867251"/>
                <a:gd name="connsiteX1" fmla="*/ 21431 w 970121"/>
                <a:gd name="connsiteY1" fmla="*/ 21431 h 867251"/>
                <a:gd name="connsiteX2" fmla="*/ 21431 w 970121"/>
                <a:gd name="connsiteY2" fmla="*/ 124301 h 867251"/>
                <a:gd name="connsiteX3" fmla="*/ 764381 w 970121"/>
                <a:gd name="connsiteY3" fmla="*/ 867251 h 867251"/>
                <a:gd name="connsiteX4" fmla="*/ 970121 w 970121"/>
                <a:gd name="connsiteY4" fmla="*/ 867251 h 867251"/>
                <a:gd name="connsiteX5" fmla="*/ 124301 w 970121"/>
                <a:gd name="connsiteY5" fmla="*/ 21431 h 867251"/>
                <a:gd name="connsiteX6" fmla="*/ 72866 w 970121"/>
                <a:gd name="connsiteY6" fmla="*/ 125254 h 867251"/>
                <a:gd name="connsiteX7" fmla="*/ 17621 w 970121"/>
                <a:gd name="connsiteY7" fmla="*/ 70009 h 867251"/>
                <a:gd name="connsiteX8" fmla="*/ 72866 w 970121"/>
                <a:gd name="connsiteY8" fmla="*/ 14764 h 867251"/>
                <a:gd name="connsiteX9" fmla="*/ 128111 w 970121"/>
                <a:gd name="connsiteY9" fmla="*/ 70009 h 867251"/>
                <a:gd name="connsiteX10" fmla="*/ 72866 w 970121"/>
                <a:gd name="connsiteY10" fmla="*/ 125254 h 86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0121" h="86725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764381" y="867251"/>
                  </a:lnTo>
                  <a:lnTo>
                    <a:pt x="970121" y="867251"/>
                  </a:lnTo>
                  <a:lnTo>
                    <a:pt x="124301" y="21431"/>
                  </a:lnTo>
                  <a:close/>
                  <a:moveTo>
                    <a:pt x="72866" y="125254"/>
                  </a:moveTo>
                  <a:cubicBezTo>
                    <a:pt x="42386" y="125254"/>
                    <a:pt x="17621" y="100489"/>
                    <a:pt x="17621" y="70009"/>
                  </a:cubicBezTo>
                  <a:cubicBezTo>
                    <a:pt x="17621" y="39529"/>
                    <a:pt x="42386" y="14764"/>
                    <a:pt x="72866" y="14764"/>
                  </a:cubicBezTo>
                  <a:cubicBezTo>
                    <a:pt x="103346" y="14764"/>
                    <a:pt x="128111" y="39529"/>
                    <a:pt x="128111" y="70009"/>
                  </a:cubicBezTo>
                  <a:cubicBezTo>
                    <a:pt x="128111" y="100489"/>
                    <a:pt x="103346" y="125254"/>
                    <a:pt x="72866" y="125254"/>
                  </a:cubicBez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9">
              <a:extLst>
                <a:ext uri="{FF2B5EF4-FFF2-40B4-BE49-F238E27FC236}">
                  <a16:creationId xmlns:a16="http://schemas.microsoft.com/office/drawing/2014/main" id="{068025F6-E66F-726F-7D6D-DAE4F7E70E65}"/>
                </a:ext>
              </a:extLst>
            </p:cNvPr>
            <p:cNvSpPr/>
            <p:nvPr/>
          </p:nvSpPr>
          <p:spPr>
            <a:xfrm>
              <a:off x="7632481" y="1697776"/>
              <a:ext cx="4192725" cy="3797426"/>
            </a:xfrm>
            <a:custGeom>
              <a:avLst/>
              <a:gdLst>
                <a:gd name="connsiteX0" fmla="*/ 124301 w 1091088"/>
                <a:gd name="connsiteY0" fmla="*/ 21431 h 988218"/>
                <a:gd name="connsiteX1" fmla="*/ 21431 w 1091088"/>
                <a:gd name="connsiteY1" fmla="*/ 21431 h 988218"/>
                <a:gd name="connsiteX2" fmla="*/ 21431 w 1091088"/>
                <a:gd name="connsiteY2" fmla="*/ 124301 h 988218"/>
                <a:gd name="connsiteX3" fmla="*/ 885349 w 1091088"/>
                <a:gd name="connsiteY3" fmla="*/ 988219 h 988218"/>
                <a:gd name="connsiteX4" fmla="*/ 1091089 w 1091088"/>
                <a:gd name="connsiteY4" fmla="*/ 988219 h 988218"/>
                <a:gd name="connsiteX5" fmla="*/ 124301 w 1091088"/>
                <a:gd name="connsiteY5" fmla="*/ 21431 h 988218"/>
                <a:gd name="connsiteX6" fmla="*/ 71914 w 1091088"/>
                <a:gd name="connsiteY6" fmla="*/ 126206 h 988218"/>
                <a:gd name="connsiteX7" fmla="*/ 16669 w 1091088"/>
                <a:gd name="connsiteY7" fmla="*/ 70961 h 988218"/>
                <a:gd name="connsiteX8" fmla="*/ 71914 w 1091088"/>
                <a:gd name="connsiteY8" fmla="*/ 15716 h 988218"/>
                <a:gd name="connsiteX9" fmla="*/ 127159 w 1091088"/>
                <a:gd name="connsiteY9" fmla="*/ 70961 h 988218"/>
                <a:gd name="connsiteX10" fmla="*/ 71914 w 1091088"/>
                <a:gd name="connsiteY10" fmla="*/ 126206 h 988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1088" h="98821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885349" y="988219"/>
                  </a:lnTo>
                  <a:lnTo>
                    <a:pt x="1091089" y="98821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6C1C8D57-7656-902B-A75D-E92B7E1F63EF}"/>
              </a:ext>
            </a:extLst>
          </p:cNvPr>
          <p:cNvSpPr txBox="1"/>
          <p:nvPr/>
        </p:nvSpPr>
        <p:spPr>
          <a:xfrm>
            <a:off x="4408816" y="5021550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5CA4679-F99D-82D3-D7A5-2635815436CB}"/>
              </a:ext>
            </a:extLst>
          </p:cNvPr>
          <p:cNvSpPr txBox="1"/>
          <p:nvPr/>
        </p:nvSpPr>
        <p:spPr>
          <a:xfrm>
            <a:off x="4887787" y="4556265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5EE5BA8-080C-9CCB-538C-9BA432990EA8}"/>
              </a:ext>
            </a:extLst>
          </p:cNvPr>
          <p:cNvSpPr txBox="1"/>
          <p:nvPr/>
        </p:nvSpPr>
        <p:spPr>
          <a:xfrm>
            <a:off x="5331924" y="4090978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B65825A-DD7F-F4AD-7927-FB7BFF1BF2A4}"/>
              </a:ext>
            </a:extLst>
          </p:cNvPr>
          <p:cNvSpPr txBox="1"/>
          <p:nvPr/>
        </p:nvSpPr>
        <p:spPr>
          <a:xfrm>
            <a:off x="5810895" y="3625691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086B284-EA18-EE4A-6D66-076674C0F828}"/>
              </a:ext>
            </a:extLst>
          </p:cNvPr>
          <p:cNvSpPr txBox="1"/>
          <p:nvPr/>
        </p:nvSpPr>
        <p:spPr>
          <a:xfrm>
            <a:off x="6272450" y="3160404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AB467BA-27FD-BB39-1E46-87F46263B354}"/>
              </a:ext>
            </a:extLst>
          </p:cNvPr>
          <p:cNvSpPr txBox="1"/>
          <p:nvPr/>
        </p:nvSpPr>
        <p:spPr>
          <a:xfrm>
            <a:off x="6734004" y="2695117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44C0AE9-59E7-E7A9-11E7-7495F9E8D3B1}"/>
              </a:ext>
            </a:extLst>
          </p:cNvPr>
          <p:cNvSpPr txBox="1"/>
          <p:nvPr/>
        </p:nvSpPr>
        <p:spPr>
          <a:xfrm>
            <a:off x="7204267" y="2229830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07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EA0E4D5-D7C6-D744-FFAA-592BF0900621}"/>
              </a:ext>
            </a:extLst>
          </p:cNvPr>
          <p:cNvSpPr txBox="1"/>
          <p:nvPr/>
        </p:nvSpPr>
        <p:spPr>
          <a:xfrm>
            <a:off x="7665822" y="1764543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08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FDE0A35-5CC0-7094-89E0-F599010058B0}"/>
              </a:ext>
            </a:extLst>
          </p:cNvPr>
          <p:cNvSpPr txBox="1"/>
          <p:nvPr/>
        </p:nvSpPr>
        <p:spPr>
          <a:xfrm>
            <a:off x="971590" y="1783224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1E6CFC-8B18-77B4-25FA-75E58B9464BD}"/>
              </a:ext>
            </a:extLst>
          </p:cNvPr>
          <p:cNvSpPr txBox="1"/>
          <p:nvPr/>
        </p:nvSpPr>
        <p:spPr>
          <a:xfrm>
            <a:off x="971590" y="5031521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B86EC0E-6CEE-8CA6-A1EF-D5C9C828CE36}"/>
              </a:ext>
            </a:extLst>
          </p:cNvPr>
          <p:cNvSpPr txBox="1"/>
          <p:nvPr/>
        </p:nvSpPr>
        <p:spPr>
          <a:xfrm>
            <a:off x="971590" y="4567476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AE1EA76-5A89-70F2-8319-A83150F9ED3A}"/>
              </a:ext>
            </a:extLst>
          </p:cNvPr>
          <p:cNvSpPr txBox="1"/>
          <p:nvPr/>
        </p:nvSpPr>
        <p:spPr>
          <a:xfrm>
            <a:off x="971590" y="4103434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373BCAD-C4C9-1AB7-5AE2-DB1B93C49D5E}"/>
              </a:ext>
            </a:extLst>
          </p:cNvPr>
          <p:cNvSpPr txBox="1"/>
          <p:nvPr/>
        </p:nvSpPr>
        <p:spPr>
          <a:xfrm>
            <a:off x="971590" y="3639392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9E9E03F-ABBE-E242-30FC-370CBE1CCCC3}"/>
              </a:ext>
            </a:extLst>
          </p:cNvPr>
          <p:cNvSpPr txBox="1"/>
          <p:nvPr/>
        </p:nvSpPr>
        <p:spPr>
          <a:xfrm>
            <a:off x="971590" y="3175350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79ADA97-0B9E-EC5D-3295-9FBD372C960A}"/>
              </a:ext>
            </a:extLst>
          </p:cNvPr>
          <p:cNvSpPr txBox="1"/>
          <p:nvPr/>
        </p:nvSpPr>
        <p:spPr>
          <a:xfrm>
            <a:off x="971590" y="2711308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8072207-B015-61BE-F7C6-86DCB6452747}"/>
              </a:ext>
            </a:extLst>
          </p:cNvPr>
          <p:cNvSpPr txBox="1"/>
          <p:nvPr/>
        </p:nvSpPr>
        <p:spPr>
          <a:xfrm>
            <a:off x="971590" y="2247266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7297C6-614B-0E1A-A62D-000014F04E80}"/>
              </a:ext>
            </a:extLst>
          </p:cNvPr>
          <p:cNvSpPr txBox="1"/>
          <p:nvPr/>
        </p:nvSpPr>
        <p:spPr>
          <a:xfrm>
            <a:off x="971589" y="2021038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A6AB22D-A325-4A4C-BE9D-01586EF6BC5E}"/>
              </a:ext>
            </a:extLst>
          </p:cNvPr>
          <p:cNvSpPr txBox="1"/>
          <p:nvPr/>
        </p:nvSpPr>
        <p:spPr>
          <a:xfrm>
            <a:off x="971589" y="2490057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09BF370-AF94-14B3-1273-5F38BF5AB6DD}"/>
              </a:ext>
            </a:extLst>
          </p:cNvPr>
          <p:cNvSpPr txBox="1"/>
          <p:nvPr/>
        </p:nvSpPr>
        <p:spPr>
          <a:xfrm>
            <a:off x="965733" y="5304169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2161208-1FA8-63B8-8125-5493A37A399F}"/>
              </a:ext>
            </a:extLst>
          </p:cNvPr>
          <p:cNvSpPr txBox="1"/>
          <p:nvPr/>
        </p:nvSpPr>
        <p:spPr>
          <a:xfrm>
            <a:off x="971589" y="4835152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D31096A-3319-5449-D2E0-C99679E137CC}"/>
              </a:ext>
            </a:extLst>
          </p:cNvPr>
          <p:cNvSpPr txBox="1"/>
          <p:nvPr/>
        </p:nvSpPr>
        <p:spPr>
          <a:xfrm>
            <a:off x="971589" y="4366133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743C919-21D9-EF0B-DFB5-6939F1C13CE8}"/>
              </a:ext>
            </a:extLst>
          </p:cNvPr>
          <p:cNvSpPr txBox="1"/>
          <p:nvPr/>
        </p:nvSpPr>
        <p:spPr>
          <a:xfrm>
            <a:off x="971589" y="3897114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E6AAB63-6F96-CFFB-5C4F-EF16F62F0306}"/>
              </a:ext>
            </a:extLst>
          </p:cNvPr>
          <p:cNvSpPr txBox="1"/>
          <p:nvPr/>
        </p:nvSpPr>
        <p:spPr>
          <a:xfrm>
            <a:off x="971589" y="3428095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6F2A54A-1A8D-318A-8FEF-63C988CB7556}"/>
              </a:ext>
            </a:extLst>
          </p:cNvPr>
          <p:cNvSpPr txBox="1"/>
          <p:nvPr/>
        </p:nvSpPr>
        <p:spPr>
          <a:xfrm>
            <a:off x="971589" y="2959076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606262A-533E-BDE5-CCD9-8EF6540ADE25}"/>
              </a:ext>
            </a:extLst>
          </p:cNvPr>
          <p:cNvCxnSpPr>
            <a:cxnSpLocks/>
          </p:cNvCxnSpPr>
          <p:nvPr/>
        </p:nvCxnSpPr>
        <p:spPr>
          <a:xfrm>
            <a:off x="2299063" y="1964598"/>
            <a:ext cx="526868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330D7A8-A287-21FF-B599-B9C9B69039D9}"/>
              </a:ext>
            </a:extLst>
          </p:cNvPr>
          <p:cNvCxnSpPr>
            <a:cxnSpLocks/>
          </p:cNvCxnSpPr>
          <p:nvPr/>
        </p:nvCxnSpPr>
        <p:spPr>
          <a:xfrm>
            <a:off x="2299063" y="5247729"/>
            <a:ext cx="2002971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91E84D47-CD1B-5963-E158-BE96BF7F4DDB}"/>
              </a:ext>
            </a:extLst>
          </p:cNvPr>
          <p:cNvCxnSpPr>
            <a:cxnSpLocks/>
          </p:cNvCxnSpPr>
          <p:nvPr/>
        </p:nvCxnSpPr>
        <p:spPr>
          <a:xfrm>
            <a:off x="2299063" y="4779824"/>
            <a:ext cx="2481943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F04FB4C5-16CC-B9CB-7A43-5E49F00FCA2A}"/>
              </a:ext>
            </a:extLst>
          </p:cNvPr>
          <p:cNvCxnSpPr>
            <a:cxnSpLocks/>
          </p:cNvCxnSpPr>
          <p:nvPr/>
        </p:nvCxnSpPr>
        <p:spPr>
          <a:xfrm>
            <a:off x="2299063" y="4311918"/>
            <a:ext cx="2917371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08A5EA98-BFB9-50BF-2147-A9545C4410E7}"/>
              </a:ext>
            </a:extLst>
          </p:cNvPr>
          <p:cNvCxnSpPr>
            <a:cxnSpLocks/>
          </p:cNvCxnSpPr>
          <p:nvPr/>
        </p:nvCxnSpPr>
        <p:spPr>
          <a:xfrm>
            <a:off x="2299063" y="3844012"/>
            <a:ext cx="3405051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10410F7-847D-80AF-44D8-24562DF8DF6D}"/>
              </a:ext>
            </a:extLst>
          </p:cNvPr>
          <p:cNvCxnSpPr>
            <a:cxnSpLocks/>
          </p:cNvCxnSpPr>
          <p:nvPr/>
        </p:nvCxnSpPr>
        <p:spPr>
          <a:xfrm>
            <a:off x="2299063" y="3376106"/>
            <a:ext cx="386660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E6D8204-BD77-B802-1A5E-798A5ACA4C94}"/>
              </a:ext>
            </a:extLst>
          </p:cNvPr>
          <p:cNvCxnSpPr>
            <a:cxnSpLocks/>
          </p:cNvCxnSpPr>
          <p:nvPr/>
        </p:nvCxnSpPr>
        <p:spPr>
          <a:xfrm>
            <a:off x="2299063" y="2908200"/>
            <a:ext cx="432816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3A51D6D2-61BA-9C84-9266-B8FB25ECDC73}"/>
              </a:ext>
            </a:extLst>
          </p:cNvPr>
          <p:cNvCxnSpPr>
            <a:cxnSpLocks/>
          </p:cNvCxnSpPr>
          <p:nvPr/>
        </p:nvCxnSpPr>
        <p:spPr>
          <a:xfrm flipV="1">
            <a:off x="2299063" y="2432504"/>
            <a:ext cx="4798423" cy="77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749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Diagonal Ascending Process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FCF5C94-CBAA-F072-989A-B89D371D360C}"/>
              </a:ext>
            </a:extLst>
          </p:cNvPr>
          <p:cNvGrpSpPr/>
          <p:nvPr/>
        </p:nvGrpSpPr>
        <p:grpSpPr>
          <a:xfrm>
            <a:off x="4382248" y="1697776"/>
            <a:ext cx="7442958" cy="3801088"/>
            <a:chOff x="4382248" y="1697776"/>
            <a:chExt cx="7442958" cy="3801088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92765D0D-7E36-16FC-C92A-4845ABBE6E11}"/>
                </a:ext>
              </a:extLst>
            </p:cNvPr>
            <p:cNvSpPr/>
            <p:nvPr/>
          </p:nvSpPr>
          <p:spPr>
            <a:xfrm>
              <a:off x="4843430" y="448316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779B5B97-5314-5FCF-1380-DC15D436C9B5}"/>
                </a:ext>
              </a:extLst>
            </p:cNvPr>
            <p:cNvSpPr/>
            <p:nvPr/>
          </p:nvSpPr>
          <p:spPr>
            <a:xfrm>
              <a:off x="4382248" y="494800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CFE5692-AF1B-558B-CF59-D63E48C7D964}"/>
                </a:ext>
              </a:extLst>
            </p:cNvPr>
            <p:cNvSpPr/>
            <p:nvPr/>
          </p:nvSpPr>
          <p:spPr>
            <a:xfrm>
              <a:off x="5308270" y="401832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09CFDAA-D637-3EF8-1B62-E800D813A9EE}"/>
                </a:ext>
              </a:extLst>
            </p:cNvPr>
            <p:cNvSpPr/>
            <p:nvPr/>
          </p:nvSpPr>
          <p:spPr>
            <a:xfrm>
              <a:off x="5773114" y="355714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2298717-975C-AEF3-4A17-35D0B66D2592}"/>
                </a:ext>
              </a:extLst>
            </p:cNvPr>
            <p:cNvSpPr/>
            <p:nvPr/>
          </p:nvSpPr>
          <p:spPr>
            <a:xfrm>
              <a:off x="6237954" y="3092300"/>
              <a:ext cx="2801859" cy="2406560"/>
            </a:xfrm>
            <a:custGeom>
              <a:avLst/>
              <a:gdLst>
                <a:gd name="connsiteX0" fmla="*/ 124301 w 729138"/>
                <a:gd name="connsiteY0" fmla="*/ 21431 h 626268"/>
                <a:gd name="connsiteX1" fmla="*/ 21431 w 729138"/>
                <a:gd name="connsiteY1" fmla="*/ 21431 h 626268"/>
                <a:gd name="connsiteX2" fmla="*/ 21431 w 729138"/>
                <a:gd name="connsiteY2" fmla="*/ 21431 h 626268"/>
                <a:gd name="connsiteX3" fmla="*/ 21431 w 729138"/>
                <a:gd name="connsiteY3" fmla="*/ 124301 h 626268"/>
                <a:gd name="connsiteX4" fmla="*/ 523399 w 729138"/>
                <a:gd name="connsiteY4" fmla="*/ 626269 h 626268"/>
                <a:gd name="connsiteX5" fmla="*/ 729139 w 729138"/>
                <a:gd name="connsiteY5" fmla="*/ 626269 h 626268"/>
                <a:gd name="connsiteX6" fmla="*/ 125254 w 729138"/>
                <a:gd name="connsiteY6" fmla="*/ 22384 h 626268"/>
                <a:gd name="connsiteX7" fmla="*/ 71914 w 729138"/>
                <a:gd name="connsiteY7" fmla="*/ 126206 h 626268"/>
                <a:gd name="connsiteX8" fmla="*/ 16669 w 729138"/>
                <a:gd name="connsiteY8" fmla="*/ 70961 h 626268"/>
                <a:gd name="connsiteX9" fmla="*/ 71914 w 729138"/>
                <a:gd name="connsiteY9" fmla="*/ 15716 h 626268"/>
                <a:gd name="connsiteX10" fmla="*/ 127159 w 729138"/>
                <a:gd name="connsiteY10" fmla="*/ 70961 h 626268"/>
                <a:gd name="connsiteX11" fmla="*/ 71914 w 729138"/>
                <a:gd name="connsiteY11" fmla="*/ 126206 h 6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9138" h="62626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523399" y="626269"/>
                  </a:lnTo>
                  <a:lnTo>
                    <a:pt x="729139" y="626269"/>
                  </a:lnTo>
                  <a:lnTo>
                    <a:pt x="125254" y="22384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6F6F05F-0DA7-F4C5-F5C5-020793CCC8A5}"/>
                </a:ext>
              </a:extLst>
            </p:cNvPr>
            <p:cNvSpPr/>
            <p:nvPr/>
          </p:nvSpPr>
          <p:spPr>
            <a:xfrm>
              <a:off x="6702797" y="2627460"/>
              <a:ext cx="3263041" cy="2867742"/>
            </a:xfrm>
            <a:custGeom>
              <a:avLst/>
              <a:gdLst>
                <a:gd name="connsiteX0" fmla="*/ 124301 w 849153"/>
                <a:gd name="connsiteY0" fmla="*/ 21431 h 746283"/>
                <a:gd name="connsiteX1" fmla="*/ 21431 w 849153"/>
                <a:gd name="connsiteY1" fmla="*/ 21431 h 746283"/>
                <a:gd name="connsiteX2" fmla="*/ 21431 w 849153"/>
                <a:gd name="connsiteY2" fmla="*/ 124301 h 746283"/>
                <a:gd name="connsiteX3" fmla="*/ 643414 w 849153"/>
                <a:gd name="connsiteY3" fmla="*/ 746284 h 746283"/>
                <a:gd name="connsiteX4" fmla="*/ 849154 w 849153"/>
                <a:gd name="connsiteY4" fmla="*/ 746284 h 746283"/>
                <a:gd name="connsiteX5" fmla="*/ 124301 w 849153"/>
                <a:gd name="connsiteY5" fmla="*/ 21431 h 746283"/>
                <a:gd name="connsiteX6" fmla="*/ 70961 w 849153"/>
                <a:gd name="connsiteY6" fmla="*/ 127159 h 746283"/>
                <a:gd name="connsiteX7" fmla="*/ 15716 w 849153"/>
                <a:gd name="connsiteY7" fmla="*/ 71914 h 746283"/>
                <a:gd name="connsiteX8" fmla="*/ 70961 w 849153"/>
                <a:gd name="connsiteY8" fmla="*/ 16669 h 746283"/>
                <a:gd name="connsiteX9" fmla="*/ 126206 w 849153"/>
                <a:gd name="connsiteY9" fmla="*/ 71914 h 746283"/>
                <a:gd name="connsiteX10" fmla="*/ 70961 w 849153"/>
                <a:gd name="connsiteY10" fmla="*/ 127159 h 74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9153" h="74628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643414" y="746284"/>
                  </a:lnTo>
                  <a:lnTo>
                    <a:pt x="849154" y="746284"/>
                  </a:lnTo>
                  <a:lnTo>
                    <a:pt x="124301" y="21431"/>
                  </a:lnTo>
                  <a:close/>
                  <a:moveTo>
                    <a:pt x="70961" y="127159"/>
                  </a:moveTo>
                  <a:cubicBezTo>
                    <a:pt x="40481" y="127159"/>
                    <a:pt x="15716" y="102394"/>
                    <a:pt x="15716" y="71914"/>
                  </a:cubicBezTo>
                  <a:cubicBezTo>
                    <a:pt x="15716" y="41434"/>
                    <a:pt x="40481" y="16669"/>
                    <a:pt x="70961" y="16669"/>
                  </a:cubicBezTo>
                  <a:cubicBezTo>
                    <a:pt x="101441" y="16669"/>
                    <a:pt x="126206" y="41434"/>
                    <a:pt x="126206" y="71914"/>
                  </a:cubicBezTo>
                  <a:cubicBezTo>
                    <a:pt x="126206" y="102394"/>
                    <a:pt x="101441" y="127159"/>
                    <a:pt x="70961" y="127159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CC57832-A986-176B-7478-CB4B41709FC4}"/>
                </a:ext>
              </a:extLst>
            </p:cNvPr>
            <p:cNvSpPr/>
            <p:nvPr/>
          </p:nvSpPr>
          <p:spPr>
            <a:xfrm>
              <a:off x="7167637" y="2162616"/>
              <a:ext cx="3727885" cy="3332586"/>
            </a:xfrm>
            <a:custGeom>
              <a:avLst/>
              <a:gdLst>
                <a:gd name="connsiteX0" fmla="*/ 124301 w 970121"/>
                <a:gd name="connsiteY0" fmla="*/ 21431 h 867251"/>
                <a:gd name="connsiteX1" fmla="*/ 21431 w 970121"/>
                <a:gd name="connsiteY1" fmla="*/ 21431 h 867251"/>
                <a:gd name="connsiteX2" fmla="*/ 21431 w 970121"/>
                <a:gd name="connsiteY2" fmla="*/ 124301 h 867251"/>
                <a:gd name="connsiteX3" fmla="*/ 764381 w 970121"/>
                <a:gd name="connsiteY3" fmla="*/ 867251 h 867251"/>
                <a:gd name="connsiteX4" fmla="*/ 970121 w 970121"/>
                <a:gd name="connsiteY4" fmla="*/ 867251 h 867251"/>
                <a:gd name="connsiteX5" fmla="*/ 124301 w 970121"/>
                <a:gd name="connsiteY5" fmla="*/ 21431 h 867251"/>
                <a:gd name="connsiteX6" fmla="*/ 72866 w 970121"/>
                <a:gd name="connsiteY6" fmla="*/ 125254 h 867251"/>
                <a:gd name="connsiteX7" fmla="*/ 17621 w 970121"/>
                <a:gd name="connsiteY7" fmla="*/ 70009 h 867251"/>
                <a:gd name="connsiteX8" fmla="*/ 72866 w 970121"/>
                <a:gd name="connsiteY8" fmla="*/ 14764 h 867251"/>
                <a:gd name="connsiteX9" fmla="*/ 128111 w 970121"/>
                <a:gd name="connsiteY9" fmla="*/ 70009 h 867251"/>
                <a:gd name="connsiteX10" fmla="*/ 72866 w 970121"/>
                <a:gd name="connsiteY10" fmla="*/ 125254 h 86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0121" h="86725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764381" y="867251"/>
                  </a:lnTo>
                  <a:lnTo>
                    <a:pt x="970121" y="867251"/>
                  </a:lnTo>
                  <a:lnTo>
                    <a:pt x="124301" y="21431"/>
                  </a:lnTo>
                  <a:close/>
                  <a:moveTo>
                    <a:pt x="72866" y="125254"/>
                  </a:moveTo>
                  <a:cubicBezTo>
                    <a:pt x="42386" y="125254"/>
                    <a:pt x="17621" y="100489"/>
                    <a:pt x="17621" y="70009"/>
                  </a:cubicBezTo>
                  <a:cubicBezTo>
                    <a:pt x="17621" y="39529"/>
                    <a:pt x="42386" y="14764"/>
                    <a:pt x="72866" y="14764"/>
                  </a:cubicBezTo>
                  <a:cubicBezTo>
                    <a:pt x="103346" y="14764"/>
                    <a:pt x="128111" y="39529"/>
                    <a:pt x="128111" y="70009"/>
                  </a:cubicBezTo>
                  <a:cubicBezTo>
                    <a:pt x="128111" y="100489"/>
                    <a:pt x="103346" y="125254"/>
                    <a:pt x="72866" y="125254"/>
                  </a:cubicBez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FC7A946-1440-609A-0A25-5AD2D2557E85}"/>
                </a:ext>
              </a:extLst>
            </p:cNvPr>
            <p:cNvSpPr/>
            <p:nvPr/>
          </p:nvSpPr>
          <p:spPr>
            <a:xfrm>
              <a:off x="7632481" y="1697776"/>
              <a:ext cx="4192725" cy="3797426"/>
            </a:xfrm>
            <a:custGeom>
              <a:avLst/>
              <a:gdLst>
                <a:gd name="connsiteX0" fmla="*/ 124301 w 1091088"/>
                <a:gd name="connsiteY0" fmla="*/ 21431 h 988218"/>
                <a:gd name="connsiteX1" fmla="*/ 21431 w 1091088"/>
                <a:gd name="connsiteY1" fmla="*/ 21431 h 988218"/>
                <a:gd name="connsiteX2" fmla="*/ 21431 w 1091088"/>
                <a:gd name="connsiteY2" fmla="*/ 124301 h 988218"/>
                <a:gd name="connsiteX3" fmla="*/ 885349 w 1091088"/>
                <a:gd name="connsiteY3" fmla="*/ 988219 h 988218"/>
                <a:gd name="connsiteX4" fmla="*/ 1091089 w 1091088"/>
                <a:gd name="connsiteY4" fmla="*/ 988219 h 988218"/>
                <a:gd name="connsiteX5" fmla="*/ 124301 w 1091088"/>
                <a:gd name="connsiteY5" fmla="*/ 21431 h 988218"/>
                <a:gd name="connsiteX6" fmla="*/ 71914 w 1091088"/>
                <a:gd name="connsiteY6" fmla="*/ 126206 h 988218"/>
                <a:gd name="connsiteX7" fmla="*/ 16669 w 1091088"/>
                <a:gd name="connsiteY7" fmla="*/ 70961 h 988218"/>
                <a:gd name="connsiteX8" fmla="*/ 71914 w 1091088"/>
                <a:gd name="connsiteY8" fmla="*/ 15716 h 988218"/>
                <a:gd name="connsiteX9" fmla="*/ 127159 w 1091088"/>
                <a:gd name="connsiteY9" fmla="*/ 70961 h 988218"/>
                <a:gd name="connsiteX10" fmla="*/ 71914 w 1091088"/>
                <a:gd name="connsiteY10" fmla="*/ 126206 h 988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1088" h="98821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885349" y="988219"/>
                  </a:lnTo>
                  <a:lnTo>
                    <a:pt x="1091089" y="98821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919C9F0-ADC5-D90E-4222-B854423E64F8}"/>
              </a:ext>
            </a:extLst>
          </p:cNvPr>
          <p:cNvSpPr txBox="1"/>
          <p:nvPr/>
        </p:nvSpPr>
        <p:spPr>
          <a:xfrm>
            <a:off x="4408816" y="5021550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75E550-6424-B3CD-ABA0-171F3232981C}"/>
              </a:ext>
            </a:extLst>
          </p:cNvPr>
          <p:cNvSpPr txBox="1"/>
          <p:nvPr/>
        </p:nvSpPr>
        <p:spPr>
          <a:xfrm>
            <a:off x="4887787" y="4559996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4A02F2-C1B5-0BF6-1402-91D5642EDCBC}"/>
              </a:ext>
            </a:extLst>
          </p:cNvPr>
          <p:cNvSpPr txBox="1"/>
          <p:nvPr/>
        </p:nvSpPr>
        <p:spPr>
          <a:xfrm>
            <a:off x="5331924" y="4089733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6667D7-BC91-F9B9-5F19-F512F18DBDA5}"/>
              </a:ext>
            </a:extLst>
          </p:cNvPr>
          <p:cNvSpPr txBox="1"/>
          <p:nvPr/>
        </p:nvSpPr>
        <p:spPr>
          <a:xfrm>
            <a:off x="5810895" y="3619470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20F8F1-B5C2-DB53-B450-96F727C36ACA}"/>
              </a:ext>
            </a:extLst>
          </p:cNvPr>
          <p:cNvSpPr txBox="1"/>
          <p:nvPr/>
        </p:nvSpPr>
        <p:spPr>
          <a:xfrm>
            <a:off x="6272450" y="3157915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D66C58-42FF-73C6-9549-EB757743AA32}"/>
              </a:ext>
            </a:extLst>
          </p:cNvPr>
          <p:cNvSpPr txBox="1"/>
          <p:nvPr/>
        </p:nvSpPr>
        <p:spPr>
          <a:xfrm>
            <a:off x="6734004" y="2705069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901E16-2A33-EB1A-1F69-2504B7A81B69}"/>
              </a:ext>
            </a:extLst>
          </p:cNvPr>
          <p:cNvSpPr txBox="1"/>
          <p:nvPr/>
        </p:nvSpPr>
        <p:spPr>
          <a:xfrm>
            <a:off x="7204267" y="2226098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033FA4-E2F1-1B1C-702D-4137F84E08A7}"/>
              </a:ext>
            </a:extLst>
          </p:cNvPr>
          <p:cNvSpPr txBox="1"/>
          <p:nvPr/>
        </p:nvSpPr>
        <p:spPr>
          <a:xfrm>
            <a:off x="7665822" y="1764543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08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AA27BA5-B981-29CF-65C0-A9BAFDBC4C14}"/>
              </a:ext>
            </a:extLst>
          </p:cNvPr>
          <p:cNvCxnSpPr>
            <a:cxnSpLocks/>
          </p:cNvCxnSpPr>
          <p:nvPr/>
        </p:nvCxnSpPr>
        <p:spPr>
          <a:xfrm>
            <a:off x="2299063" y="1964598"/>
            <a:ext cx="5268686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CA77AB6-B857-6B91-DBCE-B745802628A9}"/>
              </a:ext>
            </a:extLst>
          </p:cNvPr>
          <p:cNvCxnSpPr>
            <a:cxnSpLocks/>
          </p:cNvCxnSpPr>
          <p:nvPr/>
        </p:nvCxnSpPr>
        <p:spPr>
          <a:xfrm>
            <a:off x="2299063" y="5247729"/>
            <a:ext cx="2002971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16FA1C8-D353-245B-28A2-F89D166A4E6F}"/>
              </a:ext>
            </a:extLst>
          </p:cNvPr>
          <p:cNvCxnSpPr>
            <a:cxnSpLocks/>
          </p:cNvCxnSpPr>
          <p:nvPr/>
        </p:nvCxnSpPr>
        <p:spPr>
          <a:xfrm>
            <a:off x="2299063" y="4784726"/>
            <a:ext cx="2481943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2CA1203-BD47-3301-DD80-B0BAB6EE0469}"/>
              </a:ext>
            </a:extLst>
          </p:cNvPr>
          <p:cNvCxnSpPr>
            <a:cxnSpLocks/>
          </p:cNvCxnSpPr>
          <p:nvPr/>
        </p:nvCxnSpPr>
        <p:spPr>
          <a:xfrm>
            <a:off x="2299063" y="4321720"/>
            <a:ext cx="2917371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CD5B47D-D1B1-62A0-CF08-7A417EBE175B}"/>
              </a:ext>
            </a:extLst>
          </p:cNvPr>
          <p:cNvCxnSpPr>
            <a:cxnSpLocks/>
          </p:cNvCxnSpPr>
          <p:nvPr/>
        </p:nvCxnSpPr>
        <p:spPr>
          <a:xfrm>
            <a:off x="2299063" y="3858714"/>
            <a:ext cx="3405051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70DE2E7-2FFA-A113-A8A1-DCF0C0F7C386}"/>
              </a:ext>
            </a:extLst>
          </p:cNvPr>
          <p:cNvCxnSpPr>
            <a:cxnSpLocks/>
          </p:cNvCxnSpPr>
          <p:nvPr/>
        </p:nvCxnSpPr>
        <p:spPr>
          <a:xfrm>
            <a:off x="2299063" y="3395708"/>
            <a:ext cx="3866606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01BB751-BD7F-6775-28C0-4C114C879B61}"/>
              </a:ext>
            </a:extLst>
          </p:cNvPr>
          <p:cNvCxnSpPr>
            <a:cxnSpLocks/>
          </p:cNvCxnSpPr>
          <p:nvPr/>
        </p:nvCxnSpPr>
        <p:spPr>
          <a:xfrm>
            <a:off x="2299063" y="2932702"/>
            <a:ext cx="432816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5F5F3AB-8594-78A0-535A-B968460DE25E}"/>
              </a:ext>
            </a:extLst>
          </p:cNvPr>
          <p:cNvCxnSpPr>
            <a:cxnSpLocks/>
          </p:cNvCxnSpPr>
          <p:nvPr/>
        </p:nvCxnSpPr>
        <p:spPr>
          <a:xfrm flipV="1">
            <a:off x="2299063" y="2461906"/>
            <a:ext cx="4798423" cy="779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278B846-2127-5639-80CE-2F23D3242A12}"/>
              </a:ext>
            </a:extLst>
          </p:cNvPr>
          <p:cNvSpPr txBox="1"/>
          <p:nvPr/>
        </p:nvSpPr>
        <p:spPr>
          <a:xfrm>
            <a:off x="971590" y="1783224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2C14D21-4BEC-AF73-EFA9-1C963429E184}"/>
              </a:ext>
            </a:extLst>
          </p:cNvPr>
          <p:cNvSpPr txBox="1"/>
          <p:nvPr/>
        </p:nvSpPr>
        <p:spPr>
          <a:xfrm>
            <a:off x="971590" y="5031521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272427E-AE86-906A-6F58-892B14515ACE}"/>
              </a:ext>
            </a:extLst>
          </p:cNvPr>
          <p:cNvSpPr txBox="1"/>
          <p:nvPr/>
        </p:nvSpPr>
        <p:spPr>
          <a:xfrm>
            <a:off x="971590" y="4567476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3B6530F-6FD4-EC2F-135E-694C6F725C3D}"/>
              </a:ext>
            </a:extLst>
          </p:cNvPr>
          <p:cNvSpPr txBox="1"/>
          <p:nvPr/>
        </p:nvSpPr>
        <p:spPr>
          <a:xfrm>
            <a:off x="971590" y="4103434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C2B3234-1687-A198-1623-FED181C59FC1}"/>
              </a:ext>
            </a:extLst>
          </p:cNvPr>
          <p:cNvSpPr txBox="1"/>
          <p:nvPr/>
        </p:nvSpPr>
        <p:spPr>
          <a:xfrm>
            <a:off x="971590" y="3639392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CDF8E78-AB8C-2A11-8CC1-291627CDBED0}"/>
              </a:ext>
            </a:extLst>
          </p:cNvPr>
          <p:cNvSpPr txBox="1"/>
          <p:nvPr/>
        </p:nvSpPr>
        <p:spPr>
          <a:xfrm>
            <a:off x="971590" y="3175350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5F56C58-F0A3-5BCA-2AA9-8E7F71F6C3FD}"/>
              </a:ext>
            </a:extLst>
          </p:cNvPr>
          <p:cNvSpPr txBox="1"/>
          <p:nvPr/>
        </p:nvSpPr>
        <p:spPr>
          <a:xfrm>
            <a:off x="971590" y="2711308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C2CB38A-EAD6-E0E6-6942-2A1E1E30F8D2}"/>
              </a:ext>
            </a:extLst>
          </p:cNvPr>
          <p:cNvSpPr txBox="1"/>
          <p:nvPr/>
        </p:nvSpPr>
        <p:spPr>
          <a:xfrm>
            <a:off x="971590" y="2247266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1621C32-9E06-A86F-DAAC-C527E920A0D4}"/>
              </a:ext>
            </a:extLst>
          </p:cNvPr>
          <p:cNvSpPr txBox="1"/>
          <p:nvPr/>
        </p:nvSpPr>
        <p:spPr>
          <a:xfrm>
            <a:off x="971589" y="2021038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2C56117-DCFF-DAB5-3C89-E1263D6D4942}"/>
              </a:ext>
            </a:extLst>
          </p:cNvPr>
          <p:cNvSpPr txBox="1"/>
          <p:nvPr/>
        </p:nvSpPr>
        <p:spPr>
          <a:xfrm>
            <a:off x="971589" y="2490057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216892A-DF3B-2BB2-D1D7-F8DDBD1166D5}"/>
              </a:ext>
            </a:extLst>
          </p:cNvPr>
          <p:cNvSpPr txBox="1"/>
          <p:nvPr/>
        </p:nvSpPr>
        <p:spPr>
          <a:xfrm>
            <a:off x="965733" y="5304169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68E6813-102C-8502-030D-A8104403B564}"/>
              </a:ext>
            </a:extLst>
          </p:cNvPr>
          <p:cNvSpPr txBox="1"/>
          <p:nvPr/>
        </p:nvSpPr>
        <p:spPr>
          <a:xfrm>
            <a:off x="971589" y="4835152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A93016C-E890-192E-ECEB-E1F0FF62D1CA}"/>
              </a:ext>
            </a:extLst>
          </p:cNvPr>
          <p:cNvSpPr txBox="1"/>
          <p:nvPr/>
        </p:nvSpPr>
        <p:spPr>
          <a:xfrm>
            <a:off x="971589" y="4366133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F7CAC27-30DB-1A12-60F8-08D79966BF3D}"/>
              </a:ext>
            </a:extLst>
          </p:cNvPr>
          <p:cNvSpPr txBox="1"/>
          <p:nvPr/>
        </p:nvSpPr>
        <p:spPr>
          <a:xfrm>
            <a:off x="971589" y="3897114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A658654-D351-8AA0-9A80-B1671CC6C639}"/>
              </a:ext>
            </a:extLst>
          </p:cNvPr>
          <p:cNvSpPr txBox="1"/>
          <p:nvPr/>
        </p:nvSpPr>
        <p:spPr>
          <a:xfrm>
            <a:off x="971589" y="3428095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BDB3635-F829-34D0-DE16-8CA56F34776F}"/>
              </a:ext>
            </a:extLst>
          </p:cNvPr>
          <p:cNvSpPr txBox="1"/>
          <p:nvPr/>
        </p:nvSpPr>
        <p:spPr>
          <a:xfrm>
            <a:off x="971589" y="2959076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</p:spTree>
    <p:extLst>
      <p:ext uri="{BB962C8B-B14F-4D97-AF65-F5344CB8AC3E}">
        <p14:creationId xmlns:p14="http://schemas.microsoft.com/office/powerpoint/2010/main" val="1881085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9877</TotalTime>
  <Words>254</Words>
  <Application>Microsoft Office PowerPoint</Application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8-Step Diagonal Ascending Process – Slide Template</vt:lpstr>
      <vt:lpstr>8-Step Diagonal Ascending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Diagonal Ascending Process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2024-06-21T22:19:06Z</dcterms:modified>
  <cp:category>Charts &amp; Diagrams</cp:category>
</cp:coreProperties>
</file>