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2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84" d="100"/>
          <a:sy n="84" d="100"/>
        </p:scale>
        <p:origin x="944" y="3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30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93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Diagonal Ascending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089C39-EF1B-58EF-F330-AAAF5457B172}"/>
              </a:ext>
            </a:extLst>
          </p:cNvPr>
          <p:cNvGrpSpPr/>
          <p:nvPr/>
        </p:nvGrpSpPr>
        <p:grpSpPr>
          <a:xfrm>
            <a:off x="3286686" y="2166429"/>
            <a:ext cx="5495596" cy="2814970"/>
            <a:chOff x="4382248" y="1993296"/>
            <a:chExt cx="6513274" cy="333624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38A914AF-05DC-CAA6-F016-867D5F5BC355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D755021-B00E-8010-1634-968F002F5362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0B3FCF0-0D4C-BC14-010E-32E43A712243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284FDCD-1AB0-F3F5-932B-CB9421A1B0A5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E1AFC31-C42B-D8FB-A550-AB224F28EF92}"/>
                </a:ext>
              </a:extLst>
            </p:cNvPr>
            <p:cNvSpPr/>
            <p:nvPr/>
          </p:nvSpPr>
          <p:spPr>
            <a:xfrm>
              <a:off x="6237954" y="292298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5DEA2C2-ABDA-3637-AB35-BD59DD0A4DB2}"/>
                </a:ext>
              </a:extLst>
            </p:cNvPr>
            <p:cNvSpPr/>
            <p:nvPr/>
          </p:nvSpPr>
          <p:spPr>
            <a:xfrm>
              <a:off x="6702797" y="2458140"/>
              <a:ext cx="3263041" cy="2867742"/>
            </a:xfrm>
            <a:custGeom>
              <a:avLst/>
              <a:gdLst>
                <a:gd name="connsiteX0" fmla="*/ 124301 w 849153"/>
                <a:gd name="connsiteY0" fmla="*/ 21431 h 746283"/>
                <a:gd name="connsiteX1" fmla="*/ 21431 w 849153"/>
                <a:gd name="connsiteY1" fmla="*/ 21431 h 746283"/>
                <a:gd name="connsiteX2" fmla="*/ 21431 w 849153"/>
                <a:gd name="connsiteY2" fmla="*/ 124301 h 746283"/>
                <a:gd name="connsiteX3" fmla="*/ 643414 w 849153"/>
                <a:gd name="connsiteY3" fmla="*/ 746284 h 746283"/>
                <a:gd name="connsiteX4" fmla="*/ 849154 w 849153"/>
                <a:gd name="connsiteY4" fmla="*/ 746284 h 746283"/>
                <a:gd name="connsiteX5" fmla="*/ 124301 w 849153"/>
                <a:gd name="connsiteY5" fmla="*/ 21431 h 746283"/>
                <a:gd name="connsiteX6" fmla="*/ 70961 w 849153"/>
                <a:gd name="connsiteY6" fmla="*/ 127159 h 746283"/>
                <a:gd name="connsiteX7" fmla="*/ 15716 w 849153"/>
                <a:gd name="connsiteY7" fmla="*/ 71914 h 746283"/>
                <a:gd name="connsiteX8" fmla="*/ 70961 w 849153"/>
                <a:gd name="connsiteY8" fmla="*/ 16669 h 746283"/>
                <a:gd name="connsiteX9" fmla="*/ 126206 w 849153"/>
                <a:gd name="connsiteY9" fmla="*/ 71914 h 746283"/>
                <a:gd name="connsiteX10" fmla="*/ 70961 w 849153"/>
                <a:gd name="connsiteY10" fmla="*/ 127159 h 7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53" h="74628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643414" y="746284"/>
                  </a:lnTo>
                  <a:lnTo>
                    <a:pt x="849154" y="746284"/>
                  </a:lnTo>
                  <a:lnTo>
                    <a:pt x="124301" y="21431"/>
                  </a:lnTo>
                  <a:close/>
                  <a:moveTo>
                    <a:pt x="70961" y="127159"/>
                  </a:moveTo>
                  <a:cubicBezTo>
                    <a:pt x="40481" y="127159"/>
                    <a:pt x="15716" y="102394"/>
                    <a:pt x="15716" y="71914"/>
                  </a:cubicBezTo>
                  <a:cubicBezTo>
                    <a:pt x="15716" y="41434"/>
                    <a:pt x="40481" y="16669"/>
                    <a:pt x="70961" y="16669"/>
                  </a:cubicBezTo>
                  <a:cubicBezTo>
                    <a:pt x="101441" y="16669"/>
                    <a:pt x="126206" y="41434"/>
                    <a:pt x="126206" y="71914"/>
                  </a:cubicBezTo>
                  <a:cubicBezTo>
                    <a:pt x="126206" y="102394"/>
                    <a:pt x="101441" y="127159"/>
                    <a:pt x="70961" y="12715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F27DC86-9353-5605-84EA-DC29B20353D3}"/>
                </a:ext>
              </a:extLst>
            </p:cNvPr>
            <p:cNvSpPr/>
            <p:nvPr/>
          </p:nvSpPr>
          <p:spPr>
            <a:xfrm>
              <a:off x="7167637" y="1993296"/>
              <a:ext cx="3727885" cy="3332586"/>
            </a:xfrm>
            <a:custGeom>
              <a:avLst/>
              <a:gdLst>
                <a:gd name="connsiteX0" fmla="*/ 124301 w 970121"/>
                <a:gd name="connsiteY0" fmla="*/ 21431 h 867251"/>
                <a:gd name="connsiteX1" fmla="*/ 21431 w 970121"/>
                <a:gd name="connsiteY1" fmla="*/ 21431 h 867251"/>
                <a:gd name="connsiteX2" fmla="*/ 21431 w 970121"/>
                <a:gd name="connsiteY2" fmla="*/ 124301 h 867251"/>
                <a:gd name="connsiteX3" fmla="*/ 764381 w 970121"/>
                <a:gd name="connsiteY3" fmla="*/ 867251 h 867251"/>
                <a:gd name="connsiteX4" fmla="*/ 970121 w 970121"/>
                <a:gd name="connsiteY4" fmla="*/ 867251 h 867251"/>
                <a:gd name="connsiteX5" fmla="*/ 124301 w 970121"/>
                <a:gd name="connsiteY5" fmla="*/ 21431 h 867251"/>
                <a:gd name="connsiteX6" fmla="*/ 72866 w 970121"/>
                <a:gd name="connsiteY6" fmla="*/ 125254 h 867251"/>
                <a:gd name="connsiteX7" fmla="*/ 17621 w 970121"/>
                <a:gd name="connsiteY7" fmla="*/ 70009 h 867251"/>
                <a:gd name="connsiteX8" fmla="*/ 72866 w 970121"/>
                <a:gd name="connsiteY8" fmla="*/ 14764 h 867251"/>
                <a:gd name="connsiteX9" fmla="*/ 128111 w 970121"/>
                <a:gd name="connsiteY9" fmla="*/ 70009 h 867251"/>
                <a:gd name="connsiteX10" fmla="*/ 72866 w 970121"/>
                <a:gd name="connsiteY10" fmla="*/ 125254 h 8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0121" h="86725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764381" y="867251"/>
                  </a:lnTo>
                  <a:lnTo>
                    <a:pt x="970121" y="867251"/>
                  </a:lnTo>
                  <a:lnTo>
                    <a:pt x="124301" y="21431"/>
                  </a:lnTo>
                  <a:close/>
                  <a:moveTo>
                    <a:pt x="72866" y="125254"/>
                  </a:moveTo>
                  <a:cubicBezTo>
                    <a:pt x="42386" y="125254"/>
                    <a:pt x="17621" y="100489"/>
                    <a:pt x="17621" y="70009"/>
                  </a:cubicBezTo>
                  <a:cubicBezTo>
                    <a:pt x="17621" y="39529"/>
                    <a:pt x="42386" y="14764"/>
                    <a:pt x="72866" y="14764"/>
                  </a:cubicBezTo>
                  <a:cubicBezTo>
                    <a:pt x="103346" y="14764"/>
                    <a:pt x="128111" y="39529"/>
                    <a:pt x="128111" y="70009"/>
                  </a:cubicBezTo>
                  <a:cubicBezTo>
                    <a:pt x="128111" y="100489"/>
                    <a:pt x="103346" y="125254"/>
                    <a:pt x="72866" y="125254"/>
                  </a:cubicBez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7F025E4-ADFD-28A7-D28D-3ACB308DBCA5}"/>
              </a:ext>
            </a:extLst>
          </p:cNvPr>
          <p:cNvSpPr txBox="1"/>
          <p:nvPr/>
        </p:nvSpPr>
        <p:spPr>
          <a:xfrm>
            <a:off x="3339271" y="4585745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B93D4D-F4D4-DC20-B685-5255B6BA2BAC}"/>
              </a:ext>
            </a:extLst>
          </p:cNvPr>
          <p:cNvSpPr txBox="1"/>
          <p:nvPr/>
        </p:nvSpPr>
        <p:spPr>
          <a:xfrm>
            <a:off x="3730099" y="4200873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D4ED99-ABAA-BE37-901A-3F87463DCDD1}"/>
              </a:ext>
            </a:extLst>
          </p:cNvPr>
          <p:cNvSpPr txBox="1"/>
          <p:nvPr/>
        </p:nvSpPr>
        <p:spPr>
          <a:xfrm>
            <a:off x="4114562" y="3804541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7A23E5-3D24-86E1-C862-12BA2260A4DF}"/>
              </a:ext>
            </a:extLst>
          </p:cNvPr>
          <p:cNvSpPr txBox="1"/>
          <p:nvPr/>
        </p:nvSpPr>
        <p:spPr>
          <a:xfrm>
            <a:off x="4506292" y="3416155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1FEE38-3ED9-18FB-D425-BF1DB14B5E9E}"/>
              </a:ext>
            </a:extLst>
          </p:cNvPr>
          <p:cNvSpPr txBox="1"/>
          <p:nvPr/>
        </p:nvSpPr>
        <p:spPr>
          <a:xfrm>
            <a:off x="4897524" y="3024960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5BFFBF-80BE-65D9-F44D-C048A389A8B7}"/>
              </a:ext>
            </a:extLst>
          </p:cNvPr>
          <p:cNvSpPr txBox="1"/>
          <p:nvPr/>
        </p:nvSpPr>
        <p:spPr>
          <a:xfrm>
            <a:off x="5301509" y="2630409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9481B1-7C72-793F-2EC6-ED0D3036EFB1}"/>
              </a:ext>
            </a:extLst>
          </p:cNvPr>
          <p:cNvSpPr txBox="1"/>
          <p:nvPr/>
        </p:nvSpPr>
        <p:spPr>
          <a:xfrm>
            <a:off x="5688317" y="2221938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2FDAA9-0E45-31C8-0B31-597D5B6ABEEB}"/>
              </a:ext>
            </a:extLst>
          </p:cNvPr>
          <p:cNvSpPr txBox="1"/>
          <p:nvPr/>
        </p:nvSpPr>
        <p:spPr>
          <a:xfrm>
            <a:off x="728692" y="2204244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795CCB-B511-6B65-1630-057DE9F18490}"/>
              </a:ext>
            </a:extLst>
          </p:cNvPr>
          <p:cNvSpPr txBox="1"/>
          <p:nvPr/>
        </p:nvSpPr>
        <p:spPr>
          <a:xfrm>
            <a:off x="728692" y="4583072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19AA07-1AD1-BF31-5F4A-8109E149A17D}"/>
              </a:ext>
            </a:extLst>
          </p:cNvPr>
          <p:cNvSpPr txBox="1"/>
          <p:nvPr/>
        </p:nvSpPr>
        <p:spPr>
          <a:xfrm>
            <a:off x="728692" y="4186602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EECDEE-F6F3-5DD1-0734-5D610DE84310}"/>
              </a:ext>
            </a:extLst>
          </p:cNvPr>
          <p:cNvSpPr txBox="1"/>
          <p:nvPr/>
        </p:nvSpPr>
        <p:spPr>
          <a:xfrm>
            <a:off x="728692" y="3790130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615934-56B8-EA4D-5E71-58C7863EBE91}"/>
              </a:ext>
            </a:extLst>
          </p:cNvPr>
          <p:cNvSpPr txBox="1"/>
          <p:nvPr/>
        </p:nvSpPr>
        <p:spPr>
          <a:xfrm>
            <a:off x="728692" y="3393659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D256A5-E3A5-6AE3-9FF8-5701F0582F2D}"/>
              </a:ext>
            </a:extLst>
          </p:cNvPr>
          <p:cNvSpPr txBox="1"/>
          <p:nvPr/>
        </p:nvSpPr>
        <p:spPr>
          <a:xfrm>
            <a:off x="728692" y="299718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B4D260-7EB4-51A8-B0F8-E718574FC895}"/>
              </a:ext>
            </a:extLst>
          </p:cNvPr>
          <p:cNvSpPr txBox="1"/>
          <p:nvPr/>
        </p:nvSpPr>
        <p:spPr>
          <a:xfrm>
            <a:off x="728692" y="2600715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DAD10B-EEC7-1B9C-F672-9C9337FC433F}"/>
              </a:ext>
            </a:extLst>
          </p:cNvPr>
          <p:cNvSpPr txBox="1"/>
          <p:nvPr/>
        </p:nvSpPr>
        <p:spPr>
          <a:xfrm>
            <a:off x="728692" y="2435966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6A25AC1-94EE-5D56-22CB-ECBC51FEA9CF}"/>
              </a:ext>
            </a:extLst>
          </p:cNvPr>
          <p:cNvSpPr txBox="1"/>
          <p:nvPr/>
        </p:nvSpPr>
        <p:spPr>
          <a:xfrm>
            <a:off x="728692" y="4813699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378C776-27E1-0716-C274-B57E1F1A9B8F}"/>
              </a:ext>
            </a:extLst>
          </p:cNvPr>
          <p:cNvSpPr txBox="1"/>
          <p:nvPr/>
        </p:nvSpPr>
        <p:spPr>
          <a:xfrm>
            <a:off x="728692" y="441741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0C1857-CCCF-CE26-3973-4568550B4EF0}"/>
              </a:ext>
            </a:extLst>
          </p:cNvPr>
          <p:cNvSpPr txBox="1"/>
          <p:nvPr/>
        </p:nvSpPr>
        <p:spPr>
          <a:xfrm>
            <a:off x="728692" y="4021121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111D662-4526-4F13-9D27-2E06D7BF0647}"/>
              </a:ext>
            </a:extLst>
          </p:cNvPr>
          <p:cNvSpPr txBox="1"/>
          <p:nvPr/>
        </p:nvSpPr>
        <p:spPr>
          <a:xfrm>
            <a:off x="728692" y="3624833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53EE08C-197B-AE2F-154D-7CF351E662BB}"/>
              </a:ext>
            </a:extLst>
          </p:cNvPr>
          <p:cNvSpPr txBox="1"/>
          <p:nvPr/>
        </p:nvSpPr>
        <p:spPr>
          <a:xfrm>
            <a:off x="728692" y="3228544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4D8221-3533-25D3-CC74-CBB39D92E22D}"/>
              </a:ext>
            </a:extLst>
          </p:cNvPr>
          <p:cNvSpPr txBox="1"/>
          <p:nvPr/>
        </p:nvSpPr>
        <p:spPr>
          <a:xfrm>
            <a:off x="728692" y="2832255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D6D4BB1-EEF4-F4E6-D7BA-F82C19D3627C}"/>
              </a:ext>
            </a:extLst>
          </p:cNvPr>
          <p:cNvCxnSpPr>
            <a:cxnSpLocks/>
          </p:cNvCxnSpPr>
          <p:nvPr/>
        </p:nvCxnSpPr>
        <p:spPr>
          <a:xfrm>
            <a:off x="1724297" y="2365826"/>
            <a:ext cx="386660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313F0A9-4806-B00F-0689-D0AF05D9A089}"/>
              </a:ext>
            </a:extLst>
          </p:cNvPr>
          <p:cNvCxnSpPr>
            <a:cxnSpLocks/>
          </p:cNvCxnSpPr>
          <p:nvPr/>
        </p:nvCxnSpPr>
        <p:spPr>
          <a:xfrm>
            <a:off x="1724298" y="4744655"/>
            <a:ext cx="150222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99240A-3308-2609-4D8D-96227D72C46E}"/>
              </a:ext>
            </a:extLst>
          </p:cNvPr>
          <p:cNvCxnSpPr>
            <a:cxnSpLocks/>
          </p:cNvCxnSpPr>
          <p:nvPr/>
        </p:nvCxnSpPr>
        <p:spPr>
          <a:xfrm>
            <a:off x="1724297" y="4348182"/>
            <a:ext cx="1881051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0B3F827-DBD4-003B-A810-A315A4E4F542}"/>
              </a:ext>
            </a:extLst>
          </p:cNvPr>
          <p:cNvCxnSpPr>
            <a:cxnSpLocks/>
          </p:cNvCxnSpPr>
          <p:nvPr/>
        </p:nvCxnSpPr>
        <p:spPr>
          <a:xfrm>
            <a:off x="1724297" y="3951710"/>
            <a:ext cx="2292531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A118D03-B04A-51E3-D2FA-3F8A1DDD9455}"/>
              </a:ext>
            </a:extLst>
          </p:cNvPr>
          <p:cNvCxnSpPr>
            <a:cxnSpLocks/>
          </p:cNvCxnSpPr>
          <p:nvPr/>
        </p:nvCxnSpPr>
        <p:spPr>
          <a:xfrm>
            <a:off x="1724298" y="3555239"/>
            <a:ext cx="268441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CABFEA6-7EA9-F2C5-1F7C-8D168D96AB83}"/>
              </a:ext>
            </a:extLst>
          </p:cNvPr>
          <p:cNvCxnSpPr>
            <a:cxnSpLocks/>
          </p:cNvCxnSpPr>
          <p:nvPr/>
        </p:nvCxnSpPr>
        <p:spPr>
          <a:xfrm>
            <a:off x="1724298" y="3158768"/>
            <a:ext cx="3076303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E449CBF-191A-A407-BEA5-42A5A3EEE3FD}"/>
              </a:ext>
            </a:extLst>
          </p:cNvPr>
          <p:cNvCxnSpPr>
            <a:cxnSpLocks/>
          </p:cNvCxnSpPr>
          <p:nvPr/>
        </p:nvCxnSpPr>
        <p:spPr>
          <a:xfrm>
            <a:off x="1724298" y="2762297"/>
            <a:ext cx="346165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378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Diagonal Ascending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089C39-EF1B-58EF-F330-AAAF5457B172}"/>
              </a:ext>
            </a:extLst>
          </p:cNvPr>
          <p:cNvGrpSpPr/>
          <p:nvPr/>
        </p:nvGrpSpPr>
        <p:grpSpPr>
          <a:xfrm>
            <a:off x="3286686" y="2166429"/>
            <a:ext cx="5495596" cy="2814970"/>
            <a:chOff x="4382248" y="1993296"/>
            <a:chExt cx="6513274" cy="3336248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38A914AF-05DC-CAA6-F016-867D5F5BC355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D755021-B00E-8010-1634-968F002F5362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0B3FCF0-0D4C-BC14-010E-32E43A712243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284FDCD-1AB0-F3F5-932B-CB9421A1B0A5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E1AFC31-C42B-D8FB-A550-AB224F28EF92}"/>
                </a:ext>
              </a:extLst>
            </p:cNvPr>
            <p:cNvSpPr/>
            <p:nvPr/>
          </p:nvSpPr>
          <p:spPr>
            <a:xfrm>
              <a:off x="6237954" y="2922980"/>
              <a:ext cx="2801859" cy="2406560"/>
            </a:xfrm>
            <a:custGeom>
              <a:avLst/>
              <a:gdLst>
                <a:gd name="connsiteX0" fmla="*/ 124301 w 729138"/>
                <a:gd name="connsiteY0" fmla="*/ 21431 h 626268"/>
                <a:gd name="connsiteX1" fmla="*/ 21431 w 729138"/>
                <a:gd name="connsiteY1" fmla="*/ 21431 h 626268"/>
                <a:gd name="connsiteX2" fmla="*/ 21431 w 729138"/>
                <a:gd name="connsiteY2" fmla="*/ 21431 h 626268"/>
                <a:gd name="connsiteX3" fmla="*/ 21431 w 729138"/>
                <a:gd name="connsiteY3" fmla="*/ 124301 h 626268"/>
                <a:gd name="connsiteX4" fmla="*/ 523399 w 729138"/>
                <a:gd name="connsiteY4" fmla="*/ 626269 h 626268"/>
                <a:gd name="connsiteX5" fmla="*/ 729139 w 729138"/>
                <a:gd name="connsiteY5" fmla="*/ 626269 h 626268"/>
                <a:gd name="connsiteX6" fmla="*/ 125254 w 729138"/>
                <a:gd name="connsiteY6" fmla="*/ 22384 h 626268"/>
                <a:gd name="connsiteX7" fmla="*/ 71914 w 729138"/>
                <a:gd name="connsiteY7" fmla="*/ 126206 h 626268"/>
                <a:gd name="connsiteX8" fmla="*/ 16669 w 729138"/>
                <a:gd name="connsiteY8" fmla="*/ 70961 h 626268"/>
                <a:gd name="connsiteX9" fmla="*/ 71914 w 729138"/>
                <a:gd name="connsiteY9" fmla="*/ 15716 h 626268"/>
                <a:gd name="connsiteX10" fmla="*/ 127159 w 729138"/>
                <a:gd name="connsiteY10" fmla="*/ 70961 h 626268"/>
                <a:gd name="connsiteX11" fmla="*/ 71914 w 729138"/>
                <a:gd name="connsiteY11" fmla="*/ 126206 h 62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9138" h="62626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523399" y="626269"/>
                  </a:lnTo>
                  <a:lnTo>
                    <a:pt x="729139" y="626269"/>
                  </a:lnTo>
                  <a:lnTo>
                    <a:pt x="125254" y="22384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rgbClr val="F595A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5DEA2C2-ABDA-3637-AB35-BD59DD0A4DB2}"/>
                </a:ext>
              </a:extLst>
            </p:cNvPr>
            <p:cNvSpPr/>
            <p:nvPr/>
          </p:nvSpPr>
          <p:spPr>
            <a:xfrm>
              <a:off x="6702797" y="2458140"/>
              <a:ext cx="3263041" cy="2867742"/>
            </a:xfrm>
            <a:custGeom>
              <a:avLst/>
              <a:gdLst>
                <a:gd name="connsiteX0" fmla="*/ 124301 w 849153"/>
                <a:gd name="connsiteY0" fmla="*/ 21431 h 746283"/>
                <a:gd name="connsiteX1" fmla="*/ 21431 w 849153"/>
                <a:gd name="connsiteY1" fmla="*/ 21431 h 746283"/>
                <a:gd name="connsiteX2" fmla="*/ 21431 w 849153"/>
                <a:gd name="connsiteY2" fmla="*/ 124301 h 746283"/>
                <a:gd name="connsiteX3" fmla="*/ 643414 w 849153"/>
                <a:gd name="connsiteY3" fmla="*/ 746284 h 746283"/>
                <a:gd name="connsiteX4" fmla="*/ 849154 w 849153"/>
                <a:gd name="connsiteY4" fmla="*/ 746284 h 746283"/>
                <a:gd name="connsiteX5" fmla="*/ 124301 w 849153"/>
                <a:gd name="connsiteY5" fmla="*/ 21431 h 746283"/>
                <a:gd name="connsiteX6" fmla="*/ 70961 w 849153"/>
                <a:gd name="connsiteY6" fmla="*/ 127159 h 746283"/>
                <a:gd name="connsiteX7" fmla="*/ 15716 w 849153"/>
                <a:gd name="connsiteY7" fmla="*/ 71914 h 746283"/>
                <a:gd name="connsiteX8" fmla="*/ 70961 w 849153"/>
                <a:gd name="connsiteY8" fmla="*/ 16669 h 746283"/>
                <a:gd name="connsiteX9" fmla="*/ 126206 w 849153"/>
                <a:gd name="connsiteY9" fmla="*/ 71914 h 746283"/>
                <a:gd name="connsiteX10" fmla="*/ 70961 w 849153"/>
                <a:gd name="connsiteY10" fmla="*/ 127159 h 74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53" h="74628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643414" y="746284"/>
                  </a:lnTo>
                  <a:lnTo>
                    <a:pt x="849154" y="746284"/>
                  </a:lnTo>
                  <a:lnTo>
                    <a:pt x="124301" y="21431"/>
                  </a:lnTo>
                  <a:close/>
                  <a:moveTo>
                    <a:pt x="70961" y="127159"/>
                  </a:moveTo>
                  <a:cubicBezTo>
                    <a:pt x="40481" y="127159"/>
                    <a:pt x="15716" y="102394"/>
                    <a:pt x="15716" y="71914"/>
                  </a:cubicBezTo>
                  <a:cubicBezTo>
                    <a:pt x="15716" y="41434"/>
                    <a:pt x="40481" y="16669"/>
                    <a:pt x="70961" y="16669"/>
                  </a:cubicBezTo>
                  <a:cubicBezTo>
                    <a:pt x="101441" y="16669"/>
                    <a:pt x="126206" y="41434"/>
                    <a:pt x="126206" y="71914"/>
                  </a:cubicBezTo>
                  <a:cubicBezTo>
                    <a:pt x="126206" y="102394"/>
                    <a:pt x="101441" y="127159"/>
                    <a:pt x="70961" y="127159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F27DC86-9353-5605-84EA-DC29B20353D3}"/>
                </a:ext>
              </a:extLst>
            </p:cNvPr>
            <p:cNvSpPr/>
            <p:nvPr/>
          </p:nvSpPr>
          <p:spPr>
            <a:xfrm>
              <a:off x="7167637" y="1993296"/>
              <a:ext cx="3727885" cy="3332586"/>
            </a:xfrm>
            <a:custGeom>
              <a:avLst/>
              <a:gdLst>
                <a:gd name="connsiteX0" fmla="*/ 124301 w 970121"/>
                <a:gd name="connsiteY0" fmla="*/ 21431 h 867251"/>
                <a:gd name="connsiteX1" fmla="*/ 21431 w 970121"/>
                <a:gd name="connsiteY1" fmla="*/ 21431 h 867251"/>
                <a:gd name="connsiteX2" fmla="*/ 21431 w 970121"/>
                <a:gd name="connsiteY2" fmla="*/ 124301 h 867251"/>
                <a:gd name="connsiteX3" fmla="*/ 764381 w 970121"/>
                <a:gd name="connsiteY3" fmla="*/ 867251 h 867251"/>
                <a:gd name="connsiteX4" fmla="*/ 970121 w 970121"/>
                <a:gd name="connsiteY4" fmla="*/ 867251 h 867251"/>
                <a:gd name="connsiteX5" fmla="*/ 124301 w 970121"/>
                <a:gd name="connsiteY5" fmla="*/ 21431 h 867251"/>
                <a:gd name="connsiteX6" fmla="*/ 72866 w 970121"/>
                <a:gd name="connsiteY6" fmla="*/ 125254 h 867251"/>
                <a:gd name="connsiteX7" fmla="*/ 17621 w 970121"/>
                <a:gd name="connsiteY7" fmla="*/ 70009 h 867251"/>
                <a:gd name="connsiteX8" fmla="*/ 72866 w 970121"/>
                <a:gd name="connsiteY8" fmla="*/ 14764 h 867251"/>
                <a:gd name="connsiteX9" fmla="*/ 128111 w 970121"/>
                <a:gd name="connsiteY9" fmla="*/ 70009 h 867251"/>
                <a:gd name="connsiteX10" fmla="*/ 72866 w 970121"/>
                <a:gd name="connsiteY10" fmla="*/ 125254 h 867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0121" h="86725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764381" y="867251"/>
                  </a:lnTo>
                  <a:lnTo>
                    <a:pt x="970121" y="867251"/>
                  </a:lnTo>
                  <a:lnTo>
                    <a:pt x="124301" y="21431"/>
                  </a:lnTo>
                  <a:close/>
                  <a:moveTo>
                    <a:pt x="72866" y="125254"/>
                  </a:moveTo>
                  <a:cubicBezTo>
                    <a:pt x="42386" y="125254"/>
                    <a:pt x="17621" y="100489"/>
                    <a:pt x="17621" y="70009"/>
                  </a:cubicBezTo>
                  <a:cubicBezTo>
                    <a:pt x="17621" y="39529"/>
                    <a:pt x="42386" y="14764"/>
                    <a:pt x="72866" y="14764"/>
                  </a:cubicBezTo>
                  <a:cubicBezTo>
                    <a:pt x="103346" y="14764"/>
                    <a:pt x="128111" y="39529"/>
                    <a:pt x="128111" y="70009"/>
                  </a:cubicBezTo>
                  <a:cubicBezTo>
                    <a:pt x="128111" y="100489"/>
                    <a:pt x="103346" y="125254"/>
                    <a:pt x="72866" y="125254"/>
                  </a:cubicBezTo>
                  <a:close/>
                </a:path>
              </a:pathLst>
            </a:custGeom>
            <a:solidFill>
              <a:srgbClr val="CEBA8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07F025E4-ADFD-28A7-D28D-3ACB308DBCA5}"/>
              </a:ext>
            </a:extLst>
          </p:cNvPr>
          <p:cNvSpPr txBox="1"/>
          <p:nvPr/>
        </p:nvSpPr>
        <p:spPr>
          <a:xfrm>
            <a:off x="3339271" y="4556401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B93D4D-F4D4-DC20-B685-5255B6BA2BAC}"/>
              </a:ext>
            </a:extLst>
          </p:cNvPr>
          <p:cNvSpPr txBox="1"/>
          <p:nvPr/>
        </p:nvSpPr>
        <p:spPr>
          <a:xfrm>
            <a:off x="3730099" y="4171529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D4ED99-ABAA-BE37-901A-3F87463DCDD1}"/>
              </a:ext>
            </a:extLst>
          </p:cNvPr>
          <p:cNvSpPr txBox="1"/>
          <p:nvPr/>
        </p:nvSpPr>
        <p:spPr>
          <a:xfrm>
            <a:off x="4114562" y="3789411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7A23E5-3D24-86E1-C862-12BA2260A4DF}"/>
              </a:ext>
            </a:extLst>
          </p:cNvPr>
          <p:cNvSpPr txBox="1"/>
          <p:nvPr/>
        </p:nvSpPr>
        <p:spPr>
          <a:xfrm>
            <a:off x="4506292" y="3401025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1FEE38-3ED9-18FB-D425-BF1DB14B5E9E}"/>
              </a:ext>
            </a:extLst>
          </p:cNvPr>
          <p:cNvSpPr txBox="1"/>
          <p:nvPr/>
        </p:nvSpPr>
        <p:spPr>
          <a:xfrm>
            <a:off x="4897524" y="3009831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5BFFBF-80BE-65D9-F44D-C048A389A8B7}"/>
              </a:ext>
            </a:extLst>
          </p:cNvPr>
          <p:cNvSpPr txBox="1"/>
          <p:nvPr/>
        </p:nvSpPr>
        <p:spPr>
          <a:xfrm>
            <a:off x="5301509" y="2615279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9481B1-7C72-793F-2EC6-ED0D3036EFB1}"/>
              </a:ext>
            </a:extLst>
          </p:cNvPr>
          <p:cNvSpPr txBox="1"/>
          <p:nvPr/>
        </p:nvSpPr>
        <p:spPr>
          <a:xfrm>
            <a:off x="5688317" y="2206808"/>
            <a:ext cx="365760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07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D6D4BB1-EEF4-F4E6-D7BA-F82C19D3627C}"/>
              </a:ext>
            </a:extLst>
          </p:cNvPr>
          <p:cNvCxnSpPr>
            <a:cxnSpLocks/>
          </p:cNvCxnSpPr>
          <p:nvPr/>
        </p:nvCxnSpPr>
        <p:spPr>
          <a:xfrm>
            <a:off x="1724297" y="2363357"/>
            <a:ext cx="3866606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313F0A9-4806-B00F-0689-D0AF05D9A089}"/>
              </a:ext>
            </a:extLst>
          </p:cNvPr>
          <p:cNvCxnSpPr>
            <a:cxnSpLocks/>
          </p:cNvCxnSpPr>
          <p:nvPr/>
        </p:nvCxnSpPr>
        <p:spPr>
          <a:xfrm>
            <a:off x="1724298" y="4744655"/>
            <a:ext cx="150222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999240A-3308-2609-4D8D-96227D72C46E}"/>
              </a:ext>
            </a:extLst>
          </p:cNvPr>
          <p:cNvCxnSpPr>
            <a:cxnSpLocks/>
          </p:cNvCxnSpPr>
          <p:nvPr/>
        </p:nvCxnSpPr>
        <p:spPr>
          <a:xfrm>
            <a:off x="1724297" y="4346237"/>
            <a:ext cx="1881051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0B3F827-DBD4-003B-A810-A315A4E4F542}"/>
              </a:ext>
            </a:extLst>
          </p:cNvPr>
          <p:cNvCxnSpPr>
            <a:cxnSpLocks/>
          </p:cNvCxnSpPr>
          <p:nvPr/>
        </p:nvCxnSpPr>
        <p:spPr>
          <a:xfrm>
            <a:off x="1724297" y="3954352"/>
            <a:ext cx="2292531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A118D03-B04A-51E3-D2FA-3F8A1DDD9455}"/>
              </a:ext>
            </a:extLst>
          </p:cNvPr>
          <p:cNvCxnSpPr>
            <a:cxnSpLocks/>
          </p:cNvCxnSpPr>
          <p:nvPr/>
        </p:nvCxnSpPr>
        <p:spPr>
          <a:xfrm>
            <a:off x="1724298" y="3575529"/>
            <a:ext cx="2684417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CABFEA6-7EA9-F2C5-1F7C-8D168D96AB83}"/>
              </a:ext>
            </a:extLst>
          </p:cNvPr>
          <p:cNvCxnSpPr>
            <a:cxnSpLocks/>
          </p:cNvCxnSpPr>
          <p:nvPr/>
        </p:nvCxnSpPr>
        <p:spPr>
          <a:xfrm>
            <a:off x="1724298" y="3183643"/>
            <a:ext cx="3076303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E449CBF-191A-A407-BEA5-42A5A3EEE3FD}"/>
              </a:ext>
            </a:extLst>
          </p:cNvPr>
          <p:cNvCxnSpPr>
            <a:cxnSpLocks/>
          </p:cNvCxnSpPr>
          <p:nvPr/>
        </p:nvCxnSpPr>
        <p:spPr>
          <a:xfrm>
            <a:off x="1724298" y="2785226"/>
            <a:ext cx="3461657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3FC9070-94CD-C768-3F5F-559F137CC3A9}"/>
              </a:ext>
            </a:extLst>
          </p:cNvPr>
          <p:cNvSpPr txBox="1"/>
          <p:nvPr/>
        </p:nvSpPr>
        <p:spPr>
          <a:xfrm>
            <a:off x="728692" y="2204244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BE5DAE-7B0A-D3BF-B79D-778D7BCDDDDA}"/>
              </a:ext>
            </a:extLst>
          </p:cNvPr>
          <p:cNvSpPr txBox="1"/>
          <p:nvPr/>
        </p:nvSpPr>
        <p:spPr>
          <a:xfrm>
            <a:off x="728692" y="4583072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E75345E-CE83-1ED1-E88F-2DC189EA13BA}"/>
              </a:ext>
            </a:extLst>
          </p:cNvPr>
          <p:cNvSpPr txBox="1"/>
          <p:nvPr/>
        </p:nvSpPr>
        <p:spPr>
          <a:xfrm>
            <a:off x="728692" y="4186602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621E2AA-CC6A-5659-5A13-D43AC931ACD2}"/>
              </a:ext>
            </a:extLst>
          </p:cNvPr>
          <p:cNvSpPr txBox="1"/>
          <p:nvPr/>
        </p:nvSpPr>
        <p:spPr>
          <a:xfrm>
            <a:off x="728692" y="3790130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674A93F-A012-B0F3-FD9E-F8333477B1FE}"/>
              </a:ext>
            </a:extLst>
          </p:cNvPr>
          <p:cNvSpPr txBox="1"/>
          <p:nvPr/>
        </p:nvSpPr>
        <p:spPr>
          <a:xfrm>
            <a:off x="728692" y="3393659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8B9124-0241-F27E-C9AB-76B1085BF91C}"/>
              </a:ext>
            </a:extLst>
          </p:cNvPr>
          <p:cNvSpPr txBox="1"/>
          <p:nvPr/>
        </p:nvSpPr>
        <p:spPr>
          <a:xfrm>
            <a:off x="728692" y="299718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9458FC0-66C1-48F4-C675-507556E3FAC9}"/>
              </a:ext>
            </a:extLst>
          </p:cNvPr>
          <p:cNvSpPr txBox="1"/>
          <p:nvPr/>
        </p:nvSpPr>
        <p:spPr>
          <a:xfrm>
            <a:off x="728692" y="2600715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ECFA97-EE55-6B9C-639F-A46D3727B05D}"/>
              </a:ext>
            </a:extLst>
          </p:cNvPr>
          <p:cNvSpPr txBox="1"/>
          <p:nvPr/>
        </p:nvSpPr>
        <p:spPr>
          <a:xfrm>
            <a:off x="728692" y="2435966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AEEFD80-883A-A143-ECD9-7E3601969A9B}"/>
              </a:ext>
            </a:extLst>
          </p:cNvPr>
          <p:cNvSpPr txBox="1"/>
          <p:nvPr/>
        </p:nvSpPr>
        <p:spPr>
          <a:xfrm>
            <a:off x="728692" y="4813699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7B5669A-E0DC-E68F-4FDC-B2884C1A2620}"/>
              </a:ext>
            </a:extLst>
          </p:cNvPr>
          <p:cNvSpPr txBox="1"/>
          <p:nvPr/>
        </p:nvSpPr>
        <p:spPr>
          <a:xfrm>
            <a:off x="728692" y="441741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8D5B3F4-4E04-2A13-55F9-2D9C48F15BAA}"/>
              </a:ext>
            </a:extLst>
          </p:cNvPr>
          <p:cNvSpPr txBox="1"/>
          <p:nvPr/>
        </p:nvSpPr>
        <p:spPr>
          <a:xfrm>
            <a:off x="728692" y="4021121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7B89D66-8982-F63C-4394-9E12B924BCF1}"/>
              </a:ext>
            </a:extLst>
          </p:cNvPr>
          <p:cNvSpPr txBox="1"/>
          <p:nvPr/>
        </p:nvSpPr>
        <p:spPr>
          <a:xfrm>
            <a:off x="728692" y="3624833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32F7763-74C4-2983-051C-4186C034EEF8}"/>
              </a:ext>
            </a:extLst>
          </p:cNvPr>
          <p:cNvSpPr txBox="1"/>
          <p:nvPr/>
        </p:nvSpPr>
        <p:spPr>
          <a:xfrm>
            <a:off x="728692" y="3228544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06EFB9-13CA-0AB5-2FE0-9E4814829311}"/>
              </a:ext>
            </a:extLst>
          </p:cNvPr>
          <p:cNvSpPr txBox="1"/>
          <p:nvPr/>
        </p:nvSpPr>
        <p:spPr>
          <a:xfrm>
            <a:off x="728692" y="2832255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</p:spTree>
    <p:extLst>
      <p:ext uri="{BB962C8B-B14F-4D97-AF65-F5344CB8AC3E}">
        <p14:creationId xmlns:p14="http://schemas.microsoft.com/office/powerpoint/2010/main" val="2943711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10467</TotalTime>
  <Words>230</Words>
  <Application>Microsoft Office PowerPoint</Application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Diagonal Ascending Process – Slide Template</vt:lpstr>
      <vt:lpstr>7-Step Diagonal Ascending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Diagonal Ascending Process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2024-06-21T22:17:57Z</dcterms:modified>
  <cp:category>Charts &amp; Diagrams</cp:category>
</cp:coreProperties>
</file>