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2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4" d="100"/>
          <a:sy n="84" d="100"/>
        </p:scale>
        <p:origin x="253" y="3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30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93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022"/>
            <a:ext cx="11353800" cy="739056"/>
          </a:xfrm>
        </p:spPr>
        <p:txBody>
          <a:bodyPr>
            <a:noAutofit/>
          </a:bodyPr>
          <a:lstStyle/>
          <a:p>
            <a:r>
              <a:rPr lang="en-US" dirty="0"/>
              <a:t>7-Step Diagonal Ascending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089C39-EF1B-58EF-F330-AAAF5457B172}"/>
              </a:ext>
            </a:extLst>
          </p:cNvPr>
          <p:cNvGrpSpPr/>
          <p:nvPr/>
        </p:nvGrpSpPr>
        <p:grpSpPr>
          <a:xfrm>
            <a:off x="4382247" y="1745571"/>
            <a:ext cx="7327461" cy="3753293"/>
            <a:chOff x="4382248" y="1993296"/>
            <a:chExt cx="6513274" cy="333624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38A914AF-05DC-CAA6-F016-867D5F5BC355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D755021-B00E-8010-1634-968F002F5362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0B3FCF0-0D4C-BC14-010E-32E43A712243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284FDCD-1AB0-F3F5-932B-CB9421A1B0A5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E1AFC31-C42B-D8FB-A550-AB224F28EF92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5DEA2C2-ABDA-3637-AB35-BD59DD0A4DB2}"/>
                </a:ext>
              </a:extLst>
            </p:cNvPr>
            <p:cNvSpPr/>
            <p:nvPr/>
          </p:nvSpPr>
          <p:spPr>
            <a:xfrm>
              <a:off x="6702797" y="245814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F27DC86-9353-5605-84EA-DC29B20353D3}"/>
                </a:ext>
              </a:extLst>
            </p:cNvPr>
            <p:cNvSpPr/>
            <p:nvPr/>
          </p:nvSpPr>
          <p:spPr>
            <a:xfrm>
              <a:off x="7167637" y="199329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7F025E4-ADFD-28A7-D28D-3ACB308DBCA5}"/>
              </a:ext>
            </a:extLst>
          </p:cNvPr>
          <p:cNvSpPr txBox="1"/>
          <p:nvPr/>
        </p:nvSpPr>
        <p:spPr>
          <a:xfrm>
            <a:off x="4452361" y="4986714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B93D4D-F4D4-DC20-B685-5255B6BA2BAC}"/>
              </a:ext>
            </a:extLst>
          </p:cNvPr>
          <p:cNvSpPr txBox="1"/>
          <p:nvPr/>
        </p:nvSpPr>
        <p:spPr>
          <a:xfrm>
            <a:off x="4973465" y="4473551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4ED99-ABAA-BE37-901A-3F87463DCDD1}"/>
              </a:ext>
            </a:extLst>
          </p:cNvPr>
          <p:cNvSpPr txBox="1"/>
          <p:nvPr/>
        </p:nvSpPr>
        <p:spPr>
          <a:xfrm>
            <a:off x="5486082" y="3945109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A23E5-3D24-86E1-C862-12BA2260A4DF}"/>
              </a:ext>
            </a:extLst>
          </p:cNvPr>
          <p:cNvSpPr txBox="1"/>
          <p:nvPr/>
        </p:nvSpPr>
        <p:spPr>
          <a:xfrm>
            <a:off x="6008389" y="3427261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1FEE38-3ED9-18FB-D425-BF1DB14B5E9E}"/>
              </a:ext>
            </a:extLst>
          </p:cNvPr>
          <p:cNvSpPr txBox="1"/>
          <p:nvPr/>
        </p:nvSpPr>
        <p:spPr>
          <a:xfrm>
            <a:off x="6530032" y="290566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BFFBF-80BE-65D9-F44D-C048A389A8B7}"/>
              </a:ext>
            </a:extLst>
          </p:cNvPr>
          <p:cNvSpPr txBox="1"/>
          <p:nvPr/>
        </p:nvSpPr>
        <p:spPr>
          <a:xfrm>
            <a:off x="7068678" y="2379599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9481B1-7C72-793F-2EC6-ED0D3036EFB1}"/>
              </a:ext>
            </a:extLst>
          </p:cNvPr>
          <p:cNvSpPr txBox="1"/>
          <p:nvPr/>
        </p:nvSpPr>
        <p:spPr>
          <a:xfrm>
            <a:off x="7584422" y="1834971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2FDAA9-0E45-31C8-0B31-597D5B6ABEEB}"/>
              </a:ext>
            </a:extLst>
          </p:cNvPr>
          <p:cNvSpPr txBox="1"/>
          <p:nvPr/>
        </p:nvSpPr>
        <p:spPr>
          <a:xfrm>
            <a:off x="971590" y="1826769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795CCB-B511-6B65-1630-057DE9F18490}"/>
              </a:ext>
            </a:extLst>
          </p:cNvPr>
          <p:cNvSpPr txBox="1"/>
          <p:nvPr/>
        </p:nvSpPr>
        <p:spPr>
          <a:xfrm>
            <a:off x="971590" y="4998540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19AA07-1AD1-BF31-5F4A-8109E149A17D}"/>
              </a:ext>
            </a:extLst>
          </p:cNvPr>
          <p:cNvSpPr txBox="1"/>
          <p:nvPr/>
        </p:nvSpPr>
        <p:spPr>
          <a:xfrm>
            <a:off x="971590" y="4469913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EECDEE-F6F3-5DD1-0734-5D610DE84310}"/>
              </a:ext>
            </a:extLst>
          </p:cNvPr>
          <p:cNvSpPr txBox="1"/>
          <p:nvPr/>
        </p:nvSpPr>
        <p:spPr>
          <a:xfrm>
            <a:off x="971590" y="3941284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615934-56B8-EA4D-5E71-58C7863EBE91}"/>
              </a:ext>
            </a:extLst>
          </p:cNvPr>
          <p:cNvSpPr txBox="1"/>
          <p:nvPr/>
        </p:nvSpPr>
        <p:spPr>
          <a:xfrm>
            <a:off x="971590" y="3412655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D256A5-E3A5-6AE3-9FF8-5701F0582F2D}"/>
              </a:ext>
            </a:extLst>
          </p:cNvPr>
          <p:cNvSpPr txBox="1"/>
          <p:nvPr/>
        </p:nvSpPr>
        <p:spPr>
          <a:xfrm>
            <a:off x="971590" y="288402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B4D260-7EB4-51A8-B0F8-E718574FC895}"/>
              </a:ext>
            </a:extLst>
          </p:cNvPr>
          <p:cNvSpPr txBox="1"/>
          <p:nvPr/>
        </p:nvSpPr>
        <p:spPr>
          <a:xfrm>
            <a:off x="971590" y="2355397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DAD10B-EEC7-1B9C-F672-9C9337FC433F}"/>
              </a:ext>
            </a:extLst>
          </p:cNvPr>
          <p:cNvSpPr txBox="1"/>
          <p:nvPr/>
        </p:nvSpPr>
        <p:spPr>
          <a:xfrm>
            <a:off x="971589" y="210495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A25AC1-94EE-5D56-22CB-ECBC51FEA9CF}"/>
              </a:ext>
            </a:extLst>
          </p:cNvPr>
          <p:cNvSpPr txBox="1"/>
          <p:nvPr/>
        </p:nvSpPr>
        <p:spPr>
          <a:xfrm>
            <a:off x="971589" y="527526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78C776-27E1-0716-C274-B57E1F1A9B8F}"/>
              </a:ext>
            </a:extLst>
          </p:cNvPr>
          <p:cNvSpPr txBox="1"/>
          <p:nvPr/>
        </p:nvSpPr>
        <p:spPr>
          <a:xfrm>
            <a:off x="971589" y="4746880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0C1857-CCCF-CE26-3973-4568550B4EF0}"/>
              </a:ext>
            </a:extLst>
          </p:cNvPr>
          <p:cNvSpPr txBox="1"/>
          <p:nvPr/>
        </p:nvSpPr>
        <p:spPr>
          <a:xfrm>
            <a:off x="971589" y="421849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11D662-4526-4F13-9D27-2E06D7BF0647}"/>
              </a:ext>
            </a:extLst>
          </p:cNvPr>
          <p:cNvSpPr txBox="1"/>
          <p:nvPr/>
        </p:nvSpPr>
        <p:spPr>
          <a:xfrm>
            <a:off x="971589" y="3690110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3EE08C-197B-AE2F-154D-7CF351E662BB}"/>
              </a:ext>
            </a:extLst>
          </p:cNvPr>
          <p:cNvSpPr txBox="1"/>
          <p:nvPr/>
        </p:nvSpPr>
        <p:spPr>
          <a:xfrm>
            <a:off x="971589" y="316172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4D8221-3533-25D3-CC74-CBB39D92E22D}"/>
              </a:ext>
            </a:extLst>
          </p:cNvPr>
          <p:cNvSpPr txBox="1"/>
          <p:nvPr/>
        </p:nvSpPr>
        <p:spPr>
          <a:xfrm>
            <a:off x="971589" y="2633340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D6D4BB1-EEF4-F4E6-D7BA-F82C19D3627C}"/>
              </a:ext>
            </a:extLst>
          </p:cNvPr>
          <p:cNvCxnSpPr>
            <a:cxnSpLocks/>
          </p:cNvCxnSpPr>
          <p:nvPr/>
        </p:nvCxnSpPr>
        <p:spPr>
          <a:xfrm>
            <a:off x="2299063" y="2011435"/>
            <a:ext cx="5155474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13F0A9-4806-B00F-0689-D0AF05D9A089}"/>
              </a:ext>
            </a:extLst>
          </p:cNvPr>
          <p:cNvCxnSpPr>
            <a:cxnSpLocks/>
          </p:cNvCxnSpPr>
          <p:nvPr/>
        </p:nvCxnSpPr>
        <p:spPr>
          <a:xfrm>
            <a:off x="2299063" y="5183206"/>
            <a:ext cx="200297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99240A-3308-2609-4D8D-96227D72C46E}"/>
              </a:ext>
            </a:extLst>
          </p:cNvPr>
          <p:cNvCxnSpPr>
            <a:cxnSpLocks/>
          </p:cNvCxnSpPr>
          <p:nvPr/>
        </p:nvCxnSpPr>
        <p:spPr>
          <a:xfrm>
            <a:off x="2299063" y="4654576"/>
            <a:ext cx="250806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0B3F827-DBD4-003B-A810-A315A4E4F542}"/>
              </a:ext>
            </a:extLst>
          </p:cNvPr>
          <p:cNvCxnSpPr>
            <a:cxnSpLocks/>
          </p:cNvCxnSpPr>
          <p:nvPr/>
        </p:nvCxnSpPr>
        <p:spPr>
          <a:xfrm>
            <a:off x="2299063" y="4125947"/>
            <a:ext cx="305670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A118D03-B04A-51E3-D2FA-3F8A1DDD9455}"/>
              </a:ext>
            </a:extLst>
          </p:cNvPr>
          <p:cNvCxnSpPr>
            <a:cxnSpLocks/>
          </p:cNvCxnSpPr>
          <p:nvPr/>
        </p:nvCxnSpPr>
        <p:spPr>
          <a:xfrm>
            <a:off x="2299063" y="3597319"/>
            <a:ext cx="3579223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CABFEA6-7EA9-F2C5-1F7C-8D168D96AB83}"/>
              </a:ext>
            </a:extLst>
          </p:cNvPr>
          <p:cNvCxnSpPr>
            <a:cxnSpLocks/>
          </p:cNvCxnSpPr>
          <p:nvPr/>
        </p:nvCxnSpPr>
        <p:spPr>
          <a:xfrm>
            <a:off x="2299063" y="3068691"/>
            <a:ext cx="410173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E449CBF-191A-A407-BEA5-42A5A3EEE3FD}"/>
              </a:ext>
            </a:extLst>
          </p:cNvPr>
          <p:cNvCxnSpPr>
            <a:cxnSpLocks/>
          </p:cNvCxnSpPr>
          <p:nvPr/>
        </p:nvCxnSpPr>
        <p:spPr>
          <a:xfrm>
            <a:off x="2299063" y="2540063"/>
            <a:ext cx="4615543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378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Diagonal Ascending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089C39-EF1B-58EF-F330-AAAF5457B172}"/>
              </a:ext>
            </a:extLst>
          </p:cNvPr>
          <p:cNvGrpSpPr/>
          <p:nvPr/>
        </p:nvGrpSpPr>
        <p:grpSpPr>
          <a:xfrm>
            <a:off x="4382247" y="1745571"/>
            <a:ext cx="7327461" cy="3753293"/>
            <a:chOff x="4382248" y="1993296"/>
            <a:chExt cx="6513274" cy="333624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38A914AF-05DC-CAA6-F016-867D5F5BC355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D755021-B00E-8010-1634-968F002F5362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0B3FCF0-0D4C-BC14-010E-32E43A712243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284FDCD-1AB0-F3F5-932B-CB9421A1B0A5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E1AFC31-C42B-D8FB-A550-AB224F28EF92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5DEA2C2-ABDA-3637-AB35-BD59DD0A4DB2}"/>
                </a:ext>
              </a:extLst>
            </p:cNvPr>
            <p:cNvSpPr/>
            <p:nvPr/>
          </p:nvSpPr>
          <p:spPr>
            <a:xfrm>
              <a:off x="6702797" y="245814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F27DC86-9353-5605-84EA-DC29B20353D3}"/>
                </a:ext>
              </a:extLst>
            </p:cNvPr>
            <p:cNvSpPr/>
            <p:nvPr/>
          </p:nvSpPr>
          <p:spPr>
            <a:xfrm>
              <a:off x="7167637" y="199329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7F025E4-ADFD-28A7-D28D-3ACB308DBCA5}"/>
              </a:ext>
            </a:extLst>
          </p:cNvPr>
          <p:cNvSpPr txBox="1"/>
          <p:nvPr/>
        </p:nvSpPr>
        <p:spPr>
          <a:xfrm>
            <a:off x="4452361" y="4947589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B93D4D-F4D4-DC20-B685-5255B6BA2BAC}"/>
              </a:ext>
            </a:extLst>
          </p:cNvPr>
          <p:cNvSpPr txBox="1"/>
          <p:nvPr/>
        </p:nvSpPr>
        <p:spPr>
          <a:xfrm>
            <a:off x="4973465" y="4434426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4ED99-ABAA-BE37-901A-3F87463DCDD1}"/>
              </a:ext>
            </a:extLst>
          </p:cNvPr>
          <p:cNvSpPr txBox="1"/>
          <p:nvPr/>
        </p:nvSpPr>
        <p:spPr>
          <a:xfrm>
            <a:off x="5486082" y="3924936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A23E5-3D24-86E1-C862-12BA2260A4DF}"/>
              </a:ext>
            </a:extLst>
          </p:cNvPr>
          <p:cNvSpPr txBox="1"/>
          <p:nvPr/>
        </p:nvSpPr>
        <p:spPr>
          <a:xfrm>
            <a:off x="6008389" y="340708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1FEE38-3ED9-18FB-D425-BF1DB14B5E9E}"/>
              </a:ext>
            </a:extLst>
          </p:cNvPr>
          <p:cNvSpPr txBox="1"/>
          <p:nvPr/>
        </p:nvSpPr>
        <p:spPr>
          <a:xfrm>
            <a:off x="6530032" y="2885495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BFFBF-80BE-65D9-F44D-C048A389A8B7}"/>
              </a:ext>
            </a:extLst>
          </p:cNvPr>
          <p:cNvSpPr txBox="1"/>
          <p:nvPr/>
        </p:nvSpPr>
        <p:spPr>
          <a:xfrm>
            <a:off x="7068678" y="2359426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9481B1-7C72-793F-2EC6-ED0D3036EFB1}"/>
              </a:ext>
            </a:extLst>
          </p:cNvPr>
          <p:cNvSpPr txBox="1"/>
          <p:nvPr/>
        </p:nvSpPr>
        <p:spPr>
          <a:xfrm>
            <a:off x="7584422" y="181479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07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D6D4BB1-EEF4-F4E6-D7BA-F82C19D3627C}"/>
              </a:ext>
            </a:extLst>
          </p:cNvPr>
          <p:cNvCxnSpPr>
            <a:cxnSpLocks/>
          </p:cNvCxnSpPr>
          <p:nvPr/>
        </p:nvCxnSpPr>
        <p:spPr>
          <a:xfrm>
            <a:off x="2299063" y="2008143"/>
            <a:ext cx="515547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13F0A9-4806-B00F-0689-D0AF05D9A089}"/>
              </a:ext>
            </a:extLst>
          </p:cNvPr>
          <p:cNvCxnSpPr>
            <a:cxnSpLocks/>
          </p:cNvCxnSpPr>
          <p:nvPr/>
        </p:nvCxnSpPr>
        <p:spPr>
          <a:xfrm>
            <a:off x="2299063" y="5183206"/>
            <a:ext cx="200297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99240A-3308-2609-4D8D-96227D72C46E}"/>
              </a:ext>
            </a:extLst>
          </p:cNvPr>
          <p:cNvCxnSpPr>
            <a:cxnSpLocks/>
          </p:cNvCxnSpPr>
          <p:nvPr/>
        </p:nvCxnSpPr>
        <p:spPr>
          <a:xfrm>
            <a:off x="2299063" y="4651983"/>
            <a:ext cx="250806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0B3F827-DBD4-003B-A810-A315A4E4F542}"/>
              </a:ext>
            </a:extLst>
          </p:cNvPr>
          <p:cNvCxnSpPr>
            <a:cxnSpLocks/>
          </p:cNvCxnSpPr>
          <p:nvPr/>
        </p:nvCxnSpPr>
        <p:spPr>
          <a:xfrm>
            <a:off x="2299063" y="4129469"/>
            <a:ext cx="305670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A118D03-B04A-51E3-D2FA-3F8A1DDD9455}"/>
              </a:ext>
            </a:extLst>
          </p:cNvPr>
          <p:cNvCxnSpPr>
            <a:cxnSpLocks/>
          </p:cNvCxnSpPr>
          <p:nvPr/>
        </p:nvCxnSpPr>
        <p:spPr>
          <a:xfrm>
            <a:off x="2299063" y="3624372"/>
            <a:ext cx="3579223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CABFEA6-7EA9-F2C5-1F7C-8D168D96AB83}"/>
              </a:ext>
            </a:extLst>
          </p:cNvPr>
          <p:cNvCxnSpPr>
            <a:cxnSpLocks/>
          </p:cNvCxnSpPr>
          <p:nvPr/>
        </p:nvCxnSpPr>
        <p:spPr>
          <a:xfrm>
            <a:off x="2299063" y="3101857"/>
            <a:ext cx="4101737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E449CBF-191A-A407-BEA5-42A5A3EEE3FD}"/>
              </a:ext>
            </a:extLst>
          </p:cNvPr>
          <p:cNvCxnSpPr>
            <a:cxnSpLocks/>
          </p:cNvCxnSpPr>
          <p:nvPr/>
        </p:nvCxnSpPr>
        <p:spPr>
          <a:xfrm>
            <a:off x="2299063" y="2570635"/>
            <a:ext cx="4615543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3FC9070-94CD-C768-3F5F-559F137CC3A9}"/>
              </a:ext>
            </a:extLst>
          </p:cNvPr>
          <p:cNvSpPr txBox="1"/>
          <p:nvPr/>
        </p:nvSpPr>
        <p:spPr>
          <a:xfrm>
            <a:off x="971590" y="1826769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BE5DAE-7B0A-D3BF-B79D-778D7BCDDDDA}"/>
              </a:ext>
            </a:extLst>
          </p:cNvPr>
          <p:cNvSpPr txBox="1"/>
          <p:nvPr/>
        </p:nvSpPr>
        <p:spPr>
          <a:xfrm>
            <a:off x="971590" y="4998540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75345E-CE83-1ED1-E88F-2DC189EA13BA}"/>
              </a:ext>
            </a:extLst>
          </p:cNvPr>
          <p:cNvSpPr txBox="1"/>
          <p:nvPr/>
        </p:nvSpPr>
        <p:spPr>
          <a:xfrm>
            <a:off x="971590" y="4469913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21E2AA-CC6A-5659-5A13-D43AC931ACD2}"/>
              </a:ext>
            </a:extLst>
          </p:cNvPr>
          <p:cNvSpPr txBox="1"/>
          <p:nvPr/>
        </p:nvSpPr>
        <p:spPr>
          <a:xfrm>
            <a:off x="971590" y="3941284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674A93F-A012-B0F3-FD9E-F8333477B1FE}"/>
              </a:ext>
            </a:extLst>
          </p:cNvPr>
          <p:cNvSpPr txBox="1"/>
          <p:nvPr/>
        </p:nvSpPr>
        <p:spPr>
          <a:xfrm>
            <a:off x="971590" y="3412655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8B9124-0241-F27E-C9AB-76B1085BF91C}"/>
              </a:ext>
            </a:extLst>
          </p:cNvPr>
          <p:cNvSpPr txBox="1"/>
          <p:nvPr/>
        </p:nvSpPr>
        <p:spPr>
          <a:xfrm>
            <a:off x="971590" y="2884026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9458FC0-66C1-48F4-C675-507556E3FAC9}"/>
              </a:ext>
            </a:extLst>
          </p:cNvPr>
          <p:cNvSpPr txBox="1"/>
          <p:nvPr/>
        </p:nvSpPr>
        <p:spPr>
          <a:xfrm>
            <a:off x="971590" y="2355397"/>
            <a:ext cx="132747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ECFA97-EE55-6B9C-639F-A46D3727B05D}"/>
              </a:ext>
            </a:extLst>
          </p:cNvPr>
          <p:cNvSpPr txBox="1"/>
          <p:nvPr/>
        </p:nvSpPr>
        <p:spPr>
          <a:xfrm>
            <a:off x="971589" y="210495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EEFD80-883A-A143-ECD9-7E3601969A9B}"/>
              </a:ext>
            </a:extLst>
          </p:cNvPr>
          <p:cNvSpPr txBox="1"/>
          <p:nvPr/>
        </p:nvSpPr>
        <p:spPr>
          <a:xfrm>
            <a:off x="971589" y="527526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7B5669A-E0DC-E68F-4FDC-B2884C1A2620}"/>
              </a:ext>
            </a:extLst>
          </p:cNvPr>
          <p:cNvSpPr txBox="1"/>
          <p:nvPr/>
        </p:nvSpPr>
        <p:spPr>
          <a:xfrm>
            <a:off x="971589" y="4746880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8D5B3F4-4E04-2A13-55F9-2D9C48F15BAA}"/>
              </a:ext>
            </a:extLst>
          </p:cNvPr>
          <p:cNvSpPr txBox="1"/>
          <p:nvPr/>
        </p:nvSpPr>
        <p:spPr>
          <a:xfrm>
            <a:off x="971589" y="421849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7B89D66-8982-F63C-4394-9E12B924BCF1}"/>
              </a:ext>
            </a:extLst>
          </p:cNvPr>
          <p:cNvSpPr txBox="1"/>
          <p:nvPr/>
        </p:nvSpPr>
        <p:spPr>
          <a:xfrm>
            <a:off x="971589" y="3690110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2F7763-74C4-2983-051C-4186C034EEF8}"/>
              </a:ext>
            </a:extLst>
          </p:cNvPr>
          <p:cNvSpPr txBox="1"/>
          <p:nvPr/>
        </p:nvSpPr>
        <p:spPr>
          <a:xfrm>
            <a:off x="971589" y="3161725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06EFB9-13CA-0AB5-2FE0-9E4814829311}"/>
              </a:ext>
            </a:extLst>
          </p:cNvPr>
          <p:cNvSpPr txBox="1"/>
          <p:nvPr/>
        </p:nvSpPr>
        <p:spPr>
          <a:xfrm>
            <a:off x="971589" y="2633340"/>
            <a:ext cx="2964479" cy="2769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294371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9877</TotalTime>
  <Words>230</Words>
  <Application>Microsoft Office PowerPoint</Application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7-Step Diagonal Ascending Process – Slide Template</vt:lpstr>
      <vt:lpstr>7-Step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2024-06-21T22:18:23Z</dcterms:modified>
  <cp:category>Charts &amp; Diagrams</cp:category>
</cp:coreProperties>
</file>