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2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84" d="100"/>
          <a:sy n="84" d="100"/>
        </p:scale>
        <p:origin x="944" y="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97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9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Diagonal Ascending Process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494A8FD-A914-E124-AAAC-D68A38A8B515}"/>
              </a:ext>
            </a:extLst>
          </p:cNvPr>
          <p:cNvGrpSpPr/>
          <p:nvPr/>
        </p:nvGrpSpPr>
        <p:grpSpPr>
          <a:xfrm>
            <a:off x="3286686" y="2212149"/>
            <a:ext cx="5359492" cy="2769250"/>
            <a:chOff x="4382248" y="2922980"/>
            <a:chExt cx="4657565" cy="2406564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5ED3EFEA-ADA9-711D-044A-161379E508C4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A844A6-8279-8399-0871-ACD367D92F79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B08092E-524F-B0B4-F229-A808C8CAAC80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905E7C5-3917-0B80-B5F4-05F540376CA9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CC8CC89-3162-29DF-AF26-70FBC89EB6AD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F13A575-1F75-A8DF-6780-048E9DBAA3CB}"/>
              </a:ext>
            </a:extLst>
          </p:cNvPr>
          <p:cNvSpPr txBox="1"/>
          <p:nvPr/>
        </p:nvSpPr>
        <p:spPr>
          <a:xfrm>
            <a:off x="3418722" y="4469353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7EAE35-FFEF-D623-3776-E4B11A031661}"/>
              </a:ext>
            </a:extLst>
          </p:cNvPr>
          <p:cNvSpPr txBox="1"/>
          <p:nvPr/>
        </p:nvSpPr>
        <p:spPr>
          <a:xfrm>
            <a:off x="3952935" y="3924169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6EBB85-94BF-3CE1-37E1-5A4F4FCE71F7}"/>
              </a:ext>
            </a:extLst>
          </p:cNvPr>
          <p:cNvSpPr txBox="1"/>
          <p:nvPr/>
        </p:nvSpPr>
        <p:spPr>
          <a:xfrm>
            <a:off x="4488746" y="3389022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8959D-E7AE-9DB7-1399-8EDB3320F44F}"/>
              </a:ext>
            </a:extLst>
          </p:cNvPr>
          <p:cNvSpPr txBox="1"/>
          <p:nvPr/>
        </p:nvSpPr>
        <p:spPr>
          <a:xfrm>
            <a:off x="5017109" y="2855755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69EF53-B9CF-2609-D7EF-33FB2B23E01E}"/>
              </a:ext>
            </a:extLst>
          </p:cNvPr>
          <p:cNvSpPr txBox="1"/>
          <p:nvPr/>
        </p:nvSpPr>
        <p:spPr>
          <a:xfrm>
            <a:off x="5553424" y="2326201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8D079-E67C-3427-B5DD-874010EFD2C5}"/>
              </a:ext>
            </a:extLst>
          </p:cNvPr>
          <p:cNvSpPr txBox="1"/>
          <p:nvPr/>
        </p:nvSpPr>
        <p:spPr>
          <a:xfrm>
            <a:off x="728692" y="230836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265584-CC16-A79C-04A3-88E9F3E2DCBA}"/>
              </a:ext>
            </a:extLst>
          </p:cNvPr>
          <p:cNvSpPr txBox="1"/>
          <p:nvPr/>
        </p:nvSpPr>
        <p:spPr>
          <a:xfrm>
            <a:off x="728692" y="4492892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23DEB5-7B1C-869C-190D-0F7FC4077A58}"/>
              </a:ext>
            </a:extLst>
          </p:cNvPr>
          <p:cNvSpPr txBox="1"/>
          <p:nvPr/>
        </p:nvSpPr>
        <p:spPr>
          <a:xfrm>
            <a:off x="728692" y="254009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F83097-A219-E791-EBDC-32A4D15E22F7}"/>
              </a:ext>
            </a:extLst>
          </p:cNvPr>
          <p:cNvSpPr txBox="1"/>
          <p:nvPr/>
        </p:nvSpPr>
        <p:spPr>
          <a:xfrm>
            <a:off x="728692" y="4724615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AF16A2-41CB-03A3-0EDE-00D3F2A303F4}"/>
              </a:ext>
            </a:extLst>
          </p:cNvPr>
          <p:cNvCxnSpPr>
            <a:cxnSpLocks/>
          </p:cNvCxnSpPr>
          <p:nvPr/>
        </p:nvCxnSpPr>
        <p:spPr>
          <a:xfrm>
            <a:off x="1724297" y="2467481"/>
            <a:ext cx="365857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EE2E84-D411-696D-1AB2-114BAC81C3C8}"/>
              </a:ext>
            </a:extLst>
          </p:cNvPr>
          <p:cNvCxnSpPr>
            <a:cxnSpLocks/>
          </p:cNvCxnSpPr>
          <p:nvPr/>
        </p:nvCxnSpPr>
        <p:spPr>
          <a:xfrm>
            <a:off x="1724298" y="4678131"/>
            <a:ext cx="150222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3175F38-B3CB-7A6B-0097-02E67823DCA1}"/>
              </a:ext>
            </a:extLst>
          </p:cNvPr>
          <p:cNvSpPr txBox="1"/>
          <p:nvPr/>
        </p:nvSpPr>
        <p:spPr>
          <a:xfrm>
            <a:off x="728692" y="391812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D46005-5E57-E1D0-2E17-55F3AC7D3FDD}"/>
              </a:ext>
            </a:extLst>
          </p:cNvPr>
          <p:cNvSpPr txBox="1"/>
          <p:nvPr/>
        </p:nvSpPr>
        <p:spPr>
          <a:xfrm>
            <a:off x="728692" y="414985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3275E8-0733-8747-26EF-0E7B8C050083}"/>
              </a:ext>
            </a:extLst>
          </p:cNvPr>
          <p:cNvCxnSpPr>
            <a:cxnSpLocks/>
          </p:cNvCxnSpPr>
          <p:nvPr/>
        </p:nvCxnSpPr>
        <p:spPr>
          <a:xfrm>
            <a:off x="1724297" y="4103366"/>
            <a:ext cx="201168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7316A1B-A3B7-B4FA-9653-404A03BF9C14}"/>
              </a:ext>
            </a:extLst>
          </p:cNvPr>
          <p:cNvSpPr txBox="1"/>
          <p:nvPr/>
        </p:nvSpPr>
        <p:spPr>
          <a:xfrm>
            <a:off x="728692" y="336948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2B74EB-C8DD-C4CA-45BE-EC137638B244}"/>
              </a:ext>
            </a:extLst>
          </p:cNvPr>
          <p:cNvSpPr txBox="1"/>
          <p:nvPr/>
        </p:nvSpPr>
        <p:spPr>
          <a:xfrm>
            <a:off x="728692" y="360121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46CB059-978E-1C6B-B32B-22B5623197FE}"/>
              </a:ext>
            </a:extLst>
          </p:cNvPr>
          <p:cNvCxnSpPr>
            <a:cxnSpLocks/>
          </p:cNvCxnSpPr>
          <p:nvPr/>
        </p:nvCxnSpPr>
        <p:spPr>
          <a:xfrm>
            <a:off x="1724297" y="3554726"/>
            <a:ext cx="254072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14497E2-DCFA-C847-F9C8-C9D8041BDF7A}"/>
              </a:ext>
            </a:extLst>
          </p:cNvPr>
          <p:cNvSpPr txBox="1"/>
          <p:nvPr/>
        </p:nvSpPr>
        <p:spPr>
          <a:xfrm>
            <a:off x="728692" y="2819003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A281B8-0942-7C50-0B21-62B92C53A18F}"/>
              </a:ext>
            </a:extLst>
          </p:cNvPr>
          <p:cNvSpPr txBox="1"/>
          <p:nvPr/>
        </p:nvSpPr>
        <p:spPr>
          <a:xfrm>
            <a:off x="728692" y="3050726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A0A619-5122-47A0-E650-BA48A3E4E451}"/>
              </a:ext>
            </a:extLst>
          </p:cNvPr>
          <p:cNvCxnSpPr>
            <a:cxnSpLocks/>
          </p:cNvCxnSpPr>
          <p:nvPr/>
        </p:nvCxnSpPr>
        <p:spPr>
          <a:xfrm>
            <a:off x="1724297" y="3004242"/>
            <a:ext cx="3130209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31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Diagonal Ascending Process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494A8FD-A914-E124-AAAC-D68A38A8B515}"/>
              </a:ext>
            </a:extLst>
          </p:cNvPr>
          <p:cNvGrpSpPr/>
          <p:nvPr/>
        </p:nvGrpSpPr>
        <p:grpSpPr>
          <a:xfrm>
            <a:off x="3286686" y="2212149"/>
            <a:ext cx="5359492" cy="2769250"/>
            <a:chOff x="4382248" y="2922980"/>
            <a:chExt cx="4657565" cy="2406564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5ED3EFEA-ADA9-711D-044A-161379E508C4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A844A6-8279-8399-0871-ACD367D92F79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B08092E-524F-B0B4-F229-A808C8CAAC80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905E7C5-3917-0B80-B5F4-05F540376CA9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CC8CC89-3162-29DF-AF26-70FBC89EB6AD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F13A575-1F75-A8DF-6780-048E9DBAA3CB}"/>
              </a:ext>
            </a:extLst>
          </p:cNvPr>
          <p:cNvSpPr txBox="1"/>
          <p:nvPr/>
        </p:nvSpPr>
        <p:spPr>
          <a:xfrm>
            <a:off x="3418722" y="4469353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7EAE35-FFEF-D623-3776-E4B11A031661}"/>
              </a:ext>
            </a:extLst>
          </p:cNvPr>
          <p:cNvSpPr txBox="1"/>
          <p:nvPr/>
        </p:nvSpPr>
        <p:spPr>
          <a:xfrm>
            <a:off x="3952935" y="3924169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6EBB85-94BF-3CE1-37E1-5A4F4FCE71F7}"/>
              </a:ext>
            </a:extLst>
          </p:cNvPr>
          <p:cNvSpPr txBox="1"/>
          <p:nvPr/>
        </p:nvSpPr>
        <p:spPr>
          <a:xfrm>
            <a:off x="4488746" y="3389022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8959D-E7AE-9DB7-1399-8EDB3320F44F}"/>
              </a:ext>
            </a:extLst>
          </p:cNvPr>
          <p:cNvSpPr txBox="1"/>
          <p:nvPr/>
        </p:nvSpPr>
        <p:spPr>
          <a:xfrm>
            <a:off x="5017109" y="2855755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69EF53-B9CF-2609-D7EF-33FB2B23E01E}"/>
              </a:ext>
            </a:extLst>
          </p:cNvPr>
          <p:cNvSpPr txBox="1"/>
          <p:nvPr/>
        </p:nvSpPr>
        <p:spPr>
          <a:xfrm>
            <a:off x="5553424" y="2326201"/>
            <a:ext cx="3657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AF16A2-41CB-03A3-0EDE-00D3F2A303F4}"/>
              </a:ext>
            </a:extLst>
          </p:cNvPr>
          <p:cNvCxnSpPr>
            <a:cxnSpLocks/>
          </p:cNvCxnSpPr>
          <p:nvPr/>
        </p:nvCxnSpPr>
        <p:spPr>
          <a:xfrm>
            <a:off x="1724297" y="2467481"/>
            <a:ext cx="3658572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EE2E84-D411-696D-1AB2-114BAC81C3C8}"/>
              </a:ext>
            </a:extLst>
          </p:cNvPr>
          <p:cNvCxnSpPr>
            <a:cxnSpLocks/>
          </p:cNvCxnSpPr>
          <p:nvPr/>
        </p:nvCxnSpPr>
        <p:spPr>
          <a:xfrm>
            <a:off x="1724298" y="4678131"/>
            <a:ext cx="150222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3275E8-0733-8747-26EF-0E7B8C050083}"/>
              </a:ext>
            </a:extLst>
          </p:cNvPr>
          <p:cNvCxnSpPr>
            <a:cxnSpLocks/>
          </p:cNvCxnSpPr>
          <p:nvPr/>
        </p:nvCxnSpPr>
        <p:spPr>
          <a:xfrm>
            <a:off x="1724297" y="4103366"/>
            <a:ext cx="201168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46CB059-978E-1C6B-B32B-22B5623197FE}"/>
              </a:ext>
            </a:extLst>
          </p:cNvPr>
          <p:cNvCxnSpPr>
            <a:cxnSpLocks/>
          </p:cNvCxnSpPr>
          <p:nvPr/>
        </p:nvCxnSpPr>
        <p:spPr>
          <a:xfrm>
            <a:off x="1724297" y="3554726"/>
            <a:ext cx="254072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A0A619-5122-47A0-E650-BA48A3E4E451}"/>
              </a:ext>
            </a:extLst>
          </p:cNvPr>
          <p:cNvCxnSpPr>
            <a:cxnSpLocks/>
          </p:cNvCxnSpPr>
          <p:nvPr/>
        </p:nvCxnSpPr>
        <p:spPr>
          <a:xfrm>
            <a:off x="1724297" y="3004242"/>
            <a:ext cx="3130209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A589742-4C40-23DE-5545-5509BD647AA2}"/>
              </a:ext>
            </a:extLst>
          </p:cNvPr>
          <p:cNvSpPr txBox="1"/>
          <p:nvPr/>
        </p:nvSpPr>
        <p:spPr>
          <a:xfrm>
            <a:off x="728692" y="230836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888E6E-7583-BEDE-8D40-7CFA4B75FD1A}"/>
              </a:ext>
            </a:extLst>
          </p:cNvPr>
          <p:cNvSpPr txBox="1"/>
          <p:nvPr/>
        </p:nvSpPr>
        <p:spPr>
          <a:xfrm>
            <a:off x="728692" y="4492892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BB9322-ADE6-FAD9-FD23-0E808D8DBD18}"/>
              </a:ext>
            </a:extLst>
          </p:cNvPr>
          <p:cNvSpPr txBox="1"/>
          <p:nvPr/>
        </p:nvSpPr>
        <p:spPr>
          <a:xfrm>
            <a:off x="728692" y="254009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E6585D-5708-5EB7-9FC1-54082E54278A}"/>
              </a:ext>
            </a:extLst>
          </p:cNvPr>
          <p:cNvSpPr txBox="1"/>
          <p:nvPr/>
        </p:nvSpPr>
        <p:spPr>
          <a:xfrm>
            <a:off x="728692" y="4724615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53D286-F5A7-76D2-D14B-F29C0FA519B1}"/>
              </a:ext>
            </a:extLst>
          </p:cNvPr>
          <p:cNvSpPr txBox="1"/>
          <p:nvPr/>
        </p:nvSpPr>
        <p:spPr>
          <a:xfrm>
            <a:off x="728692" y="391812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35A502-A675-D9BD-830B-E04A1AD515C8}"/>
              </a:ext>
            </a:extLst>
          </p:cNvPr>
          <p:cNvSpPr txBox="1"/>
          <p:nvPr/>
        </p:nvSpPr>
        <p:spPr>
          <a:xfrm>
            <a:off x="728692" y="414985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89F349-3EB5-EA9A-1DC6-B997CB52ED52}"/>
              </a:ext>
            </a:extLst>
          </p:cNvPr>
          <p:cNvSpPr txBox="1"/>
          <p:nvPr/>
        </p:nvSpPr>
        <p:spPr>
          <a:xfrm>
            <a:off x="728692" y="336948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B4DABA-EB59-5085-BF92-FF01FBF25EEF}"/>
              </a:ext>
            </a:extLst>
          </p:cNvPr>
          <p:cNvSpPr txBox="1"/>
          <p:nvPr/>
        </p:nvSpPr>
        <p:spPr>
          <a:xfrm>
            <a:off x="728692" y="360121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8882F1-6B79-C96D-2297-13E1DC9B5364}"/>
              </a:ext>
            </a:extLst>
          </p:cNvPr>
          <p:cNvSpPr txBox="1"/>
          <p:nvPr/>
        </p:nvSpPr>
        <p:spPr>
          <a:xfrm>
            <a:off x="728692" y="2819003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B0BBE7-2D9E-2F48-9A91-155124895674}"/>
              </a:ext>
            </a:extLst>
          </p:cNvPr>
          <p:cNvSpPr txBox="1"/>
          <p:nvPr/>
        </p:nvSpPr>
        <p:spPr>
          <a:xfrm>
            <a:off x="728692" y="3050726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19189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182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Diagonal Ascending Process – Slide Template</vt:lpstr>
      <vt:lpstr>5-Step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2024-06-21T22:15:52Z</dcterms:modified>
  <cp:category>Charts &amp; Diagrams</cp:category>
</cp:coreProperties>
</file>