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1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4" d="100"/>
          <a:sy n="84" d="100"/>
        </p:scale>
        <p:origin x="253" y="3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90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89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Diagonal Ascending Process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494A8FD-A914-E124-AAAC-D68A38A8B515}"/>
              </a:ext>
            </a:extLst>
          </p:cNvPr>
          <p:cNvGrpSpPr/>
          <p:nvPr/>
        </p:nvGrpSpPr>
        <p:grpSpPr>
          <a:xfrm>
            <a:off x="4382248" y="1806531"/>
            <a:ext cx="7145989" cy="3692333"/>
            <a:chOff x="4382248" y="2922980"/>
            <a:chExt cx="4657565" cy="2406564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5ED3EFEA-ADA9-711D-044A-161379E508C4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A844A6-8279-8399-0871-ACD367D92F79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B08092E-524F-B0B4-F229-A808C8CAAC80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905E7C5-3917-0B80-B5F4-05F540376CA9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CC8CC89-3162-29DF-AF26-70FBC89EB6AD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F13A575-1F75-A8DF-6780-048E9DBAA3CB}"/>
              </a:ext>
            </a:extLst>
          </p:cNvPr>
          <p:cNvSpPr txBox="1"/>
          <p:nvPr/>
        </p:nvSpPr>
        <p:spPr>
          <a:xfrm>
            <a:off x="4558296" y="4831526"/>
            <a:ext cx="4876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7EAE35-FFEF-D623-3776-E4B11A031661}"/>
              </a:ext>
            </a:extLst>
          </p:cNvPr>
          <p:cNvSpPr txBox="1"/>
          <p:nvPr/>
        </p:nvSpPr>
        <p:spPr>
          <a:xfrm>
            <a:off x="5270580" y="4104614"/>
            <a:ext cx="4876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6EBB85-94BF-3CE1-37E1-5A4F4FCE71F7}"/>
              </a:ext>
            </a:extLst>
          </p:cNvPr>
          <p:cNvSpPr txBox="1"/>
          <p:nvPr/>
        </p:nvSpPr>
        <p:spPr>
          <a:xfrm>
            <a:off x="5984995" y="3391084"/>
            <a:ext cx="4876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48959D-E7AE-9DB7-1399-8EDB3320F44F}"/>
              </a:ext>
            </a:extLst>
          </p:cNvPr>
          <p:cNvSpPr txBox="1"/>
          <p:nvPr/>
        </p:nvSpPr>
        <p:spPr>
          <a:xfrm>
            <a:off x="6689479" y="2680062"/>
            <a:ext cx="4876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69EF53-B9CF-2609-D7EF-33FB2B23E01E}"/>
              </a:ext>
            </a:extLst>
          </p:cNvPr>
          <p:cNvSpPr txBox="1"/>
          <p:nvPr/>
        </p:nvSpPr>
        <p:spPr>
          <a:xfrm>
            <a:off x="7404565" y="1973990"/>
            <a:ext cx="4876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05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2AF16A2-41CB-03A3-0EDE-00D3F2A303F4}"/>
              </a:ext>
            </a:extLst>
          </p:cNvPr>
          <p:cNvCxnSpPr>
            <a:cxnSpLocks/>
          </p:cNvCxnSpPr>
          <p:nvPr/>
        </p:nvCxnSpPr>
        <p:spPr>
          <a:xfrm>
            <a:off x="2299063" y="2146974"/>
            <a:ext cx="487809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EE2E84-D411-696D-1AB2-114BAC81C3C8}"/>
              </a:ext>
            </a:extLst>
          </p:cNvPr>
          <p:cNvCxnSpPr>
            <a:cxnSpLocks/>
          </p:cNvCxnSpPr>
          <p:nvPr/>
        </p:nvCxnSpPr>
        <p:spPr>
          <a:xfrm>
            <a:off x="2299063" y="5094508"/>
            <a:ext cx="200297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33275E8-0733-8747-26EF-0E7B8C050083}"/>
              </a:ext>
            </a:extLst>
          </p:cNvPr>
          <p:cNvCxnSpPr>
            <a:cxnSpLocks/>
          </p:cNvCxnSpPr>
          <p:nvPr/>
        </p:nvCxnSpPr>
        <p:spPr>
          <a:xfrm>
            <a:off x="2299063" y="4328154"/>
            <a:ext cx="268224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46CB059-978E-1C6B-B32B-22B5623197FE}"/>
              </a:ext>
            </a:extLst>
          </p:cNvPr>
          <p:cNvCxnSpPr>
            <a:cxnSpLocks/>
          </p:cNvCxnSpPr>
          <p:nvPr/>
        </p:nvCxnSpPr>
        <p:spPr>
          <a:xfrm>
            <a:off x="2299063" y="3596634"/>
            <a:ext cx="338763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A0A619-5122-47A0-E650-BA48A3E4E451}"/>
              </a:ext>
            </a:extLst>
          </p:cNvPr>
          <p:cNvCxnSpPr>
            <a:cxnSpLocks/>
          </p:cNvCxnSpPr>
          <p:nvPr/>
        </p:nvCxnSpPr>
        <p:spPr>
          <a:xfrm>
            <a:off x="2299063" y="2862656"/>
            <a:ext cx="4173612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A589742-4C40-23DE-5545-5509BD647AA2}"/>
              </a:ext>
            </a:extLst>
          </p:cNvPr>
          <p:cNvSpPr txBox="1"/>
          <p:nvPr/>
        </p:nvSpPr>
        <p:spPr>
          <a:xfrm>
            <a:off x="971590" y="1965600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888E6E-7583-BEDE-8D40-7CFA4B75FD1A}"/>
              </a:ext>
            </a:extLst>
          </p:cNvPr>
          <p:cNvSpPr txBox="1"/>
          <p:nvPr/>
        </p:nvSpPr>
        <p:spPr>
          <a:xfrm>
            <a:off x="971590" y="4878300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BB9322-ADE6-FAD9-FD23-0E808D8DBD18}"/>
              </a:ext>
            </a:extLst>
          </p:cNvPr>
          <p:cNvSpPr txBox="1"/>
          <p:nvPr/>
        </p:nvSpPr>
        <p:spPr>
          <a:xfrm>
            <a:off x="971589" y="2243786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E6585D-5708-5EB7-9FC1-54082E54278A}"/>
              </a:ext>
            </a:extLst>
          </p:cNvPr>
          <p:cNvSpPr txBox="1"/>
          <p:nvPr/>
        </p:nvSpPr>
        <p:spPr>
          <a:xfrm>
            <a:off x="971589" y="5156487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53D286-F5A7-76D2-D14B-F29C0FA519B1}"/>
              </a:ext>
            </a:extLst>
          </p:cNvPr>
          <p:cNvSpPr txBox="1"/>
          <p:nvPr/>
        </p:nvSpPr>
        <p:spPr>
          <a:xfrm>
            <a:off x="971590" y="411194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35A502-A675-D9BD-830B-E04A1AD515C8}"/>
              </a:ext>
            </a:extLst>
          </p:cNvPr>
          <p:cNvSpPr txBox="1"/>
          <p:nvPr/>
        </p:nvSpPr>
        <p:spPr>
          <a:xfrm>
            <a:off x="971589" y="4390133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89F349-3EB5-EA9A-1DC6-B997CB52ED52}"/>
              </a:ext>
            </a:extLst>
          </p:cNvPr>
          <p:cNvSpPr txBox="1"/>
          <p:nvPr/>
        </p:nvSpPr>
        <p:spPr>
          <a:xfrm>
            <a:off x="971590" y="338042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B4DABA-EB59-5085-BF92-FF01FBF25EEF}"/>
              </a:ext>
            </a:extLst>
          </p:cNvPr>
          <p:cNvSpPr txBox="1"/>
          <p:nvPr/>
        </p:nvSpPr>
        <p:spPr>
          <a:xfrm>
            <a:off x="971589" y="3658613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8882F1-6B79-C96D-2297-13E1DC9B5364}"/>
              </a:ext>
            </a:extLst>
          </p:cNvPr>
          <p:cNvSpPr txBox="1"/>
          <p:nvPr/>
        </p:nvSpPr>
        <p:spPr>
          <a:xfrm>
            <a:off x="971590" y="2646448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B0BBE7-2D9E-2F48-9A91-155124895674}"/>
              </a:ext>
            </a:extLst>
          </p:cNvPr>
          <p:cNvSpPr txBox="1"/>
          <p:nvPr/>
        </p:nvSpPr>
        <p:spPr>
          <a:xfrm>
            <a:off x="971589" y="292463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19189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Diagonal Ascending Process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DCB51E-CD35-241D-E360-F2FD60099F05}"/>
              </a:ext>
            </a:extLst>
          </p:cNvPr>
          <p:cNvGrpSpPr/>
          <p:nvPr/>
        </p:nvGrpSpPr>
        <p:grpSpPr>
          <a:xfrm>
            <a:off x="4382248" y="1806531"/>
            <a:ext cx="7179928" cy="3692333"/>
            <a:chOff x="4382248" y="2458140"/>
            <a:chExt cx="5583590" cy="2871404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6392AF50-B6E3-22D9-8FE6-6B07D3E11F43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0D84D0E-411A-DE13-273C-6AFD1AC54782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8E636B1-CE24-F4CB-4DE6-279EEC45E65D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32E1806-4F7F-A588-88CA-F7C14BADE033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668A095-DCBF-8C28-2437-87B7762856B0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23521ED-9E02-1997-E4A8-CBB41CEAC11E}"/>
                </a:ext>
              </a:extLst>
            </p:cNvPr>
            <p:cNvSpPr/>
            <p:nvPr/>
          </p:nvSpPr>
          <p:spPr>
            <a:xfrm>
              <a:off x="6702797" y="245814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5E9229A-7B84-BBF9-7DA5-6735D89C9685}"/>
              </a:ext>
            </a:extLst>
          </p:cNvPr>
          <p:cNvSpPr txBox="1"/>
          <p:nvPr/>
        </p:nvSpPr>
        <p:spPr>
          <a:xfrm>
            <a:off x="4500542" y="4942283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E0067F-68C4-D0CB-DBD0-874729E17B90}"/>
              </a:ext>
            </a:extLst>
          </p:cNvPr>
          <p:cNvSpPr txBox="1"/>
          <p:nvPr/>
        </p:nvSpPr>
        <p:spPr>
          <a:xfrm>
            <a:off x="5068824" y="4351637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695097-7964-E561-CEDA-EE20B264441F}"/>
              </a:ext>
            </a:extLst>
          </p:cNvPr>
          <p:cNvSpPr txBox="1"/>
          <p:nvPr/>
        </p:nvSpPr>
        <p:spPr>
          <a:xfrm>
            <a:off x="5683074" y="3715120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5F2357-70CB-4D00-9852-4F3375190D74}"/>
              </a:ext>
            </a:extLst>
          </p:cNvPr>
          <p:cNvSpPr txBox="1"/>
          <p:nvPr/>
        </p:nvSpPr>
        <p:spPr>
          <a:xfrm>
            <a:off x="6289051" y="3172427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1C0BA6-726B-8421-A7B5-D8333BC306AB}"/>
              </a:ext>
            </a:extLst>
          </p:cNvPr>
          <p:cNvSpPr txBox="1"/>
          <p:nvPr/>
        </p:nvSpPr>
        <p:spPr>
          <a:xfrm>
            <a:off x="6878558" y="2528727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877390-72FD-6827-10B9-4211162F03AE}"/>
              </a:ext>
            </a:extLst>
          </p:cNvPr>
          <p:cNvSpPr txBox="1"/>
          <p:nvPr/>
        </p:nvSpPr>
        <p:spPr>
          <a:xfrm>
            <a:off x="7492764" y="195914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51B5B9-1CBE-84DE-1693-9D5723D1166A}"/>
              </a:ext>
            </a:extLst>
          </p:cNvPr>
          <p:cNvSpPr txBox="1"/>
          <p:nvPr/>
        </p:nvSpPr>
        <p:spPr>
          <a:xfrm>
            <a:off x="971590" y="198113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34060F-2DBA-FC61-68E6-3B69E91240A0}"/>
              </a:ext>
            </a:extLst>
          </p:cNvPr>
          <p:cNvSpPr txBox="1"/>
          <p:nvPr/>
        </p:nvSpPr>
        <p:spPr>
          <a:xfrm>
            <a:off x="971590" y="4926177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93C0D7-BFC2-3729-33AA-1F3B8177AD14}"/>
              </a:ext>
            </a:extLst>
          </p:cNvPr>
          <p:cNvSpPr txBox="1"/>
          <p:nvPr/>
        </p:nvSpPr>
        <p:spPr>
          <a:xfrm>
            <a:off x="971589" y="2259322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65DE40-6823-BE94-B7BC-BD110E323EB1}"/>
              </a:ext>
            </a:extLst>
          </p:cNvPr>
          <p:cNvSpPr txBox="1"/>
          <p:nvPr/>
        </p:nvSpPr>
        <p:spPr>
          <a:xfrm>
            <a:off x="971589" y="5204364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3463EFE-74FF-A22F-DC1A-7947896EFB25}"/>
              </a:ext>
            </a:extLst>
          </p:cNvPr>
          <p:cNvCxnSpPr>
            <a:cxnSpLocks/>
          </p:cNvCxnSpPr>
          <p:nvPr/>
        </p:nvCxnSpPr>
        <p:spPr>
          <a:xfrm>
            <a:off x="2299063" y="2162510"/>
            <a:ext cx="499872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6941DB8-83D0-2A05-D21B-1F7168249E62}"/>
              </a:ext>
            </a:extLst>
          </p:cNvPr>
          <p:cNvCxnSpPr>
            <a:cxnSpLocks/>
          </p:cNvCxnSpPr>
          <p:nvPr/>
        </p:nvCxnSpPr>
        <p:spPr>
          <a:xfrm>
            <a:off x="2299063" y="5142385"/>
            <a:ext cx="200297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77A3DD5-62EC-D804-CEFD-F42B3C0E8A5F}"/>
              </a:ext>
            </a:extLst>
          </p:cNvPr>
          <p:cNvSpPr txBox="1"/>
          <p:nvPr/>
        </p:nvSpPr>
        <p:spPr>
          <a:xfrm>
            <a:off x="971590" y="4307868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6855A1-7B38-9839-8FB5-495ECC36F6A9}"/>
              </a:ext>
            </a:extLst>
          </p:cNvPr>
          <p:cNvSpPr txBox="1"/>
          <p:nvPr/>
        </p:nvSpPr>
        <p:spPr>
          <a:xfrm>
            <a:off x="971589" y="458605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C6F63CB-722B-E413-53F5-943789ABBC51}"/>
              </a:ext>
            </a:extLst>
          </p:cNvPr>
          <p:cNvCxnSpPr>
            <a:cxnSpLocks/>
          </p:cNvCxnSpPr>
          <p:nvPr/>
        </p:nvCxnSpPr>
        <p:spPr>
          <a:xfrm>
            <a:off x="2299063" y="4524076"/>
            <a:ext cx="2603863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E7E1E65-65F8-6DEB-AFAD-841CF4956079}"/>
              </a:ext>
            </a:extLst>
          </p:cNvPr>
          <p:cNvSpPr txBox="1"/>
          <p:nvPr/>
        </p:nvSpPr>
        <p:spPr>
          <a:xfrm>
            <a:off x="971590" y="3706977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AEED953-6D60-8370-0E11-E20130DA1624}"/>
              </a:ext>
            </a:extLst>
          </p:cNvPr>
          <p:cNvSpPr txBox="1"/>
          <p:nvPr/>
        </p:nvSpPr>
        <p:spPr>
          <a:xfrm>
            <a:off x="971589" y="3985164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B7B4E69-2478-106A-2CFC-7229C9FC0C0E}"/>
              </a:ext>
            </a:extLst>
          </p:cNvPr>
          <p:cNvCxnSpPr>
            <a:cxnSpLocks/>
          </p:cNvCxnSpPr>
          <p:nvPr/>
        </p:nvCxnSpPr>
        <p:spPr>
          <a:xfrm>
            <a:off x="2299063" y="3923185"/>
            <a:ext cx="318733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62FFAFD-8118-76EB-9399-D06815D15445}"/>
              </a:ext>
            </a:extLst>
          </p:cNvPr>
          <p:cNvSpPr txBox="1"/>
          <p:nvPr/>
        </p:nvSpPr>
        <p:spPr>
          <a:xfrm>
            <a:off x="971590" y="310608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AD715B-B1B2-3335-01D4-478617161675}"/>
              </a:ext>
            </a:extLst>
          </p:cNvPr>
          <p:cNvSpPr txBox="1"/>
          <p:nvPr/>
        </p:nvSpPr>
        <p:spPr>
          <a:xfrm>
            <a:off x="971589" y="3384273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0526BAA-0C7F-0182-E21D-36D2BADBF72F}"/>
              </a:ext>
            </a:extLst>
          </p:cNvPr>
          <p:cNvCxnSpPr>
            <a:cxnSpLocks/>
          </p:cNvCxnSpPr>
          <p:nvPr/>
        </p:nvCxnSpPr>
        <p:spPr>
          <a:xfrm>
            <a:off x="2299063" y="3322294"/>
            <a:ext cx="379693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87D7435-9CC0-CA9B-B7C4-0D1F946B887D}"/>
              </a:ext>
            </a:extLst>
          </p:cNvPr>
          <p:cNvSpPr txBox="1"/>
          <p:nvPr/>
        </p:nvSpPr>
        <p:spPr>
          <a:xfrm>
            <a:off x="971590" y="2548738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4ECD96-3589-E628-AEEE-B6E2D7B3588F}"/>
              </a:ext>
            </a:extLst>
          </p:cNvPr>
          <p:cNvSpPr txBox="1"/>
          <p:nvPr/>
        </p:nvSpPr>
        <p:spPr>
          <a:xfrm>
            <a:off x="971589" y="282692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8EB87A1-435A-0E91-BBF7-FCD5A1FB00D7}"/>
              </a:ext>
            </a:extLst>
          </p:cNvPr>
          <p:cNvCxnSpPr>
            <a:cxnSpLocks/>
          </p:cNvCxnSpPr>
          <p:nvPr/>
        </p:nvCxnSpPr>
        <p:spPr>
          <a:xfrm>
            <a:off x="2299063" y="2764946"/>
            <a:ext cx="438281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293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9877</TotalTime>
  <Words>194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5-Step Diagonal Ascending Process – Slide Template</vt:lpstr>
      <vt:lpstr>6-Step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2024-06-21T22:16:16Z</dcterms:modified>
  <cp:category>Charts &amp; Diagrams</cp:category>
</cp:coreProperties>
</file>