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2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84" d="100"/>
          <a:sy n="84" d="100"/>
        </p:scale>
        <p:origin x="944" y="3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6761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60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Diagonal Ascending Process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6EEF4B1-F3A6-1F9C-2F82-120514A7B519}"/>
              </a:ext>
            </a:extLst>
          </p:cNvPr>
          <p:cNvGrpSpPr/>
          <p:nvPr/>
        </p:nvGrpSpPr>
        <p:grpSpPr>
          <a:xfrm>
            <a:off x="3286686" y="2205618"/>
            <a:ext cx="5329188" cy="2775781"/>
            <a:chOff x="4382248" y="3387824"/>
            <a:chExt cx="3727885" cy="1941720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25D3E9DA-8038-AD36-BD07-8697CA998DB2}"/>
                </a:ext>
              </a:extLst>
            </p:cNvPr>
            <p:cNvSpPr/>
            <p:nvPr/>
          </p:nvSpPr>
          <p:spPr>
            <a:xfrm>
              <a:off x="4843430" y="431384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24F0389-CFAD-B24A-16E6-52F17EEFF033}"/>
                </a:ext>
              </a:extLst>
            </p:cNvPr>
            <p:cNvSpPr/>
            <p:nvPr/>
          </p:nvSpPr>
          <p:spPr>
            <a:xfrm>
              <a:off x="4382248" y="477868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759F5F4-01BB-3F47-1129-C36270AC17ED}"/>
                </a:ext>
              </a:extLst>
            </p:cNvPr>
            <p:cNvSpPr/>
            <p:nvPr/>
          </p:nvSpPr>
          <p:spPr>
            <a:xfrm>
              <a:off x="5308270" y="384900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5F9B0CA-5A22-9028-3000-90C66A6C63FD}"/>
                </a:ext>
              </a:extLst>
            </p:cNvPr>
            <p:cNvSpPr/>
            <p:nvPr/>
          </p:nvSpPr>
          <p:spPr>
            <a:xfrm>
              <a:off x="5773114" y="338782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4399FEF-05CE-738C-04A8-ABFA113C93E1}"/>
              </a:ext>
            </a:extLst>
          </p:cNvPr>
          <p:cNvSpPr txBox="1"/>
          <p:nvPr/>
        </p:nvSpPr>
        <p:spPr>
          <a:xfrm>
            <a:off x="3483470" y="4357256"/>
            <a:ext cx="36576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tx2"/>
                </a:solidFill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18AB05-1353-86B6-9F3B-EEE8C4A4AD5A}"/>
              </a:ext>
            </a:extLst>
          </p:cNvPr>
          <p:cNvSpPr txBox="1"/>
          <p:nvPr/>
        </p:nvSpPr>
        <p:spPr>
          <a:xfrm>
            <a:off x="4167763" y="3692742"/>
            <a:ext cx="36576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tx2"/>
                </a:solidFill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212A6E-4C35-8578-F652-4EA256C1E51A}"/>
              </a:ext>
            </a:extLst>
          </p:cNvPr>
          <p:cNvSpPr txBox="1"/>
          <p:nvPr/>
        </p:nvSpPr>
        <p:spPr>
          <a:xfrm>
            <a:off x="4807204" y="3043437"/>
            <a:ext cx="36576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tx2"/>
                </a:solidFill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A74BE3-2589-8B30-59E6-513C65096375}"/>
              </a:ext>
            </a:extLst>
          </p:cNvPr>
          <p:cNvSpPr txBox="1"/>
          <p:nvPr/>
        </p:nvSpPr>
        <p:spPr>
          <a:xfrm>
            <a:off x="5461982" y="2364872"/>
            <a:ext cx="36576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tx2"/>
                </a:solidFill>
              </a:rPr>
              <a:t>04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0861F1-B157-83E1-9071-36D31C2E0987}"/>
              </a:ext>
            </a:extLst>
          </p:cNvPr>
          <p:cNvSpPr txBox="1"/>
          <p:nvPr/>
        </p:nvSpPr>
        <p:spPr>
          <a:xfrm>
            <a:off x="728692" y="241334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E87513-C5B8-D817-8100-C7D46C2D9250}"/>
              </a:ext>
            </a:extLst>
          </p:cNvPr>
          <p:cNvSpPr txBox="1"/>
          <p:nvPr/>
        </p:nvSpPr>
        <p:spPr>
          <a:xfrm>
            <a:off x="728692" y="438565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0746E3-5862-6F4A-F67B-2F5DBA4A8C20}"/>
              </a:ext>
            </a:extLst>
          </p:cNvPr>
          <p:cNvSpPr txBox="1"/>
          <p:nvPr/>
        </p:nvSpPr>
        <p:spPr>
          <a:xfrm>
            <a:off x="728692" y="2645069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760A09-FE0D-092D-1E8F-62EE3577B2EA}"/>
              </a:ext>
            </a:extLst>
          </p:cNvPr>
          <p:cNvSpPr txBox="1"/>
          <p:nvPr/>
        </p:nvSpPr>
        <p:spPr>
          <a:xfrm>
            <a:off x="728692" y="4617380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DF0C2C9-C2F8-452C-7596-56124A65E2CB}"/>
              </a:ext>
            </a:extLst>
          </p:cNvPr>
          <p:cNvCxnSpPr>
            <a:cxnSpLocks/>
          </p:cNvCxnSpPr>
          <p:nvPr/>
        </p:nvCxnSpPr>
        <p:spPr>
          <a:xfrm>
            <a:off x="1724297" y="2572460"/>
            <a:ext cx="3448667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E13810-41F2-15CA-19F7-7F59C1E072E9}"/>
              </a:ext>
            </a:extLst>
          </p:cNvPr>
          <p:cNvCxnSpPr>
            <a:cxnSpLocks/>
          </p:cNvCxnSpPr>
          <p:nvPr/>
        </p:nvCxnSpPr>
        <p:spPr>
          <a:xfrm>
            <a:off x="1724298" y="4570895"/>
            <a:ext cx="1502228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D35117AA-2D08-A460-9FD2-369867209750}"/>
              </a:ext>
            </a:extLst>
          </p:cNvPr>
          <p:cNvSpPr txBox="1"/>
          <p:nvPr/>
        </p:nvSpPr>
        <p:spPr>
          <a:xfrm>
            <a:off x="728692" y="309914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C033792-ABAA-F55E-15FE-94D542A476D0}"/>
              </a:ext>
            </a:extLst>
          </p:cNvPr>
          <p:cNvSpPr txBox="1"/>
          <p:nvPr/>
        </p:nvSpPr>
        <p:spPr>
          <a:xfrm>
            <a:off x="728692" y="3330869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F2FF83C-ABC4-EAC8-6975-9F25192543F0}"/>
              </a:ext>
            </a:extLst>
          </p:cNvPr>
          <p:cNvCxnSpPr>
            <a:cxnSpLocks/>
          </p:cNvCxnSpPr>
          <p:nvPr/>
        </p:nvCxnSpPr>
        <p:spPr>
          <a:xfrm>
            <a:off x="1724297" y="3258260"/>
            <a:ext cx="2809226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1A2CA42-6268-8166-80C9-B0E98EA4CAE8}"/>
              </a:ext>
            </a:extLst>
          </p:cNvPr>
          <p:cNvSpPr txBox="1"/>
          <p:nvPr/>
        </p:nvSpPr>
        <p:spPr>
          <a:xfrm>
            <a:off x="728692" y="3771884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/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6323C72-19EA-626B-5375-E1EDFDB52464}"/>
              </a:ext>
            </a:extLst>
          </p:cNvPr>
          <p:cNvSpPr txBox="1"/>
          <p:nvPr/>
        </p:nvSpPr>
        <p:spPr>
          <a:xfrm>
            <a:off x="728692" y="4003607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831042E-0E3F-085E-BCFB-5445EA95F321}"/>
              </a:ext>
            </a:extLst>
          </p:cNvPr>
          <p:cNvCxnSpPr>
            <a:cxnSpLocks/>
          </p:cNvCxnSpPr>
          <p:nvPr/>
        </p:nvCxnSpPr>
        <p:spPr>
          <a:xfrm>
            <a:off x="1724297" y="3930998"/>
            <a:ext cx="2124933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6115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Diagonal Ascending Process – Slide Template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6EEF4B1-F3A6-1F9C-2F82-120514A7B519}"/>
              </a:ext>
            </a:extLst>
          </p:cNvPr>
          <p:cNvGrpSpPr/>
          <p:nvPr/>
        </p:nvGrpSpPr>
        <p:grpSpPr>
          <a:xfrm>
            <a:off x="3286686" y="2205618"/>
            <a:ext cx="5329188" cy="2775781"/>
            <a:chOff x="4382248" y="3387824"/>
            <a:chExt cx="3727885" cy="1941720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25D3E9DA-8038-AD36-BD07-8697CA998DB2}"/>
                </a:ext>
              </a:extLst>
            </p:cNvPr>
            <p:cNvSpPr/>
            <p:nvPr/>
          </p:nvSpPr>
          <p:spPr>
            <a:xfrm>
              <a:off x="4843430" y="4313845"/>
              <a:ext cx="1407335" cy="1012037"/>
            </a:xfrm>
            <a:custGeom>
              <a:avLst/>
              <a:gdLst>
                <a:gd name="connsiteX0" fmla="*/ 124301 w 366236"/>
                <a:gd name="connsiteY0" fmla="*/ 21431 h 263366"/>
                <a:gd name="connsiteX1" fmla="*/ 21431 w 366236"/>
                <a:gd name="connsiteY1" fmla="*/ 21431 h 263366"/>
                <a:gd name="connsiteX2" fmla="*/ 21431 w 366236"/>
                <a:gd name="connsiteY2" fmla="*/ 21431 h 263366"/>
                <a:gd name="connsiteX3" fmla="*/ 21431 w 366236"/>
                <a:gd name="connsiteY3" fmla="*/ 124301 h 263366"/>
                <a:gd name="connsiteX4" fmla="*/ 160496 w 366236"/>
                <a:gd name="connsiteY4" fmla="*/ 263366 h 263366"/>
                <a:gd name="connsiteX5" fmla="*/ 366236 w 366236"/>
                <a:gd name="connsiteY5" fmla="*/ 263366 h 263366"/>
                <a:gd name="connsiteX6" fmla="*/ 124301 w 366236"/>
                <a:gd name="connsiteY6" fmla="*/ 21431 h 263366"/>
                <a:gd name="connsiteX7" fmla="*/ 71914 w 366236"/>
                <a:gd name="connsiteY7" fmla="*/ 127159 h 263366"/>
                <a:gd name="connsiteX8" fmla="*/ 16669 w 366236"/>
                <a:gd name="connsiteY8" fmla="*/ 71914 h 263366"/>
                <a:gd name="connsiteX9" fmla="*/ 71914 w 366236"/>
                <a:gd name="connsiteY9" fmla="*/ 16669 h 263366"/>
                <a:gd name="connsiteX10" fmla="*/ 127159 w 366236"/>
                <a:gd name="connsiteY10" fmla="*/ 71914 h 263366"/>
                <a:gd name="connsiteX11" fmla="*/ 71914 w 366236"/>
                <a:gd name="connsiteY11" fmla="*/ 127159 h 2633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6236" h="263366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lnTo>
                    <a:pt x="21431" y="21431"/>
                  </a:lnTo>
                  <a:cubicBezTo>
                    <a:pt x="-7144" y="50006"/>
                    <a:pt x="-7144" y="95726"/>
                    <a:pt x="21431" y="124301"/>
                  </a:cubicBezTo>
                  <a:lnTo>
                    <a:pt x="160496" y="263366"/>
                  </a:lnTo>
                  <a:lnTo>
                    <a:pt x="366236" y="263366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24F0389-CFAD-B24A-16E6-52F17EEFF033}"/>
                </a:ext>
              </a:extLst>
            </p:cNvPr>
            <p:cNvSpPr/>
            <p:nvPr/>
          </p:nvSpPr>
          <p:spPr>
            <a:xfrm>
              <a:off x="4382248" y="4778689"/>
              <a:ext cx="942492" cy="547193"/>
            </a:xfrm>
            <a:custGeom>
              <a:avLst/>
              <a:gdLst>
                <a:gd name="connsiteX0" fmla="*/ 124301 w 245268"/>
                <a:gd name="connsiteY0" fmla="*/ 21431 h 142398"/>
                <a:gd name="connsiteX1" fmla="*/ 21431 w 245268"/>
                <a:gd name="connsiteY1" fmla="*/ 21431 h 142398"/>
                <a:gd name="connsiteX2" fmla="*/ 21431 w 245268"/>
                <a:gd name="connsiteY2" fmla="*/ 124301 h 142398"/>
                <a:gd name="connsiteX3" fmla="*/ 39529 w 245268"/>
                <a:gd name="connsiteY3" fmla="*/ 142399 h 142398"/>
                <a:gd name="connsiteX4" fmla="*/ 245269 w 245268"/>
                <a:gd name="connsiteY4" fmla="*/ 142399 h 142398"/>
                <a:gd name="connsiteX5" fmla="*/ 124301 w 245268"/>
                <a:gd name="connsiteY5" fmla="*/ 21431 h 142398"/>
                <a:gd name="connsiteX6" fmla="*/ 71914 w 245268"/>
                <a:gd name="connsiteY6" fmla="*/ 126206 h 142398"/>
                <a:gd name="connsiteX7" fmla="*/ 16669 w 245268"/>
                <a:gd name="connsiteY7" fmla="*/ 70961 h 142398"/>
                <a:gd name="connsiteX8" fmla="*/ 71914 w 245268"/>
                <a:gd name="connsiteY8" fmla="*/ 15716 h 142398"/>
                <a:gd name="connsiteX9" fmla="*/ 127159 w 245268"/>
                <a:gd name="connsiteY9" fmla="*/ 70961 h 142398"/>
                <a:gd name="connsiteX10" fmla="*/ 71914 w 245268"/>
                <a:gd name="connsiteY10" fmla="*/ 126206 h 142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5268" h="142398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39529" y="142399"/>
                  </a:lnTo>
                  <a:lnTo>
                    <a:pt x="245269" y="142399"/>
                  </a:lnTo>
                  <a:lnTo>
                    <a:pt x="124301" y="21431"/>
                  </a:lnTo>
                  <a:close/>
                  <a:moveTo>
                    <a:pt x="71914" y="126206"/>
                  </a:moveTo>
                  <a:cubicBezTo>
                    <a:pt x="41434" y="126206"/>
                    <a:pt x="16669" y="101441"/>
                    <a:pt x="16669" y="70961"/>
                  </a:cubicBezTo>
                  <a:cubicBezTo>
                    <a:pt x="16669" y="40481"/>
                    <a:pt x="41434" y="15716"/>
                    <a:pt x="71914" y="15716"/>
                  </a:cubicBezTo>
                  <a:cubicBezTo>
                    <a:pt x="102394" y="15716"/>
                    <a:pt x="127159" y="40481"/>
                    <a:pt x="127159" y="70961"/>
                  </a:cubicBezTo>
                  <a:cubicBezTo>
                    <a:pt x="127159" y="101441"/>
                    <a:pt x="102394" y="126206"/>
                    <a:pt x="71914" y="126206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759F5F4-01BB-3F47-1129-C36270AC17ED}"/>
                </a:ext>
              </a:extLst>
            </p:cNvPr>
            <p:cNvSpPr/>
            <p:nvPr/>
          </p:nvSpPr>
          <p:spPr>
            <a:xfrm>
              <a:off x="5308270" y="3849005"/>
              <a:ext cx="1872175" cy="1476877"/>
            </a:xfrm>
            <a:custGeom>
              <a:avLst/>
              <a:gdLst>
                <a:gd name="connsiteX0" fmla="*/ 124301 w 487203"/>
                <a:gd name="connsiteY0" fmla="*/ 21431 h 384333"/>
                <a:gd name="connsiteX1" fmla="*/ 21431 w 487203"/>
                <a:gd name="connsiteY1" fmla="*/ 21431 h 384333"/>
                <a:gd name="connsiteX2" fmla="*/ 21431 w 487203"/>
                <a:gd name="connsiteY2" fmla="*/ 124301 h 384333"/>
                <a:gd name="connsiteX3" fmla="*/ 281464 w 487203"/>
                <a:gd name="connsiteY3" fmla="*/ 384334 h 384333"/>
                <a:gd name="connsiteX4" fmla="*/ 487204 w 487203"/>
                <a:gd name="connsiteY4" fmla="*/ 384334 h 384333"/>
                <a:gd name="connsiteX5" fmla="*/ 124301 w 487203"/>
                <a:gd name="connsiteY5" fmla="*/ 21431 h 384333"/>
                <a:gd name="connsiteX6" fmla="*/ 71914 w 487203"/>
                <a:gd name="connsiteY6" fmla="*/ 127159 h 384333"/>
                <a:gd name="connsiteX7" fmla="*/ 16669 w 487203"/>
                <a:gd name="connsiteY7" fmla="*/ 71914 h 384333"/>
                <a:gd name="connsiteX8" fmla="*/ 71914 w 487203"/>
                <a:gd name="connsiteY8" fmla="*/ 16669 h 384333"/>
                <a:gd name="connsiteX9" fmla="*/ 127159 w 487203"/>
                <a:gd name="connsiteY9" fmla="*/ 71914 h 384333"/>
                <a:gd name="connsiteX10" fmla="*/ 71914 w 487203"/>
                <a:gd name="connsiteY10" fmla="*/ 127159 h 384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7203" h="384333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281464" y="384334"/>
                  </a:lnTo>
                  <a:lnTo>
                    <a:pt x="487204" y="384334"/>
                  </a:lnTo>
                  <a:lnTo>
                    <a:pt x="124301" y="21431"/>
                  </a:lnTo>
                  <a:close/>
                  <a:moveTo>
                    <a:pt x="71914" y="127159"/>
                  </a:moveTo>
                  <a:cubicBezTo>
                    <a:pt x="41434" y="127159"/>
                    <a:pt x="16669" y="102394"/>
                    <a:pt x="16669" y="71914"/>
                  </a:cubicBezTo>
                  <a:cubicBezTo>
                    <a:pt x="16669" y="41434"/>
                    <a:pt x="41434" y="16669"/>
                    <a:pt x="71914" y="16669"/>
                  </a:cubicBezTo>
                  <a:cubicBezTo>
                    <a:pt x="102394" y="16669"/>
                    <a:pt x="127159" y="41434"/>
                    <a:pt x="127159" y="71914"/>
                  </a:cubicBezTo>
                  <a:cubicBezTo>
                    <a:pt x="127159" y="102394"/>
                    <a:pt x="102394" y="127159"/>
                    <a:pt x="71914" y="127159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15F9B0CA-5A22-9028-3000-90C66A6C63FD}"/>
                </a:ext>
              </a:extLst>
            </p:cNvPr>
            <p:cNvSpPr/>
            <p:nvPr/>
          </p:nvSpPr>
          <p:spPr>
            <a:xfrm>
              <a:off x="5773114" y="3387824"/>
              <a:ext cx="2337019" cy="1941720"/>
            </a:xfrm>
            <a:custGeom>
              <a:avLst/>
              <a:gdLst>
                <a:gd name="connsiteX0" fmla="*/ 124301 w 608171"/>
                <a:gd name="connsiteY0" fmla="*/ 21431 h 505301"/>
                <a:gd name="connsiteX1" fmla="*/ 21431 w 608171"/>
                <a:gd name="connsiteY1" fmla="*/ 21431 h 505301"/>
                <a:gd name="connsiteX2" fmla="*/ 21431 w 608171"/>
                <a:gd name="connsiteY2" fmla="*/ 124301 h 505301"/>
                <a:gd name="connsiteX3" fmla="*/ 402431 w 608171"/>
                <a:gd name="connsiteY3" fmla="*/ 505301 h 505301"/>
                <a:gd name="connsiteX4" fmla="*/ 608171 w 608171"/>
                <a:gd name="connsiteY4" fmla="*/ 505301 h 505301"/>
                <a:gd name="connsiteX5" fmla="*/ 125254 w 608171"/>
                <a:gd name="connsiteY5" fmla="*/ 22384 h 505301"/>
                <a:gd name="connsiteX6" fmla="*/ 71914 w 608171"/>
                <a:gd name="connsiteY6" fmla="*/ 125254 h 505301"/>
                <a:gd name="connsiteX7" fmla="*/ 16669 w 608171"/>
                <a:gd name="connsiteY7" fmla="*/ 70009 h 505301"/>
                <a:gd name="connsiteX8" fmla="*/ 71914 w 608171"/>
                <a:gd name="connsiteY8" fmla="*/ 14764 h 505301"/>
                <a:gd name="connsiteX9" fmla="*/ 127159 w 608171"/>
                <a:gd name="connsiteY9" fmla="*/ 70009 h 505301"/>
                <a:gd name="connsiteX10" fmla="*/ 71914 w 608171"/>
                <a:gd name="connsiteY10" fmla="*/ 125254 h 505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8171" h="505301">
                  <a:moveTo>
                    <a:pt x="124301" y="21431"/>
                  </a:moveTo>
                  <a:cubicBezTo>
                    <a:pt x="95726" y="-7144"/>
                    <a:pt x="50006" y="-7144"/>
                    <a:pt x="21431" y="21431"/>
                  </a:cubicBezTo>
                  <a:cubicBezTo>
                    <a:pt x="-7144" y="50006"/>
                    <a:pt x="-7144" y="95726"/>
                    <a:pt x="21431" y="124301"/>
                  </a:cubicBezTo>
                  <a:lnTo>
                    <a:pt x="402431" y="505301"/>
                  </a:lnTo>
                  <a:lnTo>
                    <a:pt x="608171" y="505301"/>
                  </a:lnTo>
                  <a:lnTo>
                    <a:pt x="125254" y="22384"/>
                  </a:lnTo>
                  <a:close/>
                  <a:moveTo>
                    <a:pt x="71914" y="125254"/>
                  </a:moveTo>
                  <a:cubicBezTo>
                    <a:pt x="41434" y="125254"/>
                    <a:pt x="16669" y="100489"/>
                    <a:pt x="16669" y="70009"/>
                  </a:cubicBezTo>
                  <a:cubicBezTo>
                    <a:pt x="16669" y="39529"/>
                    <a:pt x="41434" y="14764"/>
                    <a:pt x="71914" y="14764"/>
                  </a:cubicBezTo>
                  <a:cubicBezTo>
                    <a:pt x="102394" y="14764"/>
                    <a:pt x="127159" y="39529"/>
                    <a:pt x="127159" y="70009"/>
                  </a:cubicBezTo>
                  <a:cubicBezTo>
                    <a:pt x="127159" y="100489"/>
                    <a:pt x="102394" y="125254"/>
                    <a:pt x="71914" y="125254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4399FEF-05CE-738C-04A8-ABFA113C93E1}"/>
              </a:ext>
            </a:extLst>
          </p:cNvPr>
          <p:cNvSpPr txBox="1"/>
          <p:nvPr/>
        </p:nvSpPr>
        <p:spPr>
          <a:xfrm>
            <a:off x="3483470" y="4357256"/>
            <a:ext cx="36576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18AB05-1353-86B6-9F3B-EEE8C4A4AD5A}"/>
              </a:ext>
            </a:extLst>
          </p:cNvPr>
          <p:cNvSpPr txBox="1"/>
          <p:nvPr/>
        </p:nvSpPr>
        <p:spPr>
          <a:xfrm>
            <a:off x="4167763" y="3692742"/>
            <a:ext cx="36576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212A6E-4C35-8578-F652-4EA256C1E51A}"/>
              </a:ext>
            </a:extLst>
          </p:cNvPr>
          <p:cNvSpPr txBox="1"/>
          <p:nvPr/>
        </p:nvSpPr>
        <p:spPr>
          <a:xfrm>
            <a:off x="4807204" y="3043437"/>
            <a:ext cx="36576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A74BE3-2589-8B30-59E6-513C65096375}"/>
              </a:ext>
            </a:extLst>
          </p:cNvPr>
          <p:cNvSpPr txBox="1"/>
          <p:nvPr/>
        </p:nvSpPr>
        <p:spPr>
          <a:xfrm>
            <a:off x="5461982" y="2364872"/>
            <a:ext cx="365760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04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DF0C2C9-C2F8-452C-7596-56124A65E2CB}"/>
              </a:ext>
            </a:extLst>
          </p:cNvPr>
          <p:cNvCxnSpPr>
            <a:cxnSpLocks/>
          </p:cNvCxnSpPr>
          <p:nvPr/>
        </p:nvCxnSpPr>
        <p:spPr>
          <a:xfrm>
            <a:off x="1724297" y="2572460"/>
            <a:ext cx="3448667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2E13810-41F2-15CA-19F7-7F59C1E072E9}"/>
              </a:ext>
            </a:extLst>
          </p:cNvPr>
          <p:cNvCxnSpPr>
            <a:cxnSpLocks/>
          </p:cNvCxnSpPr>
          <p:nvPr/>
        </p:nvCxnSpPr>
        <p:spPr>
          <a:xfrm>
            <a:off x="1724298" y="4570895"/>
            <a:ext cx="1502228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F2FF83C-ABC4-EAC8-6975-9F25192543F0}"/>
              </a:ext>
            </a:extLst>
          </p:cNvPr>
          <p:cNvCxnSpPr>
            <a:cxnSpLocks/>
          </p:cNvCxnSpPr>
          <p:nvPr/>
        </p:nvCxnSpPr>
        <p:spPr>
          <a:xfrm>
            <a:off x="1724297" y="3258260"/>
            <a:ext cx="2809226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831042E-0E3F-085E-BCFB-5445EA95F321}"/>
              </a:ext>
            </a:extLst>
          </p:cNvPr>
          <p:cNvCxnSpPr>
            <a:cxnSpLocks/>
          </p:cNvCxnSpPr>
          <p:nvPr/>
        </p:nvCxnSpPr>
        <p:spPr>
          <a:xfrm>
            <a:off x="1724297" y="3930998"/>
            <a:ext cx="2124933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90EDE74-0B4F-C4A2-61C3-09045DEBCD3B}"/>
              </a:ext>
            </a:extLst>
          </p:cNvPr>
          <p:cNvSpPr txBox="1"/>
          <p:nvPr/>
        </p:nvSpPr>
        <p:spPr>
          <a:xfrm>
            <a:off x="728692" y="241334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1F3C013-A22D-5196-D3F8-B57CC3034CC3}"/>
              </a:ext>
            </a:extLst>
          </p:cNvPr>
          <p:cNvSpPr txBox="1"/>
          <p:nvPr/>
        </p:nvSpPr>
        <p:spPr>
          <a:xfrm>
            <a:off x="728692" y="438565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8AA3A5-F0BF-C7BB-3A9D-7EE81CFFBF42}"/>
              </a:ext>
            </a:extLst>
          </p:cNvPr>
          <p:cNvSpPr txBox="1"/>
          <p:nvPr/>
        </p:nvSpPr>
        <p:spPr>
          <a:xfrm>
            <a:off x="728692" y="2645069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539632-A051-D61B-2CC4-D0A860C338F0}"/>
              </a:ext>
            </a:extLst>
          </p:cNvPr>
          <p:cNvSpPr txBox="1"/>
          <p:nvPr/>
        </p:nvSpPr>
        <p:spPr>
          <a:xfrm>
            <a:off x="728692" y="4617380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089D2D-D39D-19AA-F04B-F8CF4ADC489A}"/>
              </a:ext>
            </a:extLst>
          </p:cNvPr>
          <p:cNvSpPr txBox="1"/>
          <p:nvPr/>
        </p:nvSpPr>
        <p:spPr>
          <a:xfrm>
            <a:off x="728692" y="3099147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FE3856-E569-C219-B39B-C414D7197CE9}"/>
              </a:ext>
            </a:extLst>
          </p:cNvPr>
          <p:cNvSpPr txBox="1"/>
          <p:nvPr/>
        </p:nvSpPr>
        <p:spPr>
          <a:xfrm>
            <a:off x="728692" y="3330869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01FF0F-AC1D-520A-F800-67CCC19C850E}"/>
              </a:ext>
            </a:extLst>
          </p:cNvPr>
          <p:cNvSpPr txBox="1"/>
          <p:nvPr/>
        </p:nvSpPr>
        <p:spPr>
          <a:xfrm>
            <a:off x="728692" y="3771884"/>
            <a:ext cx="995606" cy="30008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CDAD7D-2A9E-2DD7-742E-32226707ED63}"/>
              </a:ext>
            </a:extLst>
          </p:cNvPr>
          <p:cNvSpPr txBox="1"/>
          <p:nvPr/>
        </p:nvSpPr>
        <p:spPr>
          <a:xfrm>
            <a:off x="728692" y="4003607"/>
            <a:ext cx="2223359" cy="230832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900" noProof="1">
                <a:solidFill>
                  <a:schemeClr val="bg1">
                    <a:lumMod val="75000"/>
                  </a:schemeClr>
                </a:solidFill>
              </a:rPr>
              <a:t>Lorem ipsum dolor sit amet, nibh est. </a:t>
            </a:r>
          </a:p>
        </p:txBody>
      </p:sp>
    </p:spTree>
    <p:extLst>
      <p:ext uri="{BB962C8B-B14F-4D97-AF65-F5344CB8AC3E}">
        <p14:creationId xmlns:p14="http://schemas.microsoft.com/office/powerpoint/2010/main" val="1816839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10467</TotalTime>
  <Words>158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Diagonal Ascending Process – Slide Template</vt:lpstr>
      <vt:lpstr>4-Step Diagonal Ascending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Diagonal Ascending Process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2024-06-21T22:14:07Z</dcterms:modified>
  <cp:category>Charts &amp; Diagrams</cp:category>
</cp:coreProperties>
</file>