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2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4" d="100"/>
          <a:sy n="84" d="100"/>
        </p:scale>
        <p:origin x="253" y="3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7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6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Diagonal Ascending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EEF4B1-F3A6-1F9C-2F82-120514A7B519}"/>
              </a:ext>
            </a:extLst>
          </p:cNvPr>
          <p:cNvGrpSpPr/>
          <p:nvPr/>
        </p:nvGrpSpPr>
        <p:grpSpPr>
          <a:xfrm>
            <a:off x="4382248" y="1797823"/>
            <a:ext cx="7105584" cy="3701041"/>
            <a:chOff x="4382248" y="3387824"/>
            <a:chExt cx="3727885" cy="194172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5D3E9DA-8038-AD36-BD07-8697CA998DB2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4F0389-CFAD-B24A-16E6-52F17EEFF033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759F5F4-01BB-3F47-1129-C36270AC17ED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5F9B0CA-5A22-9028-3000-90C66A6C63FD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4399FEF-05CE-738C-04A8-ABFA113C93E1}"/>
              </a:ext>
            </a:extLst>
          </p:cNvPr>
          <p:cNvSpPr txBox="1"/>
          <p:nvPr/>
        </p:nvSpPr>
        <p:spPr>
          <a:xfrm>
            <a:off x="4644627" y="4682063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8AB05-1353-86B6-9F3B-EEE8C4A4AD5A}"/>
              </a:ext>
            </a:extLst>
          </p:cNvPr>
          <p:cNvSpPr txBox="1"/>
          <p:nvPr/>
        </p:nvSpPr>
        <p:spPr>
          <a:xfrm>
            <a:off x="5557017" y="3796044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12A6E-4C35-8578-F652-4EA256C1E51A}"/>
              </a:ext>
            </a:extLst>
          </p:cNvPr>
          <p:cNvSpPr txBox="1"/>
          <p:nvPr/>
        </p:nvSpPr>
        <p:spPr>
          <a:xfrm>
            <a:off x="6409605" y="2930305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74BE3-2589-8B30-59E6-513C65096375}"/>
              </a:ext>
            </a:extLst>
          </p:cNvPr>
          <p:cNvSpPr txBox="1"/>
          <p:nvPr/>
        </p:nvSpPr>
        <p:spPr>
          <a:xfrm>
            <a:off x="7282643" y="2025551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861F1-B157-83E1-9071-36D31C2E0987}"/>
              </a:ext>
            </a:extLst>
          </p:cNvPr>
          <p:cNvSpPr txBox="1"/>
          <p:nvPr/>
        </p:nvSpPr>
        <p:spPr>
          <a:xfrm>
            <a:off x="971589" y="210557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E87513-C5B8-D817-8100-C7D46C2D9250}"/>
              </a:ext>
            </a:extLst>
          </p:cNvPr>
          <p:cNvSpPr txBox="1"/>
          <p:nvPr/>
        </p:nvSpPr>
        <p:spPr>
          <a:xfrm>
            <a:off x="971589" y="4735319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0746E3-5862-6F4A-F67B-2F5DBA4A8C20}"/>
              </a:ext>
            </a:extLst>
          </p:cNvPr>
          <p:cNvSpPr txBox="1"/>
          <p:nvPr/>
        </p:nvSpPr>
        <p:spPr>
          <a:xfrm>
            <a:off x="971589" y="238375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760A09-FE0D-092D-1E8F-62EE3577B2EA}"/>
              </a:ext>
            </a:extLst>
          </p:cNvPr>
          <p:cNvSpPr txBox="1"/>
          <p:nvPr/>
        </p:nvSpPr>
        <p:spPr>
          <a:xfrm>
            <a:off x="971589" y="5013506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F0C2C9-C2F8-452C-7596-56124A65E2CB}"/>
              </a:ext>
            </a:extLst>
          </p:cNvPr>
          <p:cNvCxnSpPr>
            <a:cxnSpLocks/>
          </p:cNvCxnSpPr>
          <p:nvPr/>
        </p:nvCxnSpPr>
        <p:spPr>
          <a:xfrm>
            <a:off x="2299063" y="2286947"/>
            <a:ext cx="459822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E13810-41F2-15CA-19F7-7F59C1E072E9}"/>
              </a:ext>
            </a:extLst>
          </p:cNvPr>
          <p:cNvCxnSpPr>
            <a:cxnSpLocks/>
          </p:cNvCxnSpPr>
          <p:nvPr/>
        </p:nvCxnSpPr>
        <p:spPr>
          <a:xfrm>
            <a:off x="2299063" y="4951527"/>
            <a:ext cx="200297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35117AA-2D08-A460-9FD2-369867209750}"/>
              </a:ext>
            </a:extLst>
          </p:cNvPr>
          <p:cNvSpPr txBox="1"/>
          <p:nvPr/>
        </p:nvSpPr>
        <p:spPr>
          <a:xfrm>
            <a:off x="971589" y="301997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033792-ABAA-F55E-15FE-94D542A476D0}"/>
              </a:ext>
            </a:extLst>
          </p:cNvPr>
          <p:cNvSpPr txBox="1"/>
          <p:nvPr/>
        </p:nvSpPr>
        <p:spPr>
          <a:xfrm>
            <a:off x="971589" y="329815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2FF83C-ABC4-EAC8-6975-9F25192543F0}"/>
              </a:ext>
            </a:extLst>
          </p:cNvPr>
          <p:cNvCxnSpPr>
            <a:cxnSpLocks/>
          </p:cNvCxnSpPr>
          <p:nvPr/>
        </p:nvCxnSpPr>
        <p:spPr>
          <a:xfrm>
            <a:off x="2299063" y="3201347"/>
            <a:ext cx="374563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1A2CA42-6268-8166-80C9-B0E98EA4CAE8}"/>
              </a:ext>
            </a:extLst>
          </p:cNvPr>
          <p:cNvSpPr txBox="1"/>
          <p:nvPr/>
        </p:nvSpPr>
        <p:spPr>
          <a:xfrm>
            <a:off x="971589" y="391695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323C72-19EA-626B-5375-E1EDFDB52464}"/>
              </a:ext>
            </a:extLst>
          </p:cNvPr>
          <p:cNvSpPr txBox="1"/>
          <p:nvPr/>
        </p:nvSpPr>
        <p:spPr>
          <a:xfrm>
            <a:off x="971589" y="4195142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31042E-0E3F-085E-BCFB-5445EA95F321}"/>
              </a:ext>
            </a:extLst>
          </p:cNvPr>
          <p:cNvCxnSpPr>
            <a:cxnSpLocks/>
          </p:cNvCxnSpPr>
          <p:nvPr/>
        </p:nvCxnSpPr>
        <p:spPr>
          <a:xfrm>
            <a:off x="2299063" y="4098330"/>
            <a:ext cx="283324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11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Diagonal Ascending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EEF4B1-F3A6-1F9C-2F82-120514A7B519}"/>
              </a:ext>
            </a:extLst>
          </p:cNvPr>
          <p:cNvGrpSpPr/>
          <p:nvPr/>
        </p:nvGrpSpPr>
        <p:grpSpPr>
          <a:xfrm>
            <a:off x="4382248" y="1797823"/>
            <a:ext cx="7105584" cy="3701041"/>
            <a:chOff x="4382248" y="3387824"/>
            <a:chExt cx="3727885" cy="194172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5D3E9DA-8038-AD36-BD07-8697CA998DB2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4F0389-CFAD-B24A-16E6-52F17EEFF033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759F5F4-01BB-3F47-1129-C36270AC17ED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5F9B0CA-5A22-9028-3000-90C66A6C63FD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4399FEF-05CE-738C-04A8-ABFA113C93E1}"/>
              </a:ext>
            </a:extLst>
          </p:cNvPr>
          <p:cNvSpPr txBox="1"/>
          <p:nvPr/>
        </p:nvSpPr>
        <p:spPr>
          <a:xfrm>
            <a:off x="4644627" y="4682063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8AB05-1353-86B6-9F3B-EEE8C4A4AD5A}"/>
              </a:ext>
            </a:extLst>
          </p:cNvPr>
          <p:cNvSpPr txBox="1"/>
          <p:nvPr/>
        </p:nvSpPr>
        <p:spPr>
          <a:xfrm>
            <a:off x="5557017" y="3796044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12A6E-4C35-8578-F652-4EA256C1E51A}"/>
              </a:ext>
            </a:extLst>
          </p:cNvPr>
          <p:cNvSpPr txBox="1"/>
          <p:nvPr/>
        </p:nvSpPr>
        <p:spPr>
          <a:xfrm>
            <a:off x="6409605" y="2930305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74BE3-2589-8B30-59E6-513C65096375}"/>
              </a:ext>
            </a:extLst>
          </p:cNvPr>
          <p:cNvSpPr txBox="1"/>
          <p:nvPr/>
        </p:nvSpPr>
        <p:spPr>
          <a:xfrm>
            <a:off x="7282643" y="2025551"/>
            <a:ext cx="48768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04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F0C2C9-C2F8-452C-7596-56124A65E2CB}"/>
              </a:ext>
            </a:extLst>
          </p:cNvPr>
          <p:cNvCxnSpPr>
            <a:cxnSpLocks/>
          </p:cNvCxnSpPr>
          <p:nvPr/>
        </p:nvCxnSpPr>
        <p:spPr>
          <a:xfrm>
            <a:off x="2299063" y="2286947"/>
            <a:ext cx="459822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E13810-41F2-15CA-19F7-7F59C1E072E9}"/>
              </a:ext>
            </a:extLst>
          </p:cNvPr>
          <p:cNvCxnSpPr>
            <a:cxnSpLocks/>
          </p:cNvCxnSpPr>
          <p:nvPr/>
        </p:nvCxnSpPr>
        <p:spPr>
          <a:xfrm>
            <a:off x="2299063" y="4951527"/>
            <a:ext cx="200297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2FF83C-ABC4-EAC8-6975-9F25192543F0}"/>
              </a:ext>
            </a:extLst>
          </p:cNvPr>
          <p:cNvCxnSpPr>
            <a:cxnSpLocks/>
          </p:cNvCxnSpPr>
          <p:nvPr/>
        </p:nvCxnSpPr>
        <p:spPr>
          <a:xfrm>
            <a:off x="2299063" y="3201347"/>
            <a:ext cx="374563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31042E-0E3F-085E-BCFB-5445EA95F321}"/>
              </a:ext>
            </a:extLst>
          </p:cNvPr>
          <p:cNvCxnSpPr>
            <a:cxnSpLocks/>
          </p:cNvCxnSpPr>
          <p:nvPr/>
        </p:nvCxnSpPr>
        <p:spPr>
          <a:xfrm>
            <a:off x="2299063" y="4098330"/>
            <a:ext cx="283324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0EDE74-0B4F-C4A2-61C3-09045DEBCD3B}"/>
              </a:ext>
            </a:extLst>
          </p:cNvPr>
          <p:cNvSpPr txBox="1"/>
          <p:nvPr/>
        </p:nvSpPr>
        <p:spPr>
          <a:xfrm>
            <a:off x="971589" y="210557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F3C013-A22D-5196-D3F8-B57CC3034CC3}"/>
              </a:ext>
            </a:extLst>
          </p:cNvPr>
          <p:cNvSpPr txBox="1"/>
          <p:nvPr/>
        </p:nvSpPr>
        <p:spPr>
          <a:xfrm>
            <a:off x="971589" y="4735319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8AA3A5-F0BF-C7BB-3A9D-7EE81CFFBF42}"/>
              </a:ext>
            </a:extLst>
          </p:cNvPr>
          <p:cNvSpPr txBox="1"/>
          <p:nvPr/>
        </p:nvSpPr>
        <p:spPr>
          <a:xfrm>
            <a:off x="971589" y="238375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9632-A051-D61B-2CC4-D0A860C338F0}"/>
              </a:ext>
            </a:extLst>
          </p:cNvPr>
          <p:cNvSpPr txBox="1"/>
          <p:nvPr/>
        </p:nvSpPr>
        <p:spPr>
          <a:xfrm>
            <a:off x="971589" y="5013506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089D2D-D39D-19AA-F04B-F8CF4ADC489A}"/>
              </a:ext>
            </a:extLst>
          </p:cNvPr>
          <p:cNvSpPr txBox="1"/>
          <p:nvPr/>
        </p:nvSpPr>
        <p:spPr>
          <a:xfrm>
            <a:off x="971589" y="301997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FE3856-E569-C219-B39B-C414D7197CE9}"/>
              </a:ext>
            </a:extLst>
          </p:cNvPr>
          <p:cNvSpPr txBox="1"/>
          <p:nvPr/>
        </p:nvSpPr>
        <p:spPr>
          <a:xfrm>
            <a:off x="971589" y="329815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01FF0F-AC1D-520A-F800-67CCC19C850E}"/>
              </a:ext>
            </a:extLst>
          </p:cNvPr>
          <p:cNvSpPr txBox="1"/>
          <p:nvPr/>
        </p:nvSpPr>
        <p:spPr>
          <a:xfrm>
            <a:off x="971589" y="391695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CDAD7D-2A9E-2DD7-742E-32226707ED63}"/>
              </a:ext>
            </a:extLst>
          </p:cNvPr>
          <p:cNvSpPr txBox="1"/>
          <p:nvPr/>
        </p:nvSpPr>
        <p:spPr>
          <a:xfrm>
            <a:off x="971589" y="4195142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816839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9877</TotalTime>
  <Words>158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4-Step Diagonal Ascending Process – Slide Template</vt:lpstr>
      <vt:lpstr>4-Step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2024-06-21T22:14:20Z</dcterms:modified>
  <cp:category>Charts &amp; Diagrams</cp:category>
</cp:coreProperties>
</file>