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035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6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Semi-Radial Block List – Slide Template</a:t>
            </a:r>
          </a:p>
        </p:txBody>
      </p:sp>
      <p:sp>
        <p:nvSpPr>
          <p:cNvPr id="25" name="Freeform 27">
            <a:extLst>
              <a:ext uri="{FF2B5EF4-FFF2-40B4-BE49-F238E27FC236}">
                <a16:creationId xmlns:a16="http://schemas.microsoft.com/office/drawing/2014/main" id="{8778B569-64C4-DA95-099B-149E36960273}"/>
              </a:ext>
            </a:extLst>
          </p:cNvPr>
          <p:cNvSpPr/>
          <p:nvPr/>
        </p:nvSpPr>
        <p:spPr>
          <a:xfrm>
            <a:off x="1078775" y="2738406"/>
            <a:ext cx="1735809" cy="1735227"/>
          </a:xfrm>
          <a:custGeom>
            <a:avLst/>
            <a:gdLst>
              <a:gd name="connsiteX0" fmla="*/ 215739 w 340000"/>
              <a:gd name="connsiteY0" fmla="*/ 0 h 339886"/>
              <a:gd name="connsiteX1" fmla="*/ 124790 w 340000"/>
              <a:gd name="connsiteY1" fmla="*/ 0 h 339886"/>
              <a:gd name="connsiteX2" fmla="*/ 45474 w 340000"/>
              <a:gd name="connsiteY2" fmla="*/ 45459 h 339886"/>
              <a:gd name="connsiteX3" fmla="*/ 0 w 340000"/>
              <a:gd name="connsiteY3" fmla="*/ 124220 h 339886"/>
              <a:gd name="connsiteX4" fmla="*/ 0 w 340000"/>
              <a:gd name="connsiteY4" fmla="*/ 215666 h 339886"/>
              <a:gd name="connsiteX5" fmla="*/ 45474 w 340000"/>
              <a:gd name="connsiteY5" fmla="*/ 294427 h 339886"/>
              <a:gd name="connsiteX6" fmla="*/ 124790 w 340000"/>
              <a:gd name="connsiteY6" fmla="*/ 339886 h 339886"/>
              <a:gd name="connsiteX7" fmla="*/ 215739 w 340000"/>
              <a:gd name="connsiteY7" fmla="*/ 339886 h 339886"/>
              <a:gd name="connsiteX8" fmla="*/ 294526 w 340000"/>
              <a:gd name="connsiteY8" fmla="*/ 294427 h 339886"/>
              <a:gd name="connsiteX9" fmla="*/ 340001 w 340000"/>
              <a:gd name="connsiteY9" fmla="*/ 215666 h 339886"/>
              <a:gd name="connsiteX10" fmla="*/ 340001 w 340000"/>
              <a:gd name="connsiteY10" fmla="*/ 124220 h 339886"/>
              <a:gd name="connsiteX11" fmla="*/ 294526 w 340000"/>
              <a:gd name="connsiteY11" fmla="*/ 45459 h 339886"/>
              <a:gd name="connsiteX12" fmla="*/ 215739 w 340000"/>
              <a:gd name="connsiteY12" fmla="*/ 0 h 3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0000" h="339886">
                <a:moveTo>
                  <a:pt x="215739" y="0"/>
                </a:moveTo>
                <a:lnTo>
                  <a:pt x="124790" y="0"/>
                </a:lnTo>
                <a:lnTo>
                  <a:pt x="45474" y="45459"/>
                </a:lnTo>
                <a:lnTo>
                  <a:pt x="0" y="124220"/>
                </a:lnTo>
                <a:lnTo>
                  <a:pt x="0" y="215666"/>
                </a:lnTo>
                <a:lnTo>
                  <a:pt x="45474" y="294427"/>
                </a:lnTo>
                <a:lnTo>
                  <a:pt x="124790" y="339886"/>
                </a:lnTo>
                <a:lnTo>
                  <a:pt x="215739" y="339886"/>
                </a:lnTo>
                <a:lnTo>
                  <a:pt x="294526" y="294427"/>
                </a:lnTo>
                <a:lnTo>
                  <a:pt x="340001" y="215666"/>
                </a:lnTo>
                <a:lnTo>
                  <a:pt x="340001" y="124220"/>
                </a:lnTo>
                <a:lnTo>
                  <a:pt x="294526" y="45459"/>
                </a:lnTo>
                <a:lnTo>
                  <a:pt x="215739" y="0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23D3F6E-8256-4016-7E51-EB51A5BEBC1F}"/>
              </a:ext>
            </a:extLst>
          </p:cNvPr>
          <p:cNvGrpSpPr/>
          <p:nvPr/>
        </p:nvGrpSpPr>
        <p:grpSpPr>
          <a:xfrm>
            <a:off x="2668807" y="3882625"/>
            <a:ext cx="5396416" cy="623392"/>
            <a:chOff x="2668807" y="3882625"/>
            <a:chExt cx="5396416" cy="623392"/>
          </a:xfrm>
        </p:grpSpPr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D6AF97DC-9DF6-00D4-99BB-9D1C3B42A794}"/>
                </a:ext>
              </a:extLst>
            </p:cNvPr>
            <p:cNvSpPr/>
            <p:nvPr/>
          </p:nvSpPr>
          <p:spPr>
            <a:xfrm>
              <a:off x="3417731" y="3958190"/>
              <a:ext cx="4647492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97856 w 897856"/>
                <a:gd name="connsiteY5" fmla="*/ 53917 h 107304"/>
                <a:gd name="connsiteX6" fmla="*/ 844450 w 897856"/>
                <a:gd name="connsiteY6" fmla="*/ 529 h 107304"/>
                <a:gd name="connsiteX7" fmla="*/ 839163 w 897856"/>
                <a:gd name="connsiteY7" fmla="*/ 95147 h 107304"/>
                <a:gd name="connsiteX8" fmla="*/ 797389 w 897856"/>
                <a:gd name="connsiteY8" fmla="*/ 53388 h 107304"/>
                <a:gd name="connsiteX9" fmla="*/ 839163 w 897856"/>
                <a:gd name="connsiteY9" fmla="*/ 11629 h 107304"/>
                <a:gd name="connsiteX10" fmla="*/ 880936 w 897856"/>
                <a:gd name="connsiteY10" fmla="*/ 53388 h 107304"/>
                <a:gd name="connsiteX11" fmla="*/ 839163 w 897856"/>
                <a:gd name="connsiteY11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4080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98303 w 898303"/>
                <a:gd name="connsiteY6" fmla="*/ 53917 h 107305"/>
                <a:gd name="connsiteX7" fmla="*/ 844897 w 898303"/>
                <a:gd name="connsiteY7" fmla="*/ 529 h 107305"/>
                <a:gd name="connsiteX8" fmla="*/ 844897 w 898303"/>
                <a:gd name="connsiteY8" fmla="*/ 0 h 107305"/>
                <a:gd name="connsiteX9" fmla="*/ 839610 w 898303"/>
                <a:gd name="connsiteY9" fmla="*/ 95147 h 107305"/>
                <a:gd name="connsiteX10" fmla="*/ 797836 w 898303"/>
                <a:gd name="connsiteY10" fmla="*/ 53388 h 107305"/>
                <a:gd name="connsiteX11" fmla="*/ 839610 w 898303"/>
                <a:gd name="connsiteY11" fmla="*/ 11629 h 107305"/>
                <a:gd name="connsiteX12" fmla="*/ 881383 w 898303"/>
                <a:gd name="connsiteY12" fmla="*/ 53388 h 107305"/>
                <a:gd name="connsiteX13" fmla="*/ 839610 w 898303"/>
                <a:gd name="connsiteY13" fmla="*/ 95147 h 107305"/>
                <a:gd name="connsiteX0" fmla="*/ 856917 w 910323"/>
                <a:gd name="connsiteY0" fmla="*/ 0 h 107305"/>
                <a:gd name="connsiteX1" fmla="*/ 12467 w 910323"/>
                <a:gd name="connsiteY1" fmla="*/ 0 h 107305"/>
                <a:gd name="connsiteX2" fmla="*/ 0 w 910323"/>
                <a:gd name="connsiteY2" fmla="*/ 54080 h 107305"/>
                <a:gd name="connsiteX3" fmla="*/ 12467 w 910323"/>
                <a:gd name="connsiteY3" fmla="*/ 107305 h 107305"/>
                <a:gd name="connsiteX4" fmla="*/ 856917 w 910323"/>
                <a:gd name="connsiteY4" fmla="*/ 107305 h 107305"/>
                <a:gd name="connsiteX5" fmla="*/ 910323 w 910323"/>
                <a:gd name="connsiteY5" fmla="*/ 53917 h 107305"/>
                <a:gd name="connsiteX6" fmla="*/ 910323 w 910323"/>
                <a:gd name="connsiteY6" fmla="*/ 53917 h 107305"/>
                <a:gd name="connsiteX7" fmla="*/ 856917 w 910323"/>
                <a:gd name="connsiteY7" fmla="*/ 529 h 107305"/>
                <a:gd name="connsiteX8" fmla="*/ 856917 w 910323"/>
                <a:gd name="connsiteY8" fmla="*/ 0 h 107305"/>
                <a:gd name="connsiteX9" fmla="*/ 851630 w 910323"/>
                <a:gd name="connsiteY9" fmla="*/ 95147 h 107305"/>
                <a:gd name="connsiteX10" fmla="*/ 809856 w 910323"/>
                <a:gd name="connsiteY10" fmla="*/ 53388 h 107305"/>
                <a:gd name="connsiteX11" fmla="*/ 851630 w 910323"/>
                <a:gd name="connsiteY11" fmla="*/ 11629 h 107305"/>
                <a:gd name="connsiteX12" fmla="*/ 893403 w 910323"/>
                <a:gd name="connsiteY12" fmla="*/ 53388 h 107305"/>
                <a:gd name="connsiteX13" fmla="*/ 851630 w 910323"/>
                <a:gd name="connsiteY13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0323" h="107305">
                  <a:moveTo>
                    <a:pt x="856917" y="0"/>
                  </a:moveTo>
                  <a:lnTo>
                    <a:pt x="12467" y="0"/>
                  </a:lnTo>
                  <a:lnTo>
                    <a:pt x="0" y="54080"/>
                  </a:lnTo>
                  <a:lnTo>
                    <a:pt x="12467" y="107305"/>
                  </a:lnTo>
                  <a:lnTo>
                    <a:pt x="856917" y="107305"/>
                  </a:lnTo>
                  <a:cubicBezTo>
                    <a:pt x="886529" y="107305"/>
                    <a:pt x="910323" y="83518"/>
                    <a:pt x="910323" y="53917"/>
                  </a:cubicBezTo>
                  <a:lnTo>
                    <a:pt x="910323" y="53917"/>
                  </a:lnTo>
                  <a:cubicBezTo>
                    <a:pt x="910323" y="24316"/>
                    <a:pt x="886529" y="529"/>
                    <a:pt x="856917" y="529"/>
                  </a:cubicBezTo>
                  <a:lnTo>
                    <a:pt x="856917" y="0"/>
                  </a:lnTo>
                  <a:close/>
                  <a:moveTo>
                    <a:pt x="851630" y="95147"/>
                  </a:moveTo>
                  <a:cubicBezTo>
                    <a:pt x="828892" y="95147"/>
                    <a:pt x="809856" y="76646"/>
                    <a:pt x="809856" y="53388"/>
                  </a:cubicBezTo>
                  <a:cubicBezTo>
                    <a:pt x="809856" y="30130"/>
                    <a:pt x="828364" y="11629"/>
                    <a:pt x="851630" y="11629"/>
                  </a:cubicBezTo>
                  <a:cubicBezTo>
                    <a:pt x="874896" y="11629"/>
                    <a:pt x="893403" y="30130"/>
                    <a:pt x="893403" y="53388"/>
                  </a:cubicBezTo>
                  <a:cubicBezTo>
                    <a:pt x="893403" y="76646"/>
                    <a:pt x="874896" y="95147"/>
                    <a:pt x="851630" y="9514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9" name="Freeform 32">
              <a:extLst>
                <a:ext uri="{FF2B5EF4-FFF2-40B4-BE49-F238E27FC236}">
                  <a16:creationId xmlns:a16="http://schemas.microsoft.com/office/drawing/2014/main" id="{6BFAF8CD-4FC4-4146-B1A2-09E8A5536D3D}"/>
                </a:ext>
              </a:extLst>
            </p:cNvPr>
            <p:cNvSpPr/>
            <p:nvPr/>
          </p:nvSpPr>
          <p:spPr>
            <a:xfrm>
              <a:off x="2668807" y="3882625"/>
              <a:ext cx="812569" cy="623385"/>
            </a:xfrm>
            <a:custGeom>
              <a:avLst/>
              <a:gdLst>
                <a:gd name="connsiteX0" fmla="*/ 0 w 159161"/>
                <a:gd name="connsiteY0" fmla="*/ 78761 h 122105"/>
                <a:gd name="connsiteX1" fmla="*/ 159161 w 159161"/>
                <a:gd name="connsiteY1" fmla="*/ 122105 h 122105"/>
                <a:gd name="connsiteX2" fmla="*/ 159161 w 159161"/>
                <a:gd name="connsiteY2" fmla="*/ 14801 h 122105"/>
                <a:gd name="connsiteX3" fmla="*/ 45475 w 159161"/>
                <a:gd name="connsiteY3" fmla="*/ 0 h 122105"/>
                <a:gd name="connsiteX4" fmla="*/ 0 w 159161"/>
                <a:gd name="connsiteY4" fmla="*/ 78761 h 1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61" h="122105">
                  <a:moveTo>
                    <a:pt x="0" y="78761"/>
                  </a:moveTo>
                  <a:lnTo>
                    <a:pt x="159161" y="122105"/>
                  </a:lnTo>
                  <a:lnTo>
                    <a:pt x="159161" y="14801"/>
                  </a:lnTo>
                  <a:lnTo>
                    <a:pt x="45475" y="0"/>
                  </a:lnTo>
                  <a:lnTo>
                    <a:pt x="0" y="7876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C22F5C2-CA7F-485F-6DAB-82684FF54EF5}"/>
                </a:ext>
              </a:extLst>
            </p:cNvPr>
            <p:cNvSpPr txBox="1"/>
            <p:nvPr/>
          </p:nvSpPr>
          <p:spPr>
            <a:xfrm>
              <a:off x="3654213" y="4032048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75D4BEA-3ACC-4D14-66B2-F73FA73987ED}"/>
                </a:ext>
              </a:extLst>
            </p:cNvPr>
            <p:cNvSpPr txBox="1"/>
            <p:nvPr/>
          </p:nvSpPr>
          <p:spPr>
            <a:xfrm>
              <a:off x="5506192" y="4032048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/>
                <a:t>Lorem ipsum dolor sit amet, nibh est. A magna.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08C8AF8-43C3-5D14-C50B-D0D2A9CD1D84}"/>
                </a:ext>
              </a:extLst>
            </p:cNvPr>
            <p:cNvSpPr txBox="1"/>
            <p:nvPr/>
          </p:nvSpPr>
          <p:spPr>
            <a:xfrm>
              <a:off x="2871589" y="4046007"/>
              <a:ext cx="63303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CD76184-0A4E-8AFD-F4B3-017BA4C4D5AA}"/>
              </a:ext>
            </a:extLst>
          </p:cNvPr>
          <p:cNvGrpSpPr/>
          <p:nvPr/>
        </p:nvGrpSpPr>
        <p:grpSpPr>
          <a:xfrm>
            <a:off x="2266579" y="2082632"/>
            <a:ext cx="5798644" cy="801495"/>
            <a:chOff x="2266579" y="2082632"/>
            <a:chExt cx="5798644" cy="801495"/>
          </a:xfrm>
        </p:grpSpPr>
        <p:sp>
          <p:nvSpPr>
            <p:cNvPr id="9" name="Freeform 33">
              <a:extLst>
                <a:ext uri="{FF2B5EF4-FFF2-40B4-BE49-F238E27FC236}">
                  <a16:creationId xmlns:a16="http://schemas.microsoft.com/office/drawing/2014/main" id="{070B64AD-8E47-DA7A-B8DF-8101B3C0C9E3}"/>
                </a:ext>
              </a:extLst>
            </p:cNvPr>
            <p:cNvSpPr/>
            <p:nvPr/>
          </p:nvSpPr>
          <p:spPr>
            <a:xfrm>
              <a:off x="3429423" y="2082632"/>
              <a:ext cx="4635800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44450 w 897856"/>
                <a:gd name="connsiteY5" fmla="*/ 529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6274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44897 w 898303"/>
                <a:gd name="connsiteY6" fmla="*/ 529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4627 w 908033"/>
                <a:gd name="connsiteY0" fmla="*/ 0 h 107305"/>
                <a:gd name="connsiteX1" fmla="*/ 10177 w 908033"/>
                <a:gd name="connsiteY1" fmla="*/ 0 h 107305"/>
                <a:gd name="connsiteX2" fmla="*/ 0 w 908033"/>
                <a:gd name="connsiteY2" fmla="*/ 56274 h 107305"/>
                <a:gd name="connsiteX3" fmla="*/ 10177 w 908033"/>
                <a:gd name="connsiteY3" fmla="*/ 107305 h 107305"/>
                <a:gd name="connsiteX4" fmla="*/ 854627 w 908033"/>
                <a:gd name="connsiteY4" fmla="*/ 107305 h 107305"/>
                <a:gd name="connsiteX5" fmla="*/ 908033 w 908033"/>
                <a:gd name="connsiteY5" fmla="*/ 53917 h 107305"/>
                <a:gd name="connsiteX6" fmla="*/ 854627 w 908033"/>
                <a:gd name="connsiteY6" fmla="*/ 529 h 107305"/>
                <a:gd name="connsiteX7" fmla="*/ 854627 w 908033"/>
                <a:gd name="connsiteY7" fmla="*/ 0 h 107305"/>
                <a:gd name="connsiteX8" fmla="*/ 849340 w 908033"/>
                <a:gd name="connsiteY8" fmla="*/ 95147 h 107305"/>
                <a:gd name="connsiteX9" fmla="*/ 807566 w 908033"/>
                <a:gd name="connsiteY9" fmla="*/ 53388 h 107305"/>
                <a:gd name="connsiteX10" fmla="*/ 849340 w 908033"/>
                <a:gd name="connsiteY10" fmla="*/ 11629 h 107305"/>
                <a:gd name="connsiteX11" fmla="*/ 891113 w 908033"/>
                <a:gd name="connsiteY11" fmla="*/ 53388 h 107305"/>
                <a:gd name="connsiteX12" fmla="*/ 849340 w 908033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033" h="107305">
                  <a:moveTo>
                    <a:pt x="854627" y="0"/>
                  </a:moveTo>
                  <a:lnTo>
                    <a:pt x="10177" y="0"/>
                  </a:lnTo>
                  <a:lnTo>
                    <a:pt x="0" y="56274"/>
                  </a:lnTo>
                  <a:lnTo>
                    <a:pt x="10177" y="107305"/>
                  </a:lnTo>
                  <a:lnTo>
                    <a:pt x="854627" y="107305"/>
                  </a:lnTo>
                  <a:cubicBezTo>
                    <a:pt x="884239" y="107305"/>
                    <a:pt x="908033" y="83518"/>
                    <a:pt x="908033" y="53917"/>
                  </a:cubicBezTo>
                  <a:cubicBezTo>
                    <a:pt x="908033" y="24316"/>
                    <a:pt x="884239" y="529"/>
                    <a:pt x="854627" y="529"/>
                  </a:cubicBezTo>
                  <a:lnTo>
                    <a:pt x="854627" y="0"/>
                  </a:lnTo>
                  <a:close/>
                  <a:moveTo>
                    <a:pt x="849340" y="95147"/>
                  </a:moveTo>
                  <a:cubicBezTo>
                    <a:pt x="826602" y="95147"/>
                    <a:pt x="807566" y="76646"/>
                    <a:pt x="807566" y="53388"/>
                  </a:cubicBezTo>
                  <a:cubicBezTo>
                    <a:pt x="807566" y="30130"/>
                    <a:pt x="826074" y="11629"/>
                    <a:pt x="849340" y="11629"/>
                  </a:cubicBezTo>
                  <a:cubicBezTo>
                    <a:pt x="872606" y="11629"/>
                    <a:pt x="891113" y="30130"/>
                    <a:pt x="891113" y="53388"/>
                  </a:cubicBezTo>
                  <a:cubicBezTo>
                    <a:pt x="891113" y="76646"/>
                    <a:pt x="872606" y="95147"/>
                    <a:pt x="849340" y="95147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3884E17C-0003-F563-79EE-071D116992BE}"/>
                </a:ext>
              </a:extLst>
            </p:cNvPr>
            <p:cNvSpPr/>
            <p:nvPr/>
          </p:nvSpPr>
          <p:spPr>
            <a:xfrm>
              <a:off x="2266579" y="2082632"/>
              <a:ext cx="1214796" cy="801495"/>
            </a:xfrm>
            <a:custGeom>
              <a:avLst/>
              <a:gdLst>
                <a:gd name="connsiteX0" fmla="*/ 0 w 237947"/>
                <a:gd name="connsiteY0" fmla="*/ 111534 h 156992"/>
                <a:gd name="connsiteX1" fmla="*/ 237948 w 237947"/>
                <a:gd name="connsiteY1" fmla="*/ 0 h 156992"/>
                <a:gd name="connsiteX2" fmla="*/ 237948 w 237947"/>
                <a:gd name="connsiteY2" fmla="*/ 106776 h 156992"/>
                <a:gd name="connsiteX3" fmla="*/ 78787 w 237947"/>
                <a:gd name="connsiteY3" fmla="*/ 156993 h 156992"/>
                <a:gd name="connsiteX4" fmla="*/ 0 w 237947"/>
                <a:gd name="connsiteY4" fmla="*/ 111534 h 15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947" h="156992">
                  <a:moveTo>
                    <a:pt x="0" y="111534"/>
                  </a:moveTo>
                  <a:lnTo>
                    <a:pt x="237948" y="0"/>
                  </a:lnTo>
                  <a:lnTo>
                    <a:pt x="237948" y="106776"/>
                  </a:lnTo>
                  <a:lnTo>
                    <a:pt x="78787" y="156993"/>
                  </a:lnTo>
                  <a:lnTo>
                    <a:pt x="0" y="111534"/>
                  </a:ln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4155416-BC5F-2D69-7E15-AE77DF09337E}"/>
                </a:ext>
              </a:extLst>
            </p:cNvPr>
            <p:cNvSpPr txBox="1"/>
            <p:nvPr/>
          </p:nvSpPr>
          <p:spPr>
            <a:xfrm>
              <a:off x="2873977" y="2346080"/>
              <a:ext cx="63303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277F0DC-03ED-2371-D9D9-9F0717AE5A51}"/>
                </a:ext>
              </a:extLst>
            </p:cNvPr>
            <p:cNvSpPr txBox="1"/>
            <p:nvPr/>
          </p:nvSpPr>
          <p:spPr>
            <a:xfrm>
              <a:off x="3654213" y="2156490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CACEA9A-A14A-F9EF-893D-5ED976534BFF}"/>
                </a:ext>
              </a:extLst>
            </p:cNvPr>
            <p:cNvSpPr txBox="1"/>
            <p:nvPr/>
          </p:nvSpPr>
          <p:spPr>
            <a:xfrm>
              <a:off x="5506192" y="2156490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EA84C4B-B634-812D-6E00-194A21E15076}"/>
              </a:ext>
            </a:extLst>
          </p:cNvPr>
          <p:cNvGrpSpPr/>
          <p:nvPr/>
        </p:nvGrpSpPr>
        <p:grpSpPr>
          <a:xfrm>
            <a:off x="2668807" y="2706017"/>
            <a:ext cx="5396416" cy="623385"/>
            <a:chOff x="2668807" y="2706017"/>
            <a:chExt cx="5396416" cy="623385"/>
          </a:xfrm>
        </p:grpSpPr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321CA3FD-2CF5-17C0-AFE2-3C94B326D133}"/>
                </a:ext>
              </a:extLst>
            </p:cNvPr>
            <p:cNvSpPr/>
            <p:nvPr/>
          </p:nvSpPr>
          <p:spPr>
            <a:xfrm>
              <a:off x="3411886" y="2706017"/>
              <a:ext cx="4653337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44450 w 897856"/>
                <a:gd name="connsiteY5" fmla="*/ 528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2079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44897 w 898303"/>
                <a:gd name="connsiteY6" fmla="*/ 528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8062 w 911468"/>
                <a:gd name="connsiteY0" fmla="*/ 0 h 107305"/>
                <a:gd name="connsiteX1" fmla="*/ 13612 w 911468"/>
                <a:gd name="connsiteY1" fmla="*/ 0 h 107305"/>
                <a:gd name="connsiteX2" fmla="*/ 0 w 911468"/>
                <a:gd name="connsiteY2" fmla="*/ 52079 h 107305"/>
                <a:gd name="connsiteX3" fmla="*/ 13612 w 911468"/>
                <a:gd name="connsiteY3" fmla="*/ 107305 h 107305"/>
                <a:gd name="connsiteX4" fmla="*/ 858062 w 911468"/>
                <a:gd name="connsiteY4" fmla="*/ 107305 h 107305"/>
                <a:gd name="connsiteX5" fmla="*/ 911468 w 911468"/>
                <a:gd name="connsiteY5" fmla="*/ 53917 h 107305"/>
                <a:gd name="connsiteX6" fmla="*/ 858062 w 911468"/>
                <a:gd name="connsiteY6" fmla="*/ 528 h 107305"/>
                <a:gd name="connsiteX7" fmla="*/ 858062 w 911468"/>
                <a:gd name="connsiteY7" fmla="*/ 0 h 107305"/>
                <a:gd name="connsiteX8" fmla="*/ 852775 w 911468"/>
                <a:gd name="connsiteY8" fmla="*/ 95147 h 107305"/>
                <a:gd name="connsiteX9" fmla="*/ 811001 w 911468"/>
                <a:gd name="connsiteY9" fmla="*/ 53388 h 107305"/>
                <a:gd name="connsiteX10" fmla="*/ 852775 w 911468"/>
                <a:gd name="connsiteY10" fmla="*/ 11629 h 107305"/>
                <a:gd name="connsiteX11" fmla="*/ 894548 w 911468"/>
                <a:gd name="connsiteY11" fmla="*/ 53388 h 107305"/>
                <a:gd name="connsiteX12" fmla="*/ 852775 w 911468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1468" h="107305">
                  <a:moveTo>
                    <a:pt x="858062" y="0"/>
                  </a:moveTo>
                  <a:lnTo>
                    <a:pt x="13612" y="0"/>
                  </a:lnTo>
                  <a:lnTo>
                    <a:pt x="0" y="52079"/>
                  </a:lnTo>
                  <a:lnTo>
                    <a:pt x="13612" y="107305"/>
                  </a:lnTo>
                  <a:lnTo>
                    <a:pt x="858062" y="107305"/>
                  </a:lnTo>
                  <a:cubicBezTo>
                    <a:pt x="887674" y="107305"/>
                    <a:pt x="911468" y="83518"/>
                    <a:pt x="911468" y="53917"/>
                  </a:cubicBezTo>
                  <a:cubicBezTo>
                    <a:pt x="911468" y="24315"/>
                    <a:pt x="887674" y="528"/>
                    <a:pt x="858062" y="528"/>
                  </a:cubicBezTo>
                  <a:lnTo>
                    <a:pt x="858062" y="0"/>
                  </a:lnTo>
                  <a:close/>
                  <a:moveTo>
                    <a:pt x="852775" y="95147"/>
                  </a:moveTo>
                  <a:cubicBezTo>
                    <a:pt x="830037" y="95147"/>
                    <a:pt x="811001" y="76646"/>
                    <a:pt x="811001" y="53388"/>
                  </a:cubicBezTo>
                  <a:cubicBezTo>
                    <a:pt x="811001" y="30130"/>
                    <a:pt x="829509" y="11629"/>
                    <a:pt x="852775" y="11629"/>
                  </a:cubicBezTo>
                  <a:cubicBezTo>
                    <a:pt x="876041" y="11629"/>
                    <a:pt x="894548" y="30130"/>
                    <a:pt x="894548" y="53388"/>
                  </a:cubicBezTo>
                  <a:cubicBezTo>
                    <a:pt x="894548" y="76646"/>
                    <a:pt x="876041" y="95147"/>
                    <a:pt x="852775" y="9514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7" name="Freeform 30">
              <a:extLst>
                <a:ext uri="{FF2B5EF4-FFF2-40B4-BE49-F238E27FC236}">
                  <a16:creationId xmlns:a16="http://schemas.microsoft.com/office/drawing/2014/main" id="{25ADDF29-1914-A277-6424-91228A0E15AC}"/>
                </a:ext>
              </a:extLst>
            </p:cNvPr>
            <p:cNvSpPr/>
            <p:nvPr/>
          </p:nvSpPr>
          <p:spPr>
            <a:xfrm>
              <a:off x="2668807" y="2706017"/>
              <a:ext cx="812569" cy="623385"/>
            </a:xfrm>
            <a:custGeom>
              <a:avLst/>
              <a:gdLst>
                <a:gd name="connsiteX0" fmla="*/ 45475 w 159161"/>
                <a:gd name="connsiteY0" fmla="*/ 122105 h 122105"/>
                <a:gd name="connsiteX1" fmla="*/ 159161 w 159161"/>
                <a:gd name="connsiteY1" fmla="*/ 107305 h 122105"/>
                <a:gd name="connsiteX2" fmla="*/ 159161 w 159161"/>
                <a:gd name="connsiteY2" fmla="*/ 0 h 122105"/>
                <a:gd name="connsiteX3" fmla="*/ 0 w 159161"/>
                <a:gd name="connsiteY3" fmla="*/ 43345 h 122105"/>
                <a:gd name="connsiteX4" fmla="*/ 45475 w 159161"/>
                <a:gd name="connsiteY4" fmla="*/ 122105 h 1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61" h="122105">
                  <a:moveTo>
                    <a:pt x="45475" y="122105"/>
                  </a:moveTo>
                  <a:lnTo>
                    <a:pt x="159161" y="107305"/>
                  </a:lnTo>
                  <a:lnTo>
                    <a:pt x="159161" y="0"/>
                  </a:lnTo>
                  <a:lnTo>
                    <a:pt x="0" y="43345"/>
                  </a:lnTo>
                  <a:lnTo>
                    <a:pt x="45475" y="12210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6026A77-F196-19FF-F4EC-5C5CEE7023EC}"/>
                </a:ext>
              </a:extLst>
            </p:cNvPr>
            <p:cNvSpPr txBox="1"/>
            <p:nvPr/>
          </p:nvSpPr>
          <p:spPr>
            <a:xfrm>
              <a:off x="2900972" y="2921026"/>
              <a:ext cx="63303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9C26CCB-1ADD-057D-4567-191835FD6D77}"/>
                </a:ext>
              </a:extLst>
            </p:cNvPr>
            <p:cNvSpPr txBox="1"/>
            <p:nvPr/>
          </p:nvSpPr>
          <p:spPr>
            <a:xfrm>
              <a:off x="3654213" y="2779875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CA2C29B-93CA-B61D-D8BF-412F5A5E9071}"/>
                </a:ext>
              </a:extLst>
            </p:cNvPr>
            <p:cNvSpPr txBox="1"/>
            <p:nvPr/>
          </p:nvSpPr>
          <p:spPr>
            <a:xfrm>
              <a:off x="5506192" y="2779875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/>
                <a:t>Lorem ipsum dolor sit amet, nibh est. A magna.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B924E50-1F3B-5952-FCB8-4E98A593CBBE}"/>
              </a:ext>
            </a:extLst>
          </p:cNvPr>
          <p:cNvGrpSpPr/>
          <p:nvPr/>
        </p:nvGrpSpPr>
        <p:grpSpPr>
          <a:xfrm>
            <a:off x="2892155" y="3332103"/>
            <a:ext cx="5173068" cy="547827"/>
            <a:chOff x="2892155" y="3332103"/>
            <a:chExt cx="5173068" cy="547827"/>
          </a:xfrm>
        </p:grpSpPr>
        <p:sp>
          <p:nvSpPr>
            <p:cNvPr id="15" name="Freeform 35">
              <a:extLst>
                <a:ext uri="{FF2B5EF4-FFF2-40B4-BE49-F238E27FC236}">
                  <a16:creationId xmlns:a16="http://schemas.microsoft.com/office/drawing/2014/main" id="{8364CF52-CD27-FB54-00BA-48CA0A20A405}"/>
                </a:ext>
              </a:extLst>
            </p:cNvPr>
            <p:cNvSpPr/>
            <p:nvPr/>
          </p:nvSpPr>
          <p:spPr>
            <a:xfrm>
              <a:off x="3441108" y="3332103"/>
              <a:ext cx="4624115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6 h 107304"/>
                <a:gd name="connsiteX5" fmla="*/ 844450 w 897856"/>
                <a:gd name="connsiteY5" fmla="*/ 528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5369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6 h 107305"/>
                <a:gd name="connsiteX6" fmla="*/ 844897 w 898303"/>
                <a:gd name="connsiteY6" fmla="*/ 528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2338 w 905744"/>
                <a:gd name="connsiteY0" fmla="*/ 0 h 107305"/>
                <a:gd name="connsiteX1" fmla="*/ 7888 w 905744"/>
                <a:gd name="connsiteY1" fmla="*/ 0 h 107305"/>
                <a:gd name="connsiteX2" fmla="*/ 0 w 905744"/>
                <a:gd name="connsiteY2" fmla="*/ 55941 h 107305"/>
                <a:gd name="connsiteX3" fmla="*/ 7888 w 905744"/>
                <a:gd name="connsiteY3" fmla="*/ 107305 h 107305"/>
                <a:gd name="connsiteX4" fmla="*/ 852338 w 905744"/>
                <a:gd name="connsiteY4" fmla="*/ 107305 h 107305"/>
                <a:gd name="connsiteX5" fmla="*/ 905744 w 905744"/>
                <a:gd name="connsiteY5" fmla="*/ 53916 h 107305"/>
                <a:gd name="connsiteX6" fmla="*/ 852338 w 905744"/>
                <a:gd name="connsiteY6" fmla="*/ 528 h 107305"/>
                <a:gd name="connsiteX7" fmla="*/ 852338 w 905744"/>
                <a:gd name="connsiteY7" fmla="*/ 0 h 107305"/>
                <a:gd name="connsiteX8" fmla="*/ 847051 w 905744"/>
                <a:gd name="connsiteY8" fmla="*/ 95147 h 107305"/>
                <a:gd name="connsiteX9" fmla="*/ 805277 w 905744"/>
                <a:gd name="connsiteY9" fmla="*/ 53388 h 107305"/>
                <a:gd name="connsiteX10" fmla="*/ 847051 w 905744"/>
                <a:gd name="connsiteY10" fmla="*/ 11629 h 107305"/>
                <a:gd name="connsiteX11" fmla="*/ 888824 w 905744"/>
                <a:gd name="connsiteY11" fmla="*/ 53388 h 107305"/>
                <a:gd name="connsiteX12" fmla="*/ 847051 w 905744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5744" h="107305">
                  <a:moveTo>
                    <a:pt x="852338" y="0"/>
                  </a:moveTo>
                  <a:lnTo>
                    <a:pt x="7888" y="0"/>
                  </a:lnTo>
                  <a:lnTo>
                    <a:pt x="0" y="55941"/>
                  </a:lnTo>
                  <a:lnTo>
                    <a:pt x="7888" y="107305"/>
                  </a:lnTo>
                  <a:lnTo>
                    <a:pt x="852338" y="107305"/>
                  </a:lnTo>
                  <a:cubicBezTo>
                    <a:pt x="881950" y="107305"/>
                    <a:pt x="905744" y="83518"/>
                    <a:pt x="905744" y="53916"/>
                  </a:cubicBezTo>
                  <a:cubicBezTo>
                    <a:pt x="905744" y="24315"/>
                    <a:pt x="881950" y="528"/>
                    <a:pt x="852338" y="528"/>
                  </a:cubicBezTo>
                  <a:lnTo>
                    <a:pt x="852338" y="0"/>
                  </a:lnTo>
                  <a:close/>
                  <a:moveTo>
                    <a:pt x="847051" y="95147"/>
                  </a:moveTo>
                  <a:cubicBezTo>
                    <a:pt x="824313" y="95147"/>
                    <a:pt x="805277" y="76646"/>
                    <a:pt x="805277" y="53388"/>
                  </a:cubicBezTo>
                  <a:cubicBezTo>
                    <a:pt x="805277" y="30130"/>
                    <a:pt x="823785" y="11629"/>
                    <a:pt x="847051" y="11629"/>
                  </a:cubicBezTo>
                  <a:cubicBezTo>
                    <a:pt x="870317" y="11629"/>
                    <a:pt x="888824" y="30130"/>
                    <a:pt x="888824" y="53388"/>
                  </a:cubicBezTo>
                  <a:cubicBezTo>
                    <a:pt x="888824" y="76646"/>
                    <a:pt x="870317" y="95147"/>
                    <a:pt x="847051" y="9514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8" name="Freeform 31">
              <a:extLst>
                <a:ext uri="{FF2B5EF4-FFF2-40B4-BE49-F238E27FC236}">
                  <a16:creationId xmlns:a16="http://schemas.microsoft.com/office/drawing/2014/main" id="{F09E7A0E-6FC6-DA9E-C19B-66D48B3A9311}"/>
                </a:ext>
              </a:extLst>
            </p:cNvPr>
            <p:cNvSpPr/>
            <p:nvPr/>
          </p:nvSpPr>
          <p:spPr>
            <a:xfrm>
              <a:off x="2900972" y="3332104"/>
              <a:ext cx="580403" cy="547821"/>
            </a:xfrm>
            <a:custGeom>
              <a:avLst/>
              <a:gdLst>
                <a:gd name="connsiteX0" fmla="*/ 0 w 113686"/>
                <a:gd name="connsiteY0" fmla="*/ 99376 h 107304"/>
                <a:gd name="connsiteX1" fmla="*/ 113686 w 113686"/>
                <a:gd name="connsiteY1" fmla="*/ 107305 h 107304"/>
                <a:gd name="connsiteX2" fmla="*/ 113686 w 113686"/>
                <a:gd name="connsiteY2" fmla="*/ 0 h 107304"/>
                <a:gd name="connsiteX3" fmla="*/ 0 w 113686"/>
                <a:gd name="connsiteY3" fmla="*/ 7929 h 107304"/>
                <a:gd name="connsiteX4" fmla="*/ 0 w 113686"/>
                <a:gd name="connsiteY4" fmla="*/ 99376 h 107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686" h="107304">
                  <a:moveTo>
                    <a:pt x="0" y="99376"/>
                  </a:moveTo>
                  <a:lnTo>
                    <a:pt x="113686" y="107305"/>
                  </a:lnTo>
                  <a:lnTo>
                    <a:pt x="113686" y="0"/>
                  </a:lnTo>
                  <a:lnTo>
                    <a:pt x="0" y="7929"/>
                  </a:lnTo>
                  <a:lnTo>
                    <a:pt x="0" y="9937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62A16F-507C-2272-2FAD-22F75B4AF08E}"/>
                </a:ext>
              </a:extLst>
            </p:cNvPr>
            <p:cNvSpPr txBox="1"/>
            <p:nvPr/>
          </p:nvSpPr>
          <p:spPr>
            <a:xfrm>
              <a:off x="2892155" y="3483588"/>
              <a:ext cx="63303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21C00E9-D2AB-1B78-15F1-FD5A5F25BA74}"/>
                </a:ext>
              </a:extLst>
            </p:cNvPr>
            <p:cNvSpPr txBox="1"/>
            <p:nvPr/>
          </p:nvSpPr>
          <p:spPr>
            <a:xfrm>
              <a:off x="3654213" y="3405961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5771455-ADAC-5EA2-194D-267C61BC4799}"/>
                </a:ext>
              </a:extLst>
            </p:cNvPr>
            <p:cNvSpPr txBox="1"/>
            <p:nvPr/>
          </p:nvSpPr>
          <p:spPr>
            <a:xfrm>
              <a:off x="5506192" y="3405961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/>
                <a:t>Lorem ipsum dolor sit amet, nibh est. A magna.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9986FC6-8C5B-F81F-76C3-A951ADF08D75}"/>
              </a:ext>
            </a:extLst>
          </p:cNvPr>
          <p:cNvGrpSpPr/>
          <p:nvPr/>
        </p:nvGrpSpPr>
        <p:grpSpPr>
          <a:xfrm>
            <a:off x="2266579" y="4327901"/>
            <a:ext cx="5798644" cy="801501"/>
            <a:chOff x="2266579" y="4327901"/>
            <a:chExt cx="5798644" cy="801501"/>
          </a:xfrm>
        </p:grpSpPr>
        <p:sp>
          <p:nvSpPr>
            <p:cNvPr id="24" name="Freeform 37">
              <a:extLst>
                <a:ext uri="{FF2B5EF4-FFF2-40B4-BE49-F238E27FC236}">
                  <a16:creationId xmlns:a16="http://schemas.microsoft.com/office/drawing/2014/main" id="{7AFE90A9-2B3C-F42C-EF43-73FBDB0D42B1}"/>
                </a:ext>
              </a:extLst>
            </p:cNvPr>
            <p:cNvSpPr/>
            <p:nvPr/>
          </p:nvSpPr>
          <p:spPr>
            <a:xfrm>
              <a:off x="3426496" y="4581575"/>
              <a:ext cx="4638727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97856 w 897856"/>
                <a:gd name="connsiteY5" fmla="*/ 53917 h 107304"/>
                <a:gd name="connsiteX6" fmla="*/ 844450 w 897856"/>
                <a:gd name="connsiteY6" fmla="*/ 528 h 107304"/>
                <a:gd name="connsiteX7" fmla="*/ 839163 w 897856"/>
                <a:gd name="connsiteY7" fmla="*/ 95675 h 107304"/>
                <a:gd name="connsiteX8" fmla="*/ 797389 w 897856"/>
                <a:gd name="connsiteY8" fmla="*/ 53917 h 107304"/>
                <a:gd name="connsiteX9" fmla="*/ 839163 w 897856"/>
                <a:gd name="connsiteY9" fmla="*/ 12158 h 107304"/>
                <a:gd name="connsiteX10" fmla="*/ 880936 w 897856"/>
                <a:gd name="connsiteY10" fmla="*/ 53917 h 107304"/>
                <a:gd name="connsiteX11" fmla="*/ 839163 w 897856"/>
                <a:gd name="connsiteY11" fmla="*/ 95675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4465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98303 w 898303"/>
                <a:gd name="connsiteY6" fmla="*/ 53917 h 107305"/>
                <a:gd name="connsiteX7" fmla="*/ 844897 w 898303"/>
                <a:gd name="connsiteY7" fmla="*/ 528 h 107305"/>
                <a:gd name="connsiteX8" fmla="*/ 844897 w 898303"/>
                <a:gd name="connsiteY8" fmla="*/ 0 h 107305"/>
                <a:gd name="connsiteX9" fmla="*/ 839610 w 898303"/>
                <a:gd name="connsiteY9" fmla="*/ 95675 h 107305"/>
                <a:gd name="connsiteX10" fmla="*/ 797836 w 898303"/>
                <a:gd name="connsiteY10" fmla="*/ 53917 h 107305"/>
                <a:gd name="connsiteX11" fmla="*/ 839610 w 898303"/>
                <a:gd name="connsiteY11" fmla="*/ 12158 h 107305"/>
                <a:gd name="connsiteX12" fmla="*/ 881383 w 898303"/>
                <a:gd name="connsiteY12" fmla="*/ 53917 h 107305"/>
                <a:gd name="connsiteX13" fmla="*/ 839610 w 898303"/>
                <a:gd name="connsiteY13" fmla="*/ 95675 h 107305"/>
                <a:gd name="connsiteX0" fmla="*/ 855200 w 908606"/>
                <a:gd name="connsiteY0" fmla="*/ 0 h 107305"/>
                <a:gd name="connsiteX1" fmla="*/ 10750 w 908606"/>
                <a:gd name="connsiteY1" fmla="*/ 0 h 107305"/>
                <a:gd name="connsiteX2" fmla="*/ 0 w 908606"/>
                <a:gd name="connsiteY2" fmla="*/ 52175 h 107305"/>
                <a:gd name="connsiteX3" fmla="*/ 10750 w 908606"/>
                <a:gd name="connsiteY3" fmla="*/ 107305 h 107305"/>
                <a:gd name="connsiteX4" fmla="*/ 855200 w 908606"/>
                <a:gd name="connsiteY4" fmla="*/ 107305 h 107305"/>
                <a:gd name="connsiteX5" fmla="*/ 908606 w 908606"/>
                <a:gd name="connsiteY5" fmla="*/ 53917 h 107305"/>
                <a:gd name="connsiteX6" fmla="*/ 908606 w 908606"/>
                <a:gd name="connsiteY6" fmla="*/ 53917 h 107305"/>
                <a:gd name="connsiteX7" fmla="*/ 855200 w 908606"/>
                <a:gd name="connsiteY7" fmla="*/ 528 h 107305"/>
                <a:gd name="connsiteX8" fmla="*/ 855200 w 908606"/>
                <a:gd name="connsiteY8" fmla="*/ 0 h 107305"/>
                <a:gd name="connsiteX9" fmla="*/ 849913 w 908606"/>
                <a:gd name="connsiteY9" fmla="*/ 95675 h 107305"/>
                <a:gd name="connsiteX10" fmla="*/ 808139 w 908606"/>
                <a:gd name="connsiteY10" fmla="*/ 53917 h 107305"/>
                <a:gd name="connsiteX11" fmla="*/ 849913 w 908606"/>
                <a:gd name="connsiteY11" fmla="*/ 12158 h 107305"/>
                <a:gd name="connsiteX12" fmla="*/ 891686 w 908606"/>
                <a:gd name="connsiteY12" fmla="*/ 53917 h 107305"/>
                <a:gd name="connsiteX13" fmla="*/ 849913 w 908606"/>
                <a:gd name="connsiteY13" fmla="*/ 95675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8606" h="107305">
                  <a:moveTo>
                    <a:pt x="855200" y="0"/>
                  </a:moveTo>
                  <a:lnTo>
                    <a:pt x="10750" y="0"/>
                  </a:lnTo>
                  <a:lnTo>
                    <a:pt x="0" y="52175"/>
                  </a:lnTo>
                  <a:lnTo>
                    <a:pt x="10750" y="107305"/>
                  </a:lnTo>
                  <a:lnTo>
                    <a:pt x="855200" y="107305"/>
                  </a:lnTo>
                  <a:cubicBezTo>
                    <a:pt x="884812" y="107305"/>
                    <a:pt x="908606" y="83518"/>
                    <a:pt x="908606" y="53917"/>
                  </a:cubicBezTo>
                  <a:lnTo>
                    <a:pt x="908606" y="53917"/>
                  </a:lnTo>
                  <a:cubicBezTo>
                    <a:pt x="908606" y="24315"/>
                    <a:pt x="884812" y="528"/>
                    <a:pt x="855200" y="528"/>
                  </a:cubicBezTo>
                  <a:lnTo>
                    <a:pt x="855200" y="0"/>
                  </a:lnTo>
                  <a:close/>
                  <a:moveTo>
                    <a:pt x="849913" y="95675"/>
                  </a:moveTo>
                  <a:cubicBezTo>
                    <a:pt x="827175" y="95675"/>
                    <a:pt x="808139" y="77175"/>
                    <a:pt x="808139" y="53917"/>
                  </a:cubicBezTo>
                  <a:cubicBezTo>
                    <a:pt x="808139" y="30658"/>
                    <a:pt x="826647" y="12158"/>
                    <a:pt x="849913" y="12158"/>
                  </a:cubicBezTo>
                  <a:cubicBezTo>
                    <a:pt x="873179" y="12158"/>
                    <a:pt x="891686" y="30658"/>
                    <a:pt x="891686" y="53917"/>
                  </a:cubicBezTo>
                  <a:cubicBezTo>
                    <a:pt x="891686" y="77175"/>
                    <a:pt x="873179" y="95675"/>
                    <a:pt x="849913" y="9567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033C8F28-1858-2CD7-45AE-8E2443D85BBF}"/>
                </a:ext>
              </a:extLst>
            </p:cNvPr>
            <p:cNvSpPr/>
            <p:nvPr/>
          </p:nvSpPr>
          <p:spPr>
            <a:xfrm>
              <a:off x="2266579" y="4327901"/>
              <a:ext cx="1214796" cy="801495"/>
            </a:xfrm>
            <a:custGeom>
              <a:avLst/>
              <a:gdLst>
                <a:gd name="connsiteX0" fmla="*/ 237948 w 237947"/>
                <a:gd name="connsiteY0" fmla="*/ 156993 h 156992"/>
                <a:gd name="connsiteX1" fmla="*/ 0 w 237947"/>
                <a:gd name="connsiteY1" fmla="*/ 45459 h 156992"/>
                <a:gd name="connsiteX2" fmla="*/ 78787 w 237947"/>
                <a:gd name="connsiteY2" fmla="*/ 0 h 156992"/>
                <a:gd name="connsiteX3" fmla="*/ 237948 w 237947"/>
                <a:gd name="connsiteY3" fmla="*/ 49688 h 156992"/>
                <a:gd name="connsiteX4" fmla="*/ 237948 w 237947"/>
                <a:gd name="connsiteY4" fmla="*/ 156993 h 15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947" h="156992">
                  <a:moveTo>
                    <a:pt x="237948" y="156993"/>
                  </a:moveTo>
                  <a:lnTo>
                    <a:pt x="0" y="45459"/>
                  </a:lnTo>
                  <a:lnTo>
                    <a:pt x="78787" y="0"/>
                  </a:lnTo>
                  <a:lnTo>
                    <a:pt x="237948" y="49688"/>
                  </a:lnTo>
                  <a:lnTo>
                    <a:pt x="237948" y="1569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FF749D-58DE-8522-9ECB-0D76574A4DE2}"/>
                </a:ext>
              </a:extLst>
            </p:cNvPr>
            <p:cNvSpPr txBox="1"/>
            <p:nvPr/>
          </p:nvSpPr>
          <p:spPr>
            <a:xfrm>
              <a:off x="2871589" y="4611470"/>
              <a:ext cx="63303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0FDE09-0BA1-8495-717A-ACBB0895841C}"/>
                </a:ext>
              </a:extLst>
            </p:cNvPr>
            <p:cNvSpPr txBox="1"/>
            <p:nvPr/>
          </p:nvSpPr>
          <p:spPr>
            <a:xfrm>
              <a:off x="3654213" y="4655433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B9BB05D-77DA-AB2C-47B4-01541FB5B5F2}"/>
                </a:ext>
              </a:extLst>
            </p:cNvPr>
            <p:cNvSpPr txBox="1"/>
            <p:nvPr/>
          </p:nvSpPr>
          <p:spPr>
            <a:xfrm>
              <a:off x="5506192" y="4655433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magna.</a:t>
              </a:r>
            </a:p>
          </p:txBody>
        </p:sp>
      </p:grpSp>
      <p:pic>
        <p:nvPicPr>
          <p:cNvPr id="66" name="Graphic 65" descr="Bullseye with solid fill">
            <a:extLst>
              <a:ext uri="{FF2B5EF4-FFF2-40B4-BE49-F238E27FC236}">
                <a16:creationId xmlns:a16="http://schemas.microsoft.com/office/drawing/2014/main" id="{A30CF99A-74F3-B288-B882-E4996C71CB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3214" y="3436054"/>
            <a:ext cx="339924" cy="339924"/>
          </a:xfrm>
          <a:prstGeom prst="rect">
            <a:avLst/>
          </a:prstGeom>
        </p:spPr>
      </p:pic>
      <p:pic>
        <p:nvPicPr>
          <p:cNvPr id="67" name="Graphic 66" descr="Hourglass 30% with solid fill">
            <a:extLst>
              <a:ext uri="{FF2B5EF4-FFF2-40B4-BE49-F238E27FC236}">
                <a16:creationId xmlns:a16="http://schemas.microsoft.com/office/drawing/2014/main" id="{DB3A3220-0E37-3968-D568-FD62A24446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03214" y="2809968"/>
            <a:ext cx="339924" cy="339924"/>
          </a:xfrm>
          <a:prstGeom prst="rect">
            <a:avLst/>
          </a:prstGeom>
        </p:spPr>
      </p:pic>
      <p:pic>
        <p:nvPicPr>
          <p:cNvPr id="68" name="Graphic 67" descr="Lightbulb with solid fill">
            <a:extLst>
              <a:ext uri="{FF2B5EF4-FFF2-40B4-BE49-F238E27FC236}">
                <a16:creationId xmlns:a16="http://schemas.microsoft.com/office/drawing/2014/main" id="{14E6BDF6-8B44-DB00-CC75-3B277B3EFD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03214" y="4685526"/>
            <a:ext cx="339924" cy="339924"/>
          </a:xfrm>
          <a:prstGeom prst="rect">
            <a:avLst/>
          </a:prstGeom>
        </p:spPr>
      </p:pic>
      <p:pic>
        <p:nvPicPr>
          <p:cNvPr id="69" name="Graphic 68" descr="Research with solid fill">
            <a:extLst>
              <a:ext uri="{FF2B5EF4-FFF2-40B4-BE49-F238E27FC236}">
                <a16:creationId xmlns:a16="http://schemas.microsoft.com/office/drawing/2014/main" id="{10D002A4-377E-AE76-AF9F-4ECED9E222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03214" y="2186583"/>
            <a:ext cx="339924" cy="339924"/>
          </a:xfrm>
          <a:prstGeom prst="rect">
            <a:avLst/>
          </a:prstGeom>
        </p:spPr>
      </p:pic>
      <p:pic>
        <p:nvPicPr>
          <p:cNvPr id="70" name="Graphic 69" descr="Gears with solid fill">
            <a:extLst>
              <a:ext uri="{FF2B5EF4-FFF2-40B4-BE49-F238E27FC236}">
                <a16:creationId xmlns:a16="http://schemas.microsoft.com/office/drawing/2014/main" id="{1715F4F9-D3E3-EBF8-B7B0-9AC51F26B07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03214" y="4062141"/>
            <a:ext cx="339924" cy="339924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309921B3-0706-DCD7-4391-507ADE6B63C7}"/>
              </a:ext>
            </a:extLst>
          </p:cNvPr>
          <p:cNvGrpSpPr/>
          <p:nvPr/>
        </p:nvGrpSpPr>
        <p:grpSpPr>
          <a:xfrm>
            <a:off x="1526388" y="3026232"/>
            <a:ext cx="840583" cy="1159575"/>
            <a:chOff x="332936" y="2445966"/>
            <a:chExt cx="2975111" cy="127595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6D151E6-D192-7087-792A-86C3E0DD1DB0}"/>
                </a:ext>
              </a:extLst>
            </p:cNvPr>
            <p:cNvSpPr txBox="1"/>
            <p:nvPr/>
          </p:nvSpPr>
          <p:spPr>
            <a:xfrm>
              <a:off x="332936" y="2445966"/>
              <a:ext cx="2926080" cy="6434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62E681D-E159-47F2-29C8-76DA5B2AFE2A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6350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942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4375C022-EFC7-029B-2285-98F6703D7CCC}"/>
              </a:ext>
            </a:extLst>
          </p:cNvPr>
          <p:cNvGrpSpPr/>
          <p:nvPr/>
        </p:nvGrpSpPr>
        <p:grpSpPr>
          <a:xfrm>
            <a:off x="2668807" y="3882625"/>
            <a:ext cx="5396416" cy="623392"/>
            <a:chOff x="2668807" y="3882625"/>
            <a:chExt cx="5396416" cy="623392"/>
          </a:xfrm>
        </p:grpSpPr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E07F3A12-CFAF-E3E1-1A1B-140D11B4BEF6}"/>
                </a:ext>
              </a:extLst>
            </p:cNvPr>
            <p:cNvSpPr/>
            <p:nvPr/>
          </p:nvSpPr>
          <p:spPr>
            <a:xfrm>
              <a:off x="3417731" y="3958190"/>
              <a:ext cx="4647492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97856 w 897856"/>
                <a:gd name="connsiteY5" fmla="*/ 53917 h 107304"/>
                <a:gd name="connsiteX6" fmla="*/ 844450 w 897856"/>
                <a:gd name="connsiteY6" fmla="*/ 529 h 107304"/>
                <a:gd name="connsiteX7" fmla="*/ 839163 w 897856"/>
                <a:gd name="connsiteY7" fmla="*/ 95147 h 107304"/>
                <a:gd name="connsiteX8" fmla="*/ 797389 w 897856"/>
                <a:gd name="connsiteY8" fmla="*/ 53388 h 107304"/>
                <a:gd name="connsiteX9" fmla="*/ 839163 w 897856"/>
                <a:gd name="connsiteY9" fmla="*/ 11629 h 107304"/>
                <a:gd name="connsiteX10" fmla="*/ 880936 w 897856"/>
                <a:gd name="connsiteY10" fmla="*/ 53388 h 107304"/>
                <a:gd name="connsiteX11" fmla="*/ 839163 w 897856"/>
                <a:gd name="connsiteY11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4080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98303 w 898303"/>
                <a:gd name="connsiteY6" fmla="*/ 53917 h 107305"/>
                <a:gd name="connsiteX7" fmla="*/ 844897 w 898303"/>
                <a:gd name="connsiteY7" fmla="*/ 529 h 107305"/>
                <a:gd name="connsiteX8" fmla="*/ 844897 w 898303"/>
                <a:gd name="connsiteY8" fmla="*/ 0 h 107305"/>
                <a:gd name="connsiteX9" fmla="*/ 839610 w 898303"/>
                <a:gd name="connsiteY9" fmla="*/ 95147 h 107305"/>
                <a:gd name="connsiteX10" fmla="*/ 797836 w 898303"/>
                <a:gd name="connsiteY10" fmla="*/ 53388 h 107305"/>
                <a:gd name="connsiteX11" fmla="*/ 839610 w 898303"/>
                <a:gd name="connsiteY11" fmla="*/ 11629 h 107305"/>
                <a:gd name="connsiteX12" fmla="*/ 881383 w 898303"/>
                <a:gd name="connsiteY12" fmla="*/ 53388 h 107305"/>
                <a:gd name="connsiteX13" fmla="*/ 839610 w 898303"/>
                <a:gd name="connsiteY13" fmla="*/ 95147 h 107305"/>
                <a:gd name="connsiteX0" fmla="*/ 856917 w 910323"/>
                <a:gd name="connsiteY0" fmla="*/ 0 h 107305"/>
                <a:gd name="connsiteX1" fmla="*/ 12467 w 910323"/>
                <a:gd name="connsiteY1" fmla="*/ 0 h 107305"/>
                <a:gd name="connsiteX2" fmla="*/ 0 w 910323"/>
                <a:gd name="connsiteY2" fmla="*/ 54080 h 107305"/>
                <a:gd name="connsiteX3" fmla="*/ 12467 w 910323"/>
                <a:gd name="connsiteY3" fmla="*/ 107305 h 107305"/>
                <a:gd name="connsiteX4" fmla="*/ 856917 w 910323"/>
                <a:gd name="connsiteY4" fmla="*/ 107305 h 107305"/>
                <a:gd name="connsiteX5" fmla="*/ 910323 w 910323"/>
                <a:gd name="connsiteY5" fmla="*/ 53917 h 107305"/>
                <a:gd name="connsiteX6" fmla="*/ 910323 w 910323"/>
                <a:gd name="connsiteY6" fmla="*/ 53917 h 107305"/>
                <a:gd name="connsiteX7" fmla="*/ 856917 w 910323"/>
                <a:gd name="connsiteY7" fmla="*/ 529 h 107305"/>
                <a:gd name="connsiteX8" fmla="*/ 856917 w 910323"/>
                <a:gd name="connsiteY8" fmla="*/ 0 h 107305"/>
                <a:gd name="connsiteX9" fmla="*/ 851630 w 910323"/>
                <a:gd name="connsiteY9" fmla="*/ 95147 h 107305"/>
                <a:gd name="connsiteX10" fmla="*/ 809856 w 910323"/>
                <a:gd name="connsiteY10" fmla="*/ 53388 h 107305"/>
                <a:gd name="connsiteX11" fmla="*/ 851630 w 910323"/>
                <a:gd name="connsiteY11" fmla="*/ 11629 h 107305"/>
                <a:gd name="connsiteX12" fmla="*/ 893403 w 910323"/>
                <a:gd name="connsiteY12" fmla="*/ 53388 h 107305"/>
                <a:gd name="connsiteX13" fmla="*/ 851630 w 910323"/>
                <a:gd name="connsiteY13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0323" h="107305">
                  <a:moveTo>
                    <a:pt x="856917" y="0"/>
                  </a:moveTo>
                  <a:lnTo>
                    <a:pt x="12467" y="0"/>
                  </a:lnTo>
                  <a:lnTo>
                    <a:pt x="0" y="54080"/>
                  </a:lnTo>
                  <a:lnTo>
                    <a:pt x="12467" y="107305"/>
                  </a:lnTo>
                  <a:lnTo>
                    <a:pt x="856917" y="107305"/>
                  </a:lnTo>
                  <a:cubicBezTo>
                    <a:pt x="886529" y="107305"/>
                    <a:pt x="910323" y="83518"/>
                    <a:pt x="910323" y="53917"/>
                  </a:cubicBezTo>
                  <a:lnTo>
                    <a:pt x="910323" y="53917"/>
                  </a:lnTo>
                  <a:cubicBezTo>
                    <a:pt x="910323" y="24316"/>
                    <a:pt x="886529" y="529"/>
                    <a:pt x="856917" y="529"/>
                  </a:cubicBezTo>
                  <a:lnTo>
                    <a:pt x="856917" y="0"/>
                  </a:lnTo>
                  <a:close/>
                  <a:moveTo>
                    <a:pt x="851630" y="95147"/>
                  </a:moveTo>
                  <a:cubicBezTo>
                    <a:pt x="828892" y="95147"/>
                    <a:pt x="809856" y="76646"/>
                    <a:pt x="809856" y="53388"/>
                  </a:cubicBezTo>
                  <a:cubicBezTo>
                    <a:pt x="809856" y="30130"/>
                    <a:pt x="828364" y="11629"/>
                    <a:pt x="851630" y="11629"/>
                  </a:cubicBezTo>
                  <a:cubicBezTo>
                    <a:pt x="874896" y="11629"/>
                    <a:pt x="893403" y="30130"/>
                    <a:pt x="893403" y="53388"/>
                  </a:cubicBezTo>
                  <a:cubicBezTo>
                    <a:pt x="893403" y="76646"/>
                    <a:pt x="874896" y="95147"/>
                    <a:pt x="851630" y="9514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id="{795CF779-0421-E4A3-8DB8-59F9EE6C6A63}"/>
                </a:ext>
              </a:extLst>
            </p:cNvPr>
            <p:cNvSpPr/>
            <p:nvPr/>
          </p:nvSpPr>
          <p:spPr>
            <a:xfrm>
              <a:off x="2668807" y="3882625"/>
              <a:ext cx="812569" cy="623385"/>
            </a:xfrm>
            <a:custGeom>
              <a:avLst/>
              <a:gdLst>
                <a:gd name="connsiteX0" fmla="*/ 0 w 159161"/>
                <a:gd name="connsiteY0" fmla="*/ 78761 h 122105"/>
                <a:gd name="connsiteX1" fmla="*/ 159161 w 159161"/>
                <a:gd name="connsiteY1" fmla="*/ 122105 h 122105"/>
                <a:gd name="connsiteX2" fmla="*/ 159161 w 159161"/>
                <a:gd name="connsiteY2" fmla="*/ 14801 h 122105"/>
                <a:gd name="connsiteX3" fmla="*/ 45475 w 159161"/>
                <a:gd name="connsiteY3" fmla="*/ 0 h 122105"/>
                <a:gd name="connsiteX4" fmla="*/ 0 w 159161"/>
                <a:gd name="connsiteY4" fmla="*/ 78761 h 1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61" h="122105">
                  <a:moveTo>
                    <a:pt x="0" y="78761"/>
                  </a:moveTo>
                  <a:lnTo>
                    <a:pt x="159161" y="122105"/>
                  </a:lnTo>
                  <a:lnTo>
                    <a:pt x="159161" y="14801"/>
                  </a:lnTo>
                  <a:lnTo>
                    <a:pt x="45475" y="0"/>
                  </a:lnTo>
                  <a:lnTo>
                    <a:pt x="0" y="7876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FDB2D84-44CA-BF81-6663-DF08EED4DF97}"/>
                </a:ext>
              </a:extLst>
            </p:cNvPr>
            <p:cNvSpPr txBox="1"/>
            <p:nvPr/>
          </p:nvSpPr>
          <p:spPr>
            <a:xfrm>
              <a:off x="3654213" y="4032048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615C008-59AA-217F-6552-3C18181C772C}"/>
                </a:ext>
              </a:extLst>
            </p:cNvPr>
            <p:cNvSpPr txBox="1"/>
            <p:nvPr/>
          </p:nvSpPr>
          <p:spPr>
            <a:xfrm>
              <a:off x="5506192" y="4032048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/>
                <a:t>Lorem ipsum dolor sit amet, nibh est. A magna.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Semi-Radial Block List – Slide Template</a:t>
            </a:r>
          </a:p>
        </p:txBody>
      </p:sp>
      <p:sp>
        <p:nvSpPr>
          <p:cNvPr id="25" name="Freeform 27">
            <a:extLst>
              <a:ext uri="{FF2B5EF4-FFF2-40B4-BE49-F238E27FC236}">
                <a16:creationId xmlns:a16="http://schemas.microsoft.com/office/drawing/2014/main" id="{8778B569-64C4-DA95-099B-149E36960273}"/>
              </a:ext>
            </a:extLst>
          </p:cNvPr>
          <p:cNvSpPr/>
          <p:nvPr/>
        </p:nvSpPr>
        <p:spPr>
          <a:xfrm>
            <a:off x="1078775" y="2738406"/>
            <a:ext cx="1735809" cy="1735227"/>
          </a:xfrm>
          <a:custGeom>
            <a:avLst/>
            <a:gdLst>
              <a:gd name="connsiteX0" fmla="*/ 215739 w 340000"/>
              <a:gd name="connsiteY0" fmla="*/ 0 h 339886"/>
              <a:gd name="connsiteX1" fmla="*/ 124790 w 340000"/>
              <a:gd name="connsiteY1" fmla="*/ 0 h 339886"/>
              <a:gd name="connsiteX2" fmla="*/ 45474 w 340000"/>
              <a:gd name="connsiteY2" fmla="*/ 45459 h 339886"/>
              <a:gd name="connsiteX3" fmla="*/ 0 w 340000"/>
              <a:gd name="connsiteY3" fmla="*/ 124220 h 339886"/>
              <a:gd name="connsiteX4" fmla="*/ 0 w 340000"/>
              <a:gd name="connsiteY4" fmla="*/ 215666 h 339886"/>
              <a:gd name="connsiteX5" fmla="*/ 45474 w 340000"/>
              <a:gd name="connsiteY5" fmla="*/ 294427 h 339886"/>
              <a:gd name="connsiteX6" fmla="*/ 124790 w 340000"/>
              <a:gd name="connsiteY6" fmla="*/ 339886 h 339886"/>
              <a:gd name="connsiteX7" fmla="*/ 215739 w 340000"/>
              <a:gd name="connsiteY7" fmla="*/ 339886 h 339886"/>
              <a:gd name="connsiteX8" fmla="*/ 294526 w 340000"/>
              <a:gd name="connsiteY8" fmla="*/ 294427 h 339886"/>
              <a:gd name="connsiteX9" fmla="*/ 340001 w 340000"/>
              <a:gd name="connsiteY9" fmla="*/ 215666 h 339886"/>
              <a:gd name="connsiteX10" fmla="*/ 340001 w 340000"/>
              <a:gd name="connsiteY10" fmla="*/ 124220 h 339886"/>
              <a:gd name="connsiteX11" fmla="*/ 294526 w 340000"/>
              <a:gd name="connsiteY11" fmla="*/ 45459 h 339886"/>
              <a:gd name="connsiteX12" fmla="*/ 215739 w 340000"/>
              <a:gd name="connsiteY12" fmla="*/ 0 h 3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0000" h="339886">
                <a:moveTo>
                  <a:pt x="215739" y="0"/>
                </a:moveTo>
                <a:lnTo>
                  <a:pt x="124790" y="0"/>
                </a:lnTo>
                <a:lnTo>
                  <a:pt x="45474" y="45459"/>
                </a:lnTo>
                <a:lnTo>
                  <a:pt x="0" y="124220"/>
                </a:lnTo>
                <a:lnTo>
                  <a:pt x="0" y="215666"/>
                </a:lnTo>
                <a:lnTo>
                  <a:pt x="45474" y="294427"/>
                </a:lnTo>
                <a:lnTo>
                  <a:pt x="124790" y="339886"/>
                </a:lnTo>
                <a:lnTo>
                  <a:pt x="215739" y="339886"/>
                </a:lnTo>
                <a:lnTo>
                  <a:pt x="294526" y="294427"/>
                </a:lnTo>
                <a:lnTo>
                  <a:pt x="340001" y="215666"/>
                </a:lnTo>
                <a:lnTo>
                  <a:pt x="340001" y="124220"/>
                </a:lnTo>
                <a:lnTo>
                  <a:pt x="294526" y="45459"/>
                </a:lnTo>
                <a:lnTo>
                  <a:pt x="215739" y="0"/>
                </a:lnTo>
                <a:close/>
              </a:path>
            </a:pathLst>
          </a:custGeom>
          <a:solidFill>
            <a:schemeClr val="bg2">
              <a:alpha val="8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B04A00-8CE4-6E54-4DBE-0118D37A5128}"/>
              </a:ext>
            </a:extLst>
          </p:cNvPr>
          <p:cNvGrpSpPr/>
          <p:nvPr/>
        </p:nvGrpSpPr>
        <p:grpSpPr>
          <a:xfrm>
            <a:off x="1526388" y="3026232"/>
            <a:ext cx="840583" cy="1159575"/>
            <a:chOff x="332936" y="2445966"/>
            <a:chExt cx="2975111" cy="127595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6F04D6D-F718-2C53-8B16-8FF04BD05458}"/>
                </a:ext>
              </a:extLst>
            </p:cNvPr>
            <p:cNvSpPr txBox="1"/>
            <p:nvPr/>
          </p:nvSpPr>
          <p:spPr>
            <a:xfrm>
              <a:off x="332936" y="2445966"/>
              <a:ext cx="2926080" cy="6434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20B0BD9-8730-6CB5-BE55-33473D325FB0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6350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da-DK" sz="1050" noProof="1"/>
                <a:t>Lorem ipsum dolor sit amet, nibh est amet. 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3C453B2-BE48-362F-AD03-0A90C4F9E078}"/>
              </a:ext>
            </a:extLst>
          </p:cNvPr>
          <p:cNvSpPr txBox="1"/>
          <p:nvPr/>
        </p:nvSpPr>
        <p:spPr>
          <a:xfrm>
            <a:off x="2871589" y="4046007"/>
            <a:ext cx="633030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346D8C9-972C-86D8-4993-55652B0C75AB}"/>
              </a:ext>
            </a:extLst>
          </p:cNvPr>
          <p:cNvGrpSpPr/>
          <p:nvPr/>
        </p:nvGrpSpPr>
        <p:grpSpPr>
          <a:xfrm>
            <a:off x="2266579" y="2082632"/>
            <a:ext cx="5798644" cy="801495"/>
            <a:chOff x="2266579" y="2082632"/>
            <a:chExt cx="5798644" cy="801495"/>
          </a:xfrm>
        </p:grpSpPr>
        <p:sp>
          <p:nvSpPr>
            <p:cNvPr id="8" name="Freeform 33">
              <a:extLst>
                <a:ext uri="{FF2B5EF4-FFF2-40B4-BE49-F238E27FC236}">
                  <a16:creationId xmlns:a16="http://schemas.microsoft.com/office/drawing/2014/main" id="{AE54B328-163E-E065-7B28-F5243F878108}"/>
                </a:ext>
              </a:extLst>
            </p:cNvPr>
            <p:cNvSpPr/>
            <p:nvPr/>
          </p:nvSpPr>
          <p:spPr>
            <a:xfrm>
              <a:off x="3429423" y="2082632"/>
              <a:ext cx="4635800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44450 w 897856"/>
                <a:gd name="connsiteY5" fmla="*/ 529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6274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44897 w 898303"/>
                <a:gd name="connsiteY6" fmla="*/ 529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4627 w 908033"/>
                <a:gd name="connsiteY0" fmla="*/ 0 h 107305"/>
                <a:gd name="connsiteX1" fmla="*/ 10177 w 908033"/>
                <a:gd name="connsiteY1" fmla="*/ 0 h 107305"/>
                <a:gd name="connsiteX2" fmla="*/ 0 w 908033"/>
                <a:gd name="connsiteY2" fmla="*/ 56274 h 107305"/>
                <a:gd name="connsiteX3" fmla="*/ 10177 w 908033"/>
                <a:gd name="connsiteY3" fmla="*/ 107305 h 107305"/>
                <a:gd name="connsiteX4" fmla="*/ 854627 w 908033"/>
                <a:gd name="connsiteY4" fmla="*/ 107305 h 107305"/>
                <a:gd name="connsiteX5" fmla="*/ 908033 w 908033"/>
                <a:gd name="connsiteY5" fmla="*/ 53917 h 107305"/>
                <a:gd name="connsiteX6" fmla="*/ 854627 w 908033"/>
                <a:gd name="connsiteY6" fmla="*/ 529 h 107305"/>
                <a:gd name="connsiteX7" fmla="*/ 854627 w 908033"/>
                <a:gd name="connsiteY7" fmla="*/ 0 h 107305"/>
                <a:gd name="connsiteX8" fmla="*/ 849340 w 908033"/>
                <a:gd name="connsiteY8" fmla="*/ 95147 h 107305"/>
                <a:gd name="connsiteX9" fmla="*/ 807566 w 908033"/>
                <a:gd name="connsiteY9" fmla="*/ 53388 h 107305"/>
                <a:gd name="connsiteX10" fmla="*/ 849340 w 908033"/>
                <a:gd name="connsiteY10" fmla="*/ 11629 h 107305"/>
                <a:gd name="connsiteX11" fmla="*/ 891113 w 908033"/>
                <a:gd name="connsiteY11" fmla="*/ 53388 h 107305"/>
                <a:gd name="connsiteX12" fmla="*/ 849340 w 908033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033" h="107305">
                  <a:moveTo>
                    <a:pt x="854627" y="0"/>
                  </a:moveTo>
                  <a:lnTo>
                    <a:pt x="10177" y="0"/>
                  </a:lnTo>
                  <a:lnTo>
                    <a:pt x="0" y="56274"/>
                  </a:lnTo>
                  <a:lnTo>
                    <a:pt x="10177" y="107305"/>
                  </a:lnTo>
                  <a:lnTo>
                    <a:pt x="854627" y="107305"/>
                  </a:lnTo>
                  <a:cubicBezTo>
                    <a:pt x="884239" y="107305"/>
                    <a:pt x="908033" y="83518"/>
                    <a:pt x="908033" y="53917"/>
                  </a:cubicBezTo>
                  <a:cubicBezTo>
                    <a:pt x="908033" y="24316"/>
                    <a:pt x="884239" y="529"/>
                    <a:pt x="854627" y="529"/>
                  </a:cubicBezTo>
                  <a:lnTo>
                    <a:pt x="854627" y="0"/>
                  </a:lnTo>
                  <a:close/>
                  <a:moveTo>
                    <a:pt x="849340" y="95147"/>
                  </a:moveTo>
                  <a:cubicBezTo>
                    <a:pt x="826602" y="95147"/>
                    <a:pt x="807566" y="76646"/>
                    <a:pt x="807566" y="53388"/>
                  </a:cubicBezTo>
                  <a:cubicBezTo>
                    <a:pt x="807566" y="30130"/>
                    <a:pt x="826074" y="11629"/>
                    <a:pt x="849340" y="11629"/>
                  </a:cubicBezTo>
                  <a:cubicBezTo>
                    <a:pt x="872606" y="11629"/>
                    <a:pt x="891113" y="30130"/>
                    <a:pt x="891113" y="53388"/>
                  </a:cubicBezTo>
                  <a:cubicBezTo>
                    <a:pt x="891113" y="76646"/>
                    <a:pt x="872606" y="95147"/>
                    <a:pt x="849340" y="95147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DA713105-8312-477C-D195-6514A6AC6437}"/>
                </a:ext>
              </a:extLst>
            </p:cNvPr>
            <p:cNvSpPr/>
            <p:nvPr/>
          </p:nvSpPr>
          <p:spPr>
            <a:xfrm>
              <a:off x="2266579" y="2082632"/>
              <a:ext cx="1214796" cy="801495"/>
            </a:xfrm>
            <a:custGeom>
              <a:avLst/>
              <a:gdLst>
                <a:gd name="connsiteX0" fmla="*/ 0 w 237947"/>
                <a:gd name="connsiteY0" fmla="*/ 111534 h 156992"/>
                <a:gd name="connsiteX1" fmla="*/ 237948 w 237947"/>
                <a:gd name="connsiteY1" fmla="*/ 0 h 156992"/>
                <a:gd name="connsiteX2" fmla="*/ 237948 w 237947"/>
                <a:gd name="connsiteY2" fmla="*/ 106776 h 156992"/>
                <a:gd name="connsiteX3" fmla="*/ 78787 w 237947"/>
                <a:gd name="connsiteY3" fmla="*/ 156993 h 156992"/>
                <a:gd name="connsiteX4" fmla="*/ 0 w 237947"/>
                <a:gd name="connsiteY4" fmla="*/ 111534 h 15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947" h="156992">
                  <a:moveTo>
                    <a:pt x="0" y="111534"/>
                  </a:moveTo>
                  <a:lnTo>
                    <a:pt x="237948" y="0"/>
                  </a:lnTo>
                  <a:lnTo>
                    <a:pt x="237948" y="106776"/>
                  </a:lnTo>
                  <a:lnTo>
                    <a:pt x="78787" y="156993"/>
                  </a:lnTo>
                  <a:lnTo>
                    <a:pt x="0" y="111534"/>
                  </a:ln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94A336-22D1-1ADE-54C0-132F5678E9A2}"/>
                </a:ext>
              </a:extLst>
            </p:cNvPr>
            <p:cNvSpPr txBox="1"/>
            <p:nvPr/>
          </p:nvSpPr>
          <p:spPr>
            <a:xfrm>
              <a:off x="2873977" y="2346080"/>
              <a:ext cx="63303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BE42DE4-48AA-016D-2F95-064244E0695C}"/>
                </a:ext>
              </a:extLst>
            </p:cNvPr>
            <p:cNvSpPr txBox="1"/>
            <p:nvPr/>
          </p:nvSpPr>
          <p:spPr>
            <a:xfrm>
              <a:off x="3654213" y="2156490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108A5A-DFED-3121-0BFC-4E631AB9B096}"/>
                </a:ext>
              </a:extLst>
            </p:cNvPr>
            <p:cNvSpPr txBox="1"/>
            <p:nvPr/>
          </p:nvSpPr>
          <p:spPr>
            <a:xfrm>
              <a:off x="5506192" y="2156490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8909F7-9605-5AC0-3868-2EA3D21932D6}"/>
              </a:ext>
            </a:extLst>
          </p:cNvPr>
          <p:cNvGrpSpPr/>
          <p:nvPr/>
        </p:nvGrpSpPr>
        <p:grpSpPr>
          <a:xfrm>
            <a:off x="2668807" y="2706017"/>
            <a:ext cx="5396416" cy="623385"/>
            <a:chOff x="2668807" y="2706017"/>
            <a:chExt cx="5396416" cy="623385"/>
          </a:xfrm>
        </p:grpSpPr>
        <p:sp>
          <p:nvSpPr>
            <p:cNvPr id="17" name="Freeform 34">
              <a:extLst>
                <a:ext uri="{FF2B5EF4-FFF2-40B4-BE49-F238E27FC236}">
                  <a16:creationId xmlns:a16="http://schemas.microsoft.com/office/drawing/2014/main" id="{4E4D75ED-6F88-AB57-CECD-85E49CED7581}"/>
                </a:ext>
              </a:extLst>
            </p:cNvPr>
            <p:cNvSpPr/>
            <p:nvPr/>
          </p:nvSpPr>
          <p:spPr>
            <a:xfrm>
              <a:off x="3411886" y="2706017"/>
              <a:ext cx="4653337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44450 w 897856"/>
                <a:gd name="connsiteY5" fmla="*/ 528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2079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44897 w 898303"/>
                <a:gd name="connsiteY6" fmla="*/ 528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8062 w 911468"/>
                <a:gd name="connsiteY0" fmla="*/ 0 h 107305"/>
                <a:gd name="connsiteX1" fmla="*/ 13612 w 911468"/>
                <a:gd name="connsiteY1" fmla="*/ 0 h 107305"/>
                <a:gd name="connsiteX2" fmla="*/ 0 w 911468"/>
                <a:gd name="connsiteY2" fmla="*/ 52079 h 107305"/>
                <a:gd name="connsiteX3" fmla="*/ 13612 w 911468"/>
                <a:gd name="connsiteY3" fmla="*/ 107305 h 107305"/>
                <a:gd name="connsiteX4" fmla="*/ 858062 w 911468"/>
                <a:gd name="connsiteY4" fmla="*/ 107305 h 107305"/>
                <a:gd name="connsiteX5" fmla="*/ 911468 w 911468"/>
                <a:gd name="connsiteY5" fmla="*/ 53917 h 107305"/>
                <a:gd name="connsiteX6" fmla="*/ 858062 w 911468"/>
                <a:gd name="connsiteY6" fmla="*/ 528 h 107305"/>
                <a:gd name="connsiteX7" fmla="*/ 858062 w 911468"/>
                <a:gd name="connsiteY7" fmla="*/ 0 h 107305"/>
                <a:gd name="connsiteX8" fmla="*/ 852775 w 911468"/>
                <a:gd name="connsiteY8" fmla="*/ 95147 h 107305"/>
                <a:gd name="connsiteX9" fmla="*/ 811001 w 911468"/>
                <a:gd name="connsiteY9" fmla="*/ 53388 h 107305"/>
                <a:gd name="connsiteX10" fmla="*/ 852775 w 911468"/>
                <a:gd name="connsiteY10" fmla="*/ 11629 h 107305"/>
                <a:gd name="connsiteX11" fmla="*/ 894548 w 911468"/>
                <a:gd name="connsiteY11" fmla="*/ 53388 h 107305"/>
                <a:gd name="connsiteX12" fmla="*/ 852775 w 911468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1468" h="107305">
                  <a:moveTo>
                    <a:pt x="858062" y="0"/>
                  </a:moveTo>
                  <a:lnTo>
                    <a:pt x="13612" y="0"/>
                  </a:lnTo>
                  <a:lnTo>
                    <a:pt x="0" y="52079"/>
                  </a:lnTo>
                  <a:lnTo>
                    <a:pt x="13612" y="107305"/>
                  </a:lnTo>
                  <a:lnTo>
                    <a:pt x="858062" y="107305"/>
                  </a:lnTo>
                  <a:cubicBezTo>
                    <a:pt x="887674" y="107305"/>
                    <a:pt x="911468" y="83518"/>
                    <a:pt x="911468" y="53917"/>
                  </a:cubicBezTo>
                  <a:cubicBezTo>
                    <a:pt x="911468" y="24315"/>
                    <a:pt x="887674" y="528"/>
                    <a:pt x="858062" y="528"/>
                  </a:cubicBezTo>
                  <a:lnTo>
                    <a:pt x="858062" y="0"/>
                  </a:lnTo>
                  <a:close/>
                  <a:moveTo>
                    <a:pt x="852775" y="95147"/>
                  </a:moveTo>
                  <a:cubicBezTo>
                    <a:pt x="830037" y="95147"/>
                    <a:pt x="811001" y="76646"/>
                    <a:pt x="811001" y="53388"/>
                  </a:cubicBezTo>
                  <a:cubicBezTo>
                    <a:pt x="811001" y="30130"/>
                    <a:pt x="829509" y="11629"/>
                    <a:pt x="852775" y="11629"/>
                  </a:cubicBezTo>
                  <a:cubicBezTo>
                    <a:pt x="876041" y="11629"/>
                    <a:pt x="894548" y="30130"/>
                    <a:pt x="894548" y="53388"/>
                  </a:cubicBezTo>
                  <a:cubicBezTo>
                    <a:pt x="894548" y="76646"/>
                    <a:pt x="876041" y="95147"/>
                    <a:pt x="852775" y="9514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18" name="Freeform 30">
              <a:extLst>
                <a:ext uri="{FF2B5EF4-FFF2-40B4-BE49-F238E27FC236}">
                  <a16:creationId xmlns:a16="http://schemas.microsoft.com/office/drawing/2014/main" id="{1EA1DBAC-BEA1-FE05-C753-BC0715FB953D}"/>
                </a:ext>
              </a:extLst>
            </p:cNvPr>
            <p:cNvSpPr/>
            <p:nvPr/>
          </p:nvSpPr>
          <p:spPr>
            <a:xfrm>
              <a:off x="2668807" y="2706017"/>
              <a:ext cx="812569" cy="623385"/>
            </a:xfrm>
            <a:custGeom>
              <a:avLst/>
              <a:gdLst>
                <a:gd name="connsiteX0" fmla="*/ 45475 w 159161"/>
                <a:gd name="connsiteY0" fmla="*/ 122105 h 122105"/>
                <a:gd name="connsiteX1" fmla="*/ 159161 w 159161"/>
                <a:gd name="connsiteY1" fmla="*/ 107305 h 122105"/>
                <a:gd name="connsiteX2" fmla="*/ 159161 w 159161"/>
                <a:gd name="connsiteY2" fmla="*/ 0 h 122105"/>
                <a:gd name="connsiteX3" fmla="*/ 0 w 159161"/>
                <a:gd name="connsiteY3" fmla="*/ 43345 h 122105"/>
                <a:gd name="connsiteX4" fmla="*/ 45475 w 159161"/>
                <a:gd name="connsiteY4" fmla="*/ 122105 h 1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161" h="122105">
                  <a:moveTo>
                    <a:pt x="45475" y="122105"/>
                  </a:moveTo>
                  <a:lnTo>
                    <a:pt x="159161" y="107305"/>
                  </a:lnTo>
                  <a:lnTo>
                    <a:pt x="159161" y="0"/>
                  </a:lnTo>
                  <a:lnTo>
                    <a:pt x="0" y="43345"/>
                  </a:lnTo>
                  <a:lnTo>
                    <a:pt x="45475" y="12210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A18BCC-FA22-E77B-FACD-9E435D351F46}"/>
                </a:ext>
              </a:extLst>
            </p:cNvPr>
            <p:cNvSpPr txBox="1"/>
            <p:nvPr/>
          </p:nvSpPr>
          <p:spPr>
            <a:xfrm>
              <a:off x="2900972" y="2921026"/>
              <a:ext cx="63303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F584E7-5589-2635-0905-A1D535CBA917}"/>
                </a:ext>
              </a:extLst>
            </p:cNvPr>
            <p:cNvSpPr txBox="1"/>
            <p:nvPr/>
          </p:nvSpPr>
          <p:spPr>
            <a:xfrm>
              <a:off x="3654213" y="2779875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0F1E541-BE69-D341-619E-AA28974165F8}"/>
                </a:ext>
              </a:extLst>
            </p:cNvPr>
            <p:cNvSpPr txBox="1"/>
            <p:nvPr/>
          </p:nvSpPr>
          <p:spPr>
            <a:xfrm>
              <a:off x="5506192" y="2779875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/>
                <a:t>Lorem ipsum dolor sit amet, nibh est. A magna.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031D67-E6F2-9725-D6B7-6C59F0175AAB}"/>
              </a:ext>
            </a:extLst>
          </p:cNvPr>
          <p:cNvGrpSpPr/>
          <p:nvPr/>
        </p:nvGrpSpPr>
        <p:grpSpPr>
          <a:xfrm>
            <a:off x="2892155" y="3332103"/>
            <a:ext cx="5173068" cy="547827"/>
            <a:chOff x="2892155" y="3332103"/>
            <a:chExt cx="5173068" cy="547827"/>
          </a:xfrm>
        </p:grpSpPr>
        <p:sp>
          <p:nvSpPr>
            <p:cNvPr id="28" name="Freeform 35">
              <a:extLst>
                <a:ext uri="{FF2B5EF4-FFF2-40B4-BE49-F238E27FC236}">
                  <a16:creationId xmlns:a16="http://schemas.microsoft.com/office/drawing/2014/main" id="{19EEB4FA-7E47-7CD1-4C68-3E2DE5D36D30}"/>
                </a:ext>
              </a:extLst>
            </p:cNvPr>
            <p:cNvSpPr/>
            <p:nvPr/>
          </p:nvSpPr>
          <p:spPr>
            <a:xfrm>
              <a:off x="3441108" y="3332103"/>
              <a:ext cx="4624115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6 h 107304"/>
                <a:gd name="connsiteX5" fmla="*/ 844450 w 897856"/>
                <a:gd name="connsiteY5" fmla="*/ 528 h 107304"/>
                <a:gd name="connsiteX6" fmla="*/ 839163 w 897856"/>
                <a:gd name="connsiteY6" fmla="*/ 95147 h 107304"/>
                <a:gd name="connsiteX7" fmla="*/ 797389 w 897856"/>
                <a:gd name="connsiteY7" fmla="*/ 53388 h 107304"/>
                <a:gd name="connsiteX8" fmla="*/ 839163 w 897856"/>
                <a:gd name="connsiteY8" fmla="*/ 11629 h 107304"/>
                <a:gd name="connsiteX9" fmla="*/ 880936 w 897856"/>
                <a:gd name="connsiteY9" fmla="*/ 53388 h 107304"/>
                <a:gd name="connsiteX10" fmla="*/ 839163 w 897856"/>
                <a:gd name="connsiteY10" fmla="*/ 95147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5369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6 h 107305"/>
                <a:gd name="connsiteX6" fmla="*/ 844897 w 898303"/>
                <a:gd name="connsiteY6" fmla="*/ 528 h 107305"/>
                <a:gd name="connsiteX7" fmla="*/ 844897 w 898303"/>
                <a:gd name="connsiteY7" fmla="*/ 0 h 107305"/>
                <a:gd name="connsiteX8" fmla="*/ 839610 w 898303"/>
                <a:gd name="connsiteY8" fmla="*/ 95147 h 107305"/>
                <a:gd name="connsiteX9" fmla="*/ 797836 w 898303"/>
                <a:gd name="connsiteY9" fmla="*/ 53388 h 107305"/>
                <a:gd name="connsiteX10" fmla="*/ 839610 w 898303"/>
                <a:gd name="connsiteY10" fmla="*/ 11629 h 107305"/>
                <a:gd name="connsiteX11" fmla="*/ 881383 w 898303"/>
                <a:gd name="connsiteY11" fmla="*/ 53388 h 107305"/>
                <a:gd name="connsiteX12" fmla="*/ 839610 w 898303"/>
                <a:gd name="connsiteY12" fmla="*/ 95147 h 107305"/>
                <a:gd name="connsiteX0" fmla="*/ 852338 w 905744"/>
                <a:gd name="connsiteY0" fmla="*/ 0 h 107305"/>
                <a:gd name="connsiteX1" fmla="*/ 7888 w 905744"/>
                <a:gd name="connsiteY1" fmla="*/ 0 h 107305"/>
                <a:gd name="connsiteX2" fmla="*/ 0 w 905744"/>
                <a:gd name="connsiteY2" fmla="*/ 55941 h 107305"/>
                <a:gd name="connsiteX3" fmla="*/ 7888 w 905744"/>
                <a:gd name="connsiteY3" fmla="*/ 107305 h 107305"/>
                <a:gd name="connsiteX4" fmla="*/ 852338 w 905744"/>
                <a:gd name="connsiteY4" fmla="*/ 107305 h 107305"/>
                <a:gd name="connsiteX5" fmla="*/ 905744 w 905744"/>
                <a:gd name="connsiteY5" fmla="*/ 53916 h 107305"/>
                <a:gd name="connsiteX6" fmla="*/ 852338 w 905744"/>
                <a:gd name="connsiteY6" fmla="*/ 528 h 107305"/>
                <a:gd name="connsiteX7" fmla="*/ 852338 w 905744"/>
                <a:gd name="connsiteY7" fmla="*/ 0 h 107305"/>
                <a:gd name="connsiteX8" fmla="*/ 847051 w 905744"/>
                <a:gd name="connsiteY8" fmla="*/ 95147 h 107305"/>
                <a:gd name="connsiteX9" fmla="*/ 805277 w 905744"/>
                <a:gd name="connsiteY9" fmla="*/ 53388 h 107305"/>
                <a:gd name="connsiteX10" fmla="*/ 847051 w 905744"/>
                <a:gd name="connsiteY10" fmla="*/ 11629 h 107305"/>
                <a:gd name="connsiteX11" fmla="*/ 888824 w 905744"/>
                <a:gd name="connsiteY11" fmla="*/ 53388 h 107305"/>
                <a:gd name="connsiteX12" fmla="*/ 847051 w 905744"/>
                <a:gd name="connsiteY12" fmla="*/ 95147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5744" h="107305">
                  <a:moveTo>
                    <a:pt x="852338" y="0"/>
                  </a:moveTo>
                  <a:lnTo>
                    <a:pt x="7888" y="0"/>
                  </a:lnTo>
                  <a:lnTo>
                    <a:pt x="0" y="55941"/>
                  </a:lnTo>
                  <a:lnTo>
                    <a:pt x="7888" y="107305"/>
                  </a:lnTo>
                  <a:lnTo>
                    <a:pt x="852338" y="107305"/>
                  </a:lnTo>
                  <a:cubicBezTo>
                    <a:pt x="881950" y="107305"/>
                    <a:pt x="905744" y="83518"/>
                    <a:pt x="905744" y="53916"/>
                  </a:cubicBezTo>
                  <a:cubicBezTo>
                    <a:pt x="905744" y="24315"/>
                    <a:pt x="881950" y="528"/>
                    <a:pt x="852338" y="528"/>
                  </a:cubicBezTo>
                  <a:lnTo>
                    <a:pt x="852338" y="0"/>
                  </a:lnTo>
                  <a:close/>
                  <a:moveTo>
                    <a:pt x="847051" y="95147"/>
                  </a:moveTo>
                  <a:cubicBezTo>
                    <a:pt x="824313" y="95147"/>
                    <a:pt x="805277" y="76646"/>
                    <a:pt x="805277" y="53388"/>
                  </a:cubicBezTo>
                  <a:cubicBezTo>
                    <a:pt x="805277" y="30130"/>
                    <a:pt x="823785" y="11629"/>
                    <a:pt x="847051" y="11629"/>
                  </a:cubicBezTo>
                  <a:cubicBezTo>
                    <a:pt x="870317" y="11629"/>
                    <a:pt x="888824" y="30130"/>
                    <a:pt x="888824" y="53388"/>
                  </a:cubicBezTo>
                  <a:cubicBezTo>
                    <a:pt x="888824" y="76646"/>
                    <a:pt x="870317" y="95147"/>
                    <a:pt x="847051" y="9514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DB5B68C3-15DF-1AC8-0C97-CCAEA8CA7F45}"/>
                </a:ext>
              </a:extLst>
            </p:cNvPr>
            <p:cNvSpPr/>
            <p:nvPr/>
          </p:nvSpPr>
          <p:spPr>
            <a:xfrm>
              <a:off x="2900972" y="3332104"/>
              <a:ext cx="580403" cy="547821"/>
            </a:xfrm>
            <a:custGeom>
              <a:avLst/>
              <a:gdLst>
                <a:gd name="connsiteX0" fmla="*/ 0 w 113686"/>
                <a:gd name="connsiteY0" fmla="*/ 99376 h 107304"/>
                <a:gd name="connsiteX1" fmla="*/ 113686 w 113686"/>
                <a:gd name="connsiteY1" fmla="*/ 107305 h 107304"/>
                <a:gd name="connsiteX2" fmla="*/ 113686 w 113686"/>
                <a:gd name="connsiteY2" fmla="*/ 0 h 107304"/>
                <a:gd name="connsiteX3" fmla="*/ 0 w 113686"/>
                <a:gd name="connsiteY3" fmla="*/ 7929 h 107304"/>
                <a:gd name="connsiteX4" fmla="*/ 0 w 113686"/>
                <a:gd name="connsiteY4" fmla="*/ 99376 h 107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686" h="107304">
                  <a:moveTo>
                    <a:pt x="0" y="99376"/>
                  </a:moveTo>
                  <a:lnTo>
                    <a:pt x="113686" y="107305"/>
                  </a:lnTo>
                  <a:lnTo>
                    <a:pt x="113686" y="0"/>
                  </a:lnTo>
                  <a:lnTo>
                    <a:pt x="0" y="7929"/>
                  </a:lnTo>
                  <a:lnTo>
                    <a:pt x="0" y="9937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27690B4-CFA0-E6AD-3E19-6C4275473D19}"/>
                </a:ext>
              </a:extLst>
            </p:cNvPr>
            <p:cNvSpPr txBox="1"/>
            <p:nvPr/>
          </p:nvSpPr>
          <p:spPr>
            <a:xfrm>
              <a:off x="2892155" y="3483588"/>
              <a:ext cx="63303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52D4F5-251B-C721-BA27-F0B4F46FC166}"/>
                </a:ext>
              </a:extLst>
            </p:cNvPr>
            <p:cNvSpPr txBox="1"/>
            <p:nvPr/>
          </p:nvSpPr>
          <p:spPr>
            <a:xfrm>
              <a:off x="3654213" y="3405961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C5AE5F4-3CBA-ADBD-3EF6-A02DA7C25F80}"/>
                </a:ext>
              </a:extLst>
            </p:cNvPr>
            <p:cNvSpPr txBox="1"/>
            <p:nvPr/>
          </p:nvSpPr>
          <p:spPr>
            <a:xfrm>
              <a:off x="5506192" y="3405961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/>
                <a:t>Lorem ipsum dolor sit amet, nibh est. A magna.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4664CC2-8E03-7599-C1AF-77AC39FC5CD0}"/>
              </a:ext>
            </a:extLst>
          </p:cNvPr>
          <p:cNvGrpSpPr/>
          <p:nvPr/>
        </p:nvGrpSpPr>
        <p:grpSpPr>
          <a:xfrm>
            <a:off x="2266579" y="4327901"/>
            <a:ext cx="5798644" cy="801501"/>
            <a:chOff x="2266579" y="4327901"/>
            <a:chExt cx="5798644" cy="801501"/>
          </a:xfrm>
        </p:grpSpPr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0FD6BC0C-8D98-EF14-2AB4-29ACB308FA6B}"/>
                </a:ext>
              </a:extLst>
            </p:cNvPr>
            <p:cNvSpPr/>
            <p:nvPr/>
          </p:nvSpPr>
          <p:spPr>
            <a:xfrm>
              <a:off x="3426496" y="4581575"/>
              <a:ext cx="4638727" cy="547827"/>
            </a:xfrm>
            <a:custGeom>
              <a:avLst/>
              <a:gdLst>
                <a:gd name="connsiteX0" fmla="*/ 844450 w 897856"/>
                <a:gd name="connsiteY0" fmla="*/ 0 h 107304"/>
                <a:gd name="connsiteX1" fmla="*/ 0 w 897856"/>
                <a:gd name="connsiteY1" fmla="*/ 0 h 107304"/>
                <a:gd name="connsiteX2" fmla="*/ 0 w 897856"/>
                <a:gd name="connsiteY2" fmla="*/ 107305 h 107304"/>
                <a:gd name="connsiteX3" fmla="*/ 844450 w 897856"/>
                <a:gd name="connsiteY3" fmla="*/ 107305 h 107304"/>
                <a:gd name="connsiteX4" fmla="*/ 897856 w 897856"/>
                <a:gd name="connsiteY4" fmla="*/ 53917 h 107304"/>
                <a:gd name="connsiteX5" fmla="*/ 897856 w 897856"/>
                <a:gd name="connsiteY5" fmla="*/ 53917 h 107304"/>
                <a:gd name="connsiteX6" fmla="*/ 844450 w 897856"/>
                <a:gd name="connsiteY6" fmla="*/ 528 h 107304"/>
                <a:gd name="connsiteX7" fmla="*/ 839163 w 897856"/>
                <a:gd name="connsiteY7" fmla="*/ 95675 h 107304"/>
                <a:gd name="connsiteX8" fmla="*/ 797389 w 897856"/>
                <a:gd name="connsiteY8" fmla="*/ 53917 h 107304"/>
                <a:gd name="connsiteX9" fmla="*/ 839163 w 897856"/>
                <a:gd name="connsiteY9" fmla="*/ 12158 h 107304"/>
                <a:gd name="connsiteX10" fmla="*/ 880936 w 897856"/>
                <a:gd name="connsiteY10" fmla="*/ 53917 h 107304"/>
                <a:gd name="connsiteX11" fmla="*/ 839163 w 897856"/>
                <a:gd name="connsiteY11" fmla="*/ 95675 h 107304"/>
                <a:gd name="connsiteX0" fmla="*/ 844897 w 898303"/>
                <a:gd name="connsiteY0" fmla="*/ 0 h 107305"/>
                <a:gd name="connsiteX1" fmla="*/ 447 w 898303"/>
                <a:gd name="connsiteY1" fmla="*/ 0 h 107305"/>
                <a:gd name="connsiteX2" fmla="*/ 0 w 898303"/>
                <a:gd name="connsiteY2" fmla="*/ 54465 h 107305"/>
                <a:gd name="connsiteX3" fmla="*/ 447 w 898303"/>
                <a:gd name="connsiteY3" fmla="*/ 107305 h 107305"/>
                <a:gd name="connsiteX4" fmla="*/ 844897 w 898303"/>
                <a:gd name="connsiteY4" fmla="*/ 107305 h 107305"/>
                <a:gd name="connsiteX5" fmla="*/ 898303 w 898303"/>
                <a:gd name="connsiteY5" fmla="*/ 53917 h 107305"/>
                <a:gd name="connsiteX6" fmla="*/ 898303 w 898303"/>
                <a:gd name="connsiteY6" fmla="*/ 53917 h 107305"/>
                <a:gd name="connsiteX7" fmla="*/ 844897 w 898303"/>
                <a:gd name="connsiteY7" fmla="*/ 528 h 107305"/>
                <a:gd name="connsiteX8" fmla="*/ 844897 w 898303"/>
                <a:gd name="connsiteY8" fmla="*/ 0 h 107305"/>
                <a:gd name="connsiteX9" fmla="*/ 839610 w 898303"/>
                <a:gd name="connsiteY9" fmla="*/ 95675 h 107305"/>
                <a:gd name="connsiteX10" fmla="*/ 797836 w 898303"/>
                <a:gd name="connsiteY10" fmla="*/ 53917 h 107305"/>
                <a:gd name="connsiteX11" fmla="*/ 839610 w 898303"/>
                <a:gd name="connsiteY11" fmla="*/ 12158 h 107305"/>
                <a:gd name="connsiteX12" fmla="*/ 881383 w 898303"/>
                <a:gd name="connsiteY12" fmla="*/ 53917 h 107305"/>
                <a:gd name="connsiteX13" fmla="*/ 839610 w 898303"/>
                <a:gd name="connsiteY13" fmla="*/ 95675 h 107305"/>
                <a:gd name="connsiteX0" fmla="*/ 855200 w 908606"/>
                <a:gd name="connsiteY0" fmla="*/ 0 h 107305"/>
                <a:gd name="connsiteX1" fmla="*/ 10750 w 908606"/>
                <a:gd name="connsiteY1" fmla="*/ 0 h 107305"/>
                <a:gd name="connsiteX2" fmla="*/ 0 w 908606"/>
                <a:gd name="connsiteY2" fmla="*/ 52175 h 107305"/>
                <a:gd name="connsiteX3" fmla="*/ 10750 w 908606"/>
                <a:gd name="connsiteY3" fmla="*/ 107305 h 107305"/>
                <a:gd name="connsiteX4" fmla="*/ 855200 w 908606"/>
                <a:gd name="connsiteY4" fmla="*/ 107305 h 107305"/>
                <a:gd name="connsiteX5" fmla="*/ 908606 w 908606"/>
                <a:gd name="connsiteY5" fmla="*/ 53917 h 107305"/>
                <a:gd name="connsiteX6" fmla="*/ 908606 w 908606"/>
                <a:gd name="connsiteY6" fmla="*/ 53917 h 107305"/>
                <a:gd name="connsiteX7" fmla="*/ 855200 w 908606"/>
                <a:gd name="connsiteY7" fmla="*/ 528 h 107305"/>
                <a:gd name="connsiteX8" fmla="*/ 855200 w 908606"/>
                <a:gd name="connsiteY8" fmla="*/ 0 h 107305"/>
                <a:gd name="connsiteX9" fmla="*/ 849913 w 908606"/>
                <a:gd name="connsiteY9" fmla="*/ 95675 h 107305"/>
                <a:gd name="connsiteX10" fmla="*/ 808139 w 908606"/>
                <a:gd name="connsiteY10" fmla="*/ 53917 h 107305"/>
                <a:gd name="connsiteX11" fmla="*/ 849913 w 908606"/>
                <a:gd name="connsiteY11" fmla="*/ 12158 h 107305"/>
                <a:gd name="connsiteX12" fmla="*/ 891686 w 908606"/>
                <a:gd name="connsiteY12" fmla="*/ 53917 h 107305"/>
                <a:gd name="connsiteX13" fmla="*/ 849913 w 908606"/>
                <a:gd name="connsiteY13" fmla="*/ 95675 h 10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8606" h="107305">
                  <a:moveTo>
                    <a:pt x="855200" y="0"/>
                  </a:moveTo>
                  <a:lnTo>
                    <a:pt x="10750" y="0"/>
                  </a:lnTo>
                  <a:lnTo>
                    <a:pt x="0" y="52175"/>
                  </a:lnTo>
                  <a:lnTo>
                    <a:pt x="10750" y="107305"/>
                  </a:lnTo>
                  <a:lnTo>
                    <a:pt x="855200" y="107305"/>
                  </a:lnTo>
                  <a:cubicBezTo>
                    <a:pt x="884812" y="107305"/>
                    <a:pt x="908606" y="83518"/>
                    <a:pt x="908606" y="53917"/>
                  </a:cubicBezTo>
                  <a:lnTo>
                    <a:pt x="908606" y="53917"/>
                  </a:lnTo>
                  <a:cubicBezTo>
                    <a:pt x="908606" y="24315"/>
                    <a:pt x="884812" y="528"/>
                    <a:pt x="855200" y="528"/>
                  </a:cubicBezTo>
                  <a:lnTo>
                    <a:pt x="855200" y="0"/>
                  </a:lnTo>
                  <a:close/>
                  <a:moveTo>
                    <a:pt x="849913" y="95675"/>
                  </a:moveTo>
                  <a:cubicBezTo>
                    <a:pt x="827175" y="95675"/>
                    <a:pt x="808139" y="77175"/>
                    <a:pt x="808139" y="53917"/>
                  </a:cubicBezTo>
                  <a:cubicBezTo>
                    <a:pt x="808139" y="30658"/>
                    <a:pt x="826647" y="12158"/>
                    <a:pt x="849913" y="12158"/>
                  </a:cubicBezTo>
                  <a:cubicBezTo>
                    <a:pt x="873179" y="12158"/>
                    <a:pt x="891686" y="30658"/>
                    <a:pt x="891686" y="53917"/>
                  </a:cubicBezTo>
                  <a:cubicBezTo>
                    <a:pt x="891686" y="77175"/>
                    <a:pt x="873179" y="95675"/>
                    <a:pt x="849913" y="9567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5F3E847B-7F05-88A0-3257-32BB51BDC577}"/>
                </a:ext>
              </a:extLst>
            </p:cNvPr>
            <p:cNvSpPr/>
            <p:nvPr/>
          </p:nvSpPr>
          <p:spPr>
            <a:xfrm>
              <a:off x="2266579" y="4327901"/>
              <a:ext cx="1214796" cy="801495"/>
            </a:xfrm>
            <a:custGeom>
              <a:avLst/>
              <a:gdLst>
                <a:gd name="connsiteX0" fmla="*/ 237948 w 237947"/>
                <a:gd name="connsiteY0" fmla="*/ 156993 h 156992"/>
                <a:gd name="connsiteX1" fmla="*/ 0 w 237947"/>
                <a:gd name="connsiteY1" fmla="*/ 45459 h 156992"/>
                <a:gd name="connsiteX2" fmla="*/ 78787 w 237947"/>
                <a:gd name="connsiteY2" fmla="*/ 0 h 156992"/>
                <a:gd name="connsiteX3" fmla="*/ 237948 w 237947"/>
                <a:gd name="connsiteY3" fmla="*/ 49688 h 156992"/>
                <a:gd name="connsiteX4" fmla="*/ 237948 w 237947"/>
                <a:gd name="connsiteY4" fmla="*/ 156993 h 15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947" h="156992">
                  <a:moveTo>
                    <a:pt x="237948" y="156993"/>
                  </a:moveTo>
                  <a:lnTo>
                    <a:pt x="0" y="45459"/>
                  </a:lnTo>
                  <a:lnTo>
                    <a:pt x="78787" y="0"/>
                  </a:lnTo>
                  <a:lnTo>
                    <a:pt x="237948" y="49688"/>
                  </a:lnTo>
                  <a:lnTo>
                    <a:pt x="237948" y="1569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17B3E8A-6089-10DC-6849-F78C146DBC35}"/>
                </a:ext>
              </a:extLst>
            </p:cNvPr>
            <p:cNvSpPr txBox="1"/>
            <p:nvPr/>
          </p:nvSpPr>
          <p:spPr>
            <a:xfrm>
              <a:off x="2871589" y="4611470"/>
              <a:ext cx="63303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50DE4A9-FE16-D1EA-2487-B11F53344EFB}"/>
                </a:ext>
              </a:extLst>
            </p:cNvPr>
            <p:cNvSpPr txBox="1"/>
            <p:nvPr/>
          </p:nvSpPr>
          <p:spPr>
            <a:xfrm>
              <a:off x="3654213" y="4655433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757897B-A23A-942C-2A6E-F4631B1A8A5B}"/>
                </a:ext>
              </a:extLst>
            </p:cNvPr>
            <p:cNvSpPr txBox="1"/>
            <p:nvPr/>
          </p:nvSpPr>
          <p:spPr>
            <a:xfrm>
              <a:off x="5506192" y="4655433"/>
              <a:ext cx="1756851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magna.</a:t>
              </a:r>
            </a:p>
          </p:txBody>
        </p:sp>
      </p:grpSp>
      <p:pic>
        <p:nvPicPr>
          <p:cNvPr id="39" name="Graphic 38" descr="Bullseye with solid fill">
            <a:extLst>
              <a:ext uri="{FF2B5EF4-FFF2-40B4-BE49-F238E27FC236}">
                <a16:creationId xmlns:a16="http://schemas.microsoft.com/office/drawing/2014/main" id="{38C5EB74-45A8-DC28-C9E1-A084CC73B0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3214" y="3436054"/>
            <a:ext cx="339924" cy="339924"/>
          </a:xfrm>
          <a:prstGeom prst="rect">
            <a:avLst/>
          </a:prstGeom>
        </p:spPr>
      </p:pic>
      <p:pic>
        <p:nvPicPr>
          <p:cNvPr id="40" name="Graphic 39" descr="Hourglass 30% with solid fill">
            <a:extLst>
              <a:ext uri="{FF2B5EF4-FFF2-40B4-BE49-F238E27FC236}">
                <a16:creationId xmlns:a16="http://schemas.microsoft.com/office/drawing/2014/main" id="{A8277740-C4D8-DF1B-B7D1-BAA8D661C0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03214" y="2809968"/>
            <a:ext cx="339924" cy="339924"/>
          </a:xfrm>
          <a:prstGeom prst="rect">
            <a:avLst/>
          </a:prstGeom>
        </p:spPr>
      </p:pic>
      <p:pic>
        <p:nvPicPr>
          <p:cNvPr id="41" name="Graphic 40" descr="Lightbulb with solid fill">
            <a:extLst>
              <a:ext uri="{FF2B5EF4-FFF2-40B4-BE49-F238E27FC236}">
                <a16:creationId xmlns:a16="http://schemas.microsoft.com/office/drawing/2014/main" id="{87B94283-6EAB-3364-6C98-B688A27E7A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03214" y="4685526"/>
            <a:ext cx="339924" cy="339924"/>
          </a:xfrm>
          <a:prstGeom prst="rect">
            <a:avLst/>
          </a:prstGeom>
        </p:spPr>
      </p:pic>
      <p:pic>
        <p:nvPicPr>
          <p:cNvPr id="42" name="Graphic 41" descr="Research with solid fill">
            <a:extLst>
              <a:ext uri="{FF2B5EF4-FFF2-40B4-BE49-F238E27FC236}">
                <a16:creationId xmlns:a16="http://schemas.microsoft.com/office/drawing/2014/main" id="{0B8AA2D4-A9DB-9B67-2A9A-1ED3851BABC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03214" y="2186583"/>
            <a:ext cx="339924" cy="339924"/>
          </a:xfrm>
          <a:prstGeom prst="rect">
            <a:avLst/>
          </a:prstGeom>
        </p:spPr>
      </p:pic>
      <p:pic>
        <p:nvPicPr>
          <p:cNvPr id="71" name="Graphic 70" descr="Gears with solid fill">
            <a:extLst>
              <a:ext uri="{FF2B5EF4-FFF2-40B4-BE49-F238E27FC236}">
                <a16:creationId xmlns:a16="http://schemas.microsoft.com/office/drawing/2014/main" id="{47561112-5F28-9888-0847-868AF3D8B9D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03214" y="4062141"/>
            <a:ext cx="339924" cy="33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10464</TotalTime>
  <Words>236</Words>
  <Application>Microsoft Office PowerPoint</Application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Semi-Radial Block List – Slide Template</vt:lpstr>
      <vt:lpstr>5-Step Semi-Radial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Semi-Radial Block List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2024-06-18T00:00:11Z</dcterms:modified>
  <cp:category>Charts &amp; Diagrams</cp:category>
</cp:coreProperties>
</file>