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4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35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9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Semi-Radial Block List – Slide 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778B569-64C4-DA95-099B-149E36960273}"/>
              </a:ext>
            </a:extLst>
          </p:cNvPr>
          <p:cNvSpPr/>
          <p:nvPr/>
        </p:nvSpPr>
        <p:spPr>
          <a:xfrm>
            <a:off x="2300565" y="2486331"/>
            <a:ext cx="1885980" cy="1885347"/>
          </a:xfrm>
          <a:custGeom>
            <a:avLst/>
            <a:gdLst>
              <a:gd name="connsiteX0" fmla="*/ 215739 w 340000"/>
              <a:gd name="connsiteY0" fmla="*/ 0 h 339886"/>
              <a:gd name="connsiteX1" fmla="*/ 124790 w 340000"/>
              <a:gd name="connsiteY1" fmla="*/ 0 h 339886"/>
              <a:gd name="connsiteX2" fmla="*/ 45474 w 340000"/>
              <a:gd name="connsiteY2" fmla="*/ 45459 h 339886"/>
              <a:gd name="connsiteX3" fmla="*/ 0 w 340000"/>
              <a:gd name="connsiteY3" fmla="*/ 124220 h 339886"/>
              <a:gd name="connsiteX4" fmla="*/ 0 w 340000"/>
              <a:gd name="connsiteY4" fmla="*/ 215666 h 339886"/>
              <a:gd name="connsiteX5" fmla="*/ 45474 w 340000"/>
              <a:gd name="connsiteY5" fmla="*/ 294427 h 339886"/>
              <a:gd name="connsiteX6" fmla="*/ 124790 w 340000"/>
              <a:gd name="connsiteY6" fmla="*/ 339886 h 339886"/>
              <a:gd name="connsiteX7" fmla="*/ 215739 w 340000"/>
              <a:gd name="connsiteY7" fmla="*/ 339886 h 339886"/>
              <a:gd name="connsiteX8" fmla="*/ 294526 w 340000"/>
              <a:gd name="connsiteY8" fmla="*/ 294427 h 339886"/>
              <a:gd name="connsiteX9" fmla="*/ 340001 w 340000"/>
              <a:gd name="connsiteY9" fmla="*/ 215666 h 339886"/>
              <a:gd name="connsiteX10" fmla="*/ 340001 w 340000"/>
              <a:gd name="connsiteY10" fmla="*/ 124220 h 339886"/>
              <a:gd name="connsiteX11" fmla="*/ 294526 w 340000"/>
              <a:gd name="connsiteY11" fmla="*/ 45459 h 339886"/>
              <a:gd name="connsiteX12" fmla="*/ 215739 w 340000"/>
              <a:gd name="connsiteY12" fmla="*/ 0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0000" h="339886">
                <a:moveTo>
                  <a:pt x="215739" y="0"/>
                </a:moveTo>
                <a:lnTo>
                  <a:pt x="124790" y="0"/>
                </a:lnTo>
                <a:lnTo>
                  <a:pt x="45474" y="45459"/>
                </a:lnTo>
                <a:lnTo>
                  <a:pt x="0" y="124220"/>
                </a:lnTo>
                <a:lnTo>
                  <a:pt x="0" y="215666"/>
                </a:lnTo>
                <a:lnTo>
                  <a:pt x="45474" y="294427"/>
                </a:lnTo>
                <a:lnTo>
                  <a:pt x="124790" y="339886"/>
                </a:lnTo>
                <a:lnTo>
                  <a:pt x="215739" y="339886"/>
                </a:lnTo>
                <a:lnTo>
                  <a:pt x="294526" y="294427"/>
                </a:lnTo>
                <a:lnTo>
                  <a:pt x="340001" y="215666"/>
                </a:lnTo>
                <a:lnTo>
                  <a:pt x="340001" y="124220"/>
                </a:lnTo>
                <a:lnTo>
                  <a:pt x="294526" y="45459"/>
                </a:lnTo>
                <a:lnTo>
                  <a:pt x="215739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F6F2DEC-3E12-1336-A2DA-49D050CF89B5}"/>
              </a:ext>
            </a:extLst>
          </p:cNvPr>
          <p:cNvGrpSpPr/>
          <p:nvPr/>
        </p:nvGrpSpPr>
        <p:grpSpPr>
          <a:xfrm>
            <a:off x="2781080" y="2783928"/>
            <a:ext cx="924950" cy="1290153"/>
            <a:chOff x="332936" y="2443100"/>
            <a:chExt cx="2975111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32912AB-251D-2E50-38A3-1C29D18A74DB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FFDF91-6440-9AC2-1FE2-96B0D2DAC6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B4E09CA-55D4-F569-B2D5-21BDEE99FED4}"/>
              </a:ext>
            </a:extLst>
          </p:cNvPr>
          <p:cNvGrpSpPr/>
          <p:nvPr/>
        </p:nvGrpSpPr>
        <p:grpSpPr>
          <a:xfrm>
            <a:off x="3591130" y="1773825"/>
            <a:ext cx="6300304" cy="870834"/>
            <a:chOff x="3591130" y="1773825"/>
            <a:chExt cx="6300304" cy="870834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70B64AD-8E47-DA7A-B8DF-8101B3C0C9E3}"/>
                </a:ext>
              </a:extLst>
            </p:cNvPr>
            <p:cNvSpPr/>
            <p:nvPr/>
          </p:nvSpPr>
          <p:spPr>
            <a:xfrm>
              <a:off x="4138296" y="1773825"/>
              <a:ext cx="5753138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9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6274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9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4627 w 908033"/>
                <a:gd name="connsiteY0" fmla="*/ 0 h 107305"/>
                <a:gd name="connsiteX1" fmla="*/ 10177 w 908033"/>
                <a:gd name="connsiteY1" fmla="*/ 0 h 107305"/>
                <a:gd name="connsiteX2" fmla="*/ 0 w 908033"/>
                <a:gd name="connsiteY2" fmla="*/ 56274 h 107305"/>
                <a:gd name="connsiteX3" fmla="*/ 10177 w 908033"/>
                <a:gd name="connsiteY3" fmla="*/ 107305 h 107305"/>
                <a:gd name="connsiteX4" fmla="*/ 854627 w 908033"/>
                <a:gd name="connsiteY4" fmla="*/ 107305 h 107305"/>
                <a:gd name="connsiteX5" fmla="*/ 908033 w 908033"/>
                <a:gd name="connsiteY5" fmla="*/ 53917 h 107305"/>
                <a:gd name="connsiteX6" fmla="*/ 854627 w 908033"/>
                <a:gd name="connsiteY6" fmla="*/ 529 h 107305"/>
                <a:gd name="connsiteX7" fmla="*/ 854627 w 908033"/>
                <a:gd name="connsiteY7" fmla="*/ 0 h 107305"/>
                <a:gd name="connsiteX8" fmla="*/ 849340 w 908033"/>
                <a:gd name="connsiteY8" fmla="*/ 95147 h 107305"/>
                <a:gd name="connsiteX9" fmla="*/ 807566 w 908033"/>
                <a:gd name="connsiteY9" fmla="*/ 53388 h 107305"/>
                <a:gd name="connsiteX10" fmla="*/ 849340 w 908033"/>
                <a:gd name="connsiteY10" fmla="*/ 11629 h 107305"/>
                <a:gd name="connsiteX11" fmla="*/ 891113 w 908033"/>
                <a:gd name="connsiteY11" fmla="*/ 53388 h 107305"/>
                <a:gd name="connsiteX12" fmla="*/ 849340 w 908033"/>
                <a:gd name="connsiteY12" fmla="*/ 95147 h 107305"/>
                <a:gd name="connsiteX0" fmla="*/ 983756 w 1037162"/>
                <a:gd name="connsiteY0" fmla="*/ 0 h 107305"/>
                <a:gd name="connsiteX1" fmla="*/ 139306 w 1037162"/>
                <a:gd name="connsiteY1" fmla="*/ 0 h 107305"/>
                <a:gd name="connsiteX2" fmla="*/ 0 w 1037162"/>
                <a:gd name="connsiteY2" fmla="*/ 96112 h 107305"/>
                <a:gd name="connsiteX3" fmla="*/ 139306 w 1037162"/>
                <a:gd name="connsiteY3" fmla="*/ 107305 h 107305"/>
                <a:gd name="connsiteX4" fmla="*/ 983756 w 1037162"/>
                <a:gd name="connsiteY4" fmla="*/ 107305 h 107305"/>
                <a:gd name="connsiteX5" fmla="*/ 1037162 w 1037162"/>
                <a:gd name="connsiteY5" fmla="*/ 53917 h 107305"/>
                <a:gd name="connsiteX6" fmla="*/ 983756 w 1037162"/>
                <a:gd name="connsiteY6" fmla="*/ 529 h 107305"/>
                <a:gd name="connsiteX7" fmla="*/ 983756 w 1037162"/>
                <a:gd name="connsiteY7" fmla="*/ 0 h 107305"/>
                <a:gd name="connsiteX8" fmla="*/ 978469 w 1037162"/>
                <a:gd name="connsiteY8" fmla="*/ 95147 h 107305"/>
                <a:gd name="connsiteX9" fmla="*/ 936695 w 1037162"/>
                <a:gd name="connsiteY9" fmla="*/ 53388 h 107305"/>
                <a:gd name="connsiteX10" fmla="*/ 978469 w 1037162"/>
                <a:gd name="connsiteY10" fmla="*/ 11629 h 107305"/>
                <a:gd name="connsiteX11" fmla="*/ 1020242 w 1037162"/>
                <a:gd name="connsiteY11" fmla="*/ 53388 h 107305"/>
                <a:gd name="connsiteX12" fmla="*/ 978469 w 1037162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7162" h="107305">
                  <a:moveTo>
                    <a:pt x="983756" y="0"/>
                  </a:moveTo>
                  <a:lnTo>
                    <a:pt x="139306" y="0"/>
                  </a:lnTo>
                  <a:lnTo>
                    <a:pt x="0" y="96112"/>
                  </a:lnTo>
                  <a:lnTo>
                    <a:pt x="139306" y="107305"/>
                  </a:lnTo>
                  <a:lnTo>
                    <a:pt x="983756" y="107305"/>
                  </a:lnTo>
                  <a:cubicBezTo>
                    <a:pt x="1013368" y="107305"/>
                    <a:pt x="1037162" y="83518"/>
                    <a:pt x="1037162" y="53917"/>
                  </a:cubicBezTo>
                  <a:cubicBezTo>
                    <a:pt x="1037162" y="24316"/>
                    <a:pt x="1013368" y="529"/>
                    <a:pt x="983756" y="529"/>
                  </a:cubicBezTo>
                  <a:lnTo>
                    <a:pt x="983756" y="0"/>
                  </a:lnTo>
                  <a:close/>
                  <a:moveTo>
                    <a:pt x="978469" y="95147"/>
                  </a:moveTo>
                  <a:cubicBezTo>
                    <a:pt x="955731" y="95147"/>
                    <a:pt x="936695" y="76646"/>
                    <a:pt x="936695" y="53388"/>
                  </a:cubicBezTo>
                  <a:cubicBezTo>
                    <a:pt x="936695" y="30130"/>
                    <a:pt x="955203" y="11629"/>
                    <a:pt x="978469" y="11629"/>
                  </a:cubicBezTo>
                  <a:cubicBezTo>
                    <a:pt x="1001735" y="11629"/>
                    <a:pt x="1020242" y="30130"/>
                    <a:pt x="1020242" y="53388"/>
                  </a:cubicBezTo>
                  <a:cubicBezTo>
                    <a:pt x="1020242" y="76646"/>
                    <a:pt x="1001735" y="95147"/>
                    <a:pt x="978469" y="9514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884E17C-0003-F563-79EE-071D116992BE}"/>
                </a:ext>
              </a:extLst>
            </p:cNvPr>
            <p:cNvSpPr/>
            <p:nvPr/>
          </p:nvSpPr>
          <p:spPr>
            <a:xfrm>
              <a:off x="3591130" y="1773825"/>
              <a:ext cx="1319892" cy="870834"/>
            </a:xfrm>
            <a:custGeom>
              <a:avLst/>
              <a:gdLst>
                <a:gd name="connsiteX0" fmla="*/ 0 w 237947"/>
                <a:gd name="connsiteY0" fmla="*/ 111534 h 156992"/>
                <a:gd name="connsiteX1" fmla="*/ 237948 w 237947"/>
                <a:gd name="connsiteY1" fmla="*/ 0 h 156992"/>
                <a:gd name="connsiteX2" fmla="*/ 237948 w 237947"/>
                <a:gd name="connsiteY2" fmla="*/ 106776 h 156992"/>
                <a:gd name="connsiteX3" fmla="*/ 78787 w 237947"/>
                <a:gd name="connsiteY3" fmla="*/ 156993 h 156992"/>
                <a:gd name="connsiteX4" fmla="*/ 0 w 237947"/>
                <a:gd name="connsiteY4" fmla="*/ 111534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0" y="111534"/>
                  </a:moveTo>
                  <a:lnTo>
                    <a:pt x="237948" y="0"/>
                  </a:lnTo>
                  <a:lnTo>
                    <a:pt x="237948" y="106776"/>
                  </a:lnTo>
                  <a:lnTo>
                    <a:pt x="78787" y="156993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4155416-BC5F-2D69-7E15-AE77DF09337E}"/>
                </a:ext>
              </a:extLst>
            </p:cNvPr>
            <p:cNvSpPr txBox="1"/>
            <p:nvPr/>
          </p:nvSpPr>
          <p:spPr>
            <a:xfrm>
              <a:off x="4251076" y="200841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277F0DC-03ED-2371-D9D9-9F0717AE5A51}"/>
                </a:ext>
              </a:extLst>
            </p:cNvPr>
            <p:cNvSpPr txBox="1"/>
            <p:nvPr/>
          </p:nvSpPr>
          <p:spPr>
            <a:xfrm>
              <a:off x="5098812" y="184060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CACEA9A-A14A-F9EF-893D-5ED976534BFF}"/>
                </a:ext>
              </a:extLst>
            </p:cNvPr>
            <p:cNvSpPr txBox="1"/>
            <p:nvPr/>
          </p:nvSpPr>
          <p:spPr>
            <a:xfrm>
              <a:off x="7111012" y="184060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B79651-F9BF-8531-56B8-3C0D9CC31CF5}"/>
              </a:ext>
            </a:extLst>
          </p:cNvPr>
          <p:cNvGrpSpPr/>
          <p:nvPr/>
        </p:nvGrpSpPr>
        <p:grpSpPr>
          <a:xfrm>
            <a:off x="4028156" y="2451141"/>
            <a:ext cx="5863278" cy="677316"/>
            <a:chOff x="4028156" y="2451141"/>
            <a:chExt cx="5863278" cy="677316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21CA3FD-2CF5-17C0-AFE2-3C94B326D133}"/>
                </a:ext>
              </a:extLst>
            </p:cNvPr>
            <p:cNvSpPr/>
            <p:nvPr/>
          </p:nvSpPr>
          <p:spPr>
            <a:xfrm>
              <a:off x="4347840" y="2451141"/>
              <a:ext cx="5543594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207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8062 w 911468"/>
                <a:gd name="connsiteY0" fmla="*/ 0 h 107305"/>
                <a:gd name="connsiteX1" fmla="*/ 13612 w 911468"/>
                <a:gd name="connsiteY1" fmla="*/ 0 h 107305"/>
                <a:gd name="connsiteX2" fmla="*/ 0 w 911468"/>
                <a:gd name="connsiteY2" fmla="*/ 52079 h 107305"/>
                <a:gd name="connsiteX3" fmla="*/ 13612 w 911468"/>
                <a:gd name="connsiteY3" fmla="*/ 107305 h 107305"/>
                <a:gd name="connsiteX4" fmla="*/ 858062 w 911468"/>
                <a:gd name="connsiteY4" fmla="*/ 107305 h 107305"/>
                <a:gd name="connsiteX5" fmla="*/ 911468 w 911468"/>
                <a:gd name="connsiteY5" fmla="*/ 53917 h 107305"/>
                <a:gd name="connsiteX6" fmla="*/ 858062 w 911468"/>
                <a:gd name="connsiteY6" fmla="*/ 528 h 107305"/>
                <a:gd name="connsiteX7" fmla="*/ 858062 w 911468"/>
                <a:gd name="connsiteY7" fmla="*/ 0 h 107305"/>
                <a:gd name="connsiteX8" fmla="*/ 852775 w 911468"/>
                <a:gd name="connsiteY8" fmla="*/ 95147 h 107305"/>
                <a:gd name="connsiteX9" fmla="*/ 811001 w 911468"/>
                <a:gd name="connsiteY9" fmla="*/ 53388 h 107305"/>
                <a:gd name="connsiteX10" fmla="*/ 852775 w 911468"/>
                <a:gd name="connsiteY10" fmla="*/ 11629 h 107305"/>
                <a:gd name="connsiteX11" fmla="*/ 894548 w 911468"/>
                <a:gd name="connsiteY11" fmla="*/ 53388 h 107305"/>
                <a:gd name="connsiteX12" fmla="*/ 852775 w 911468"/>
                <a:gd name="connsiteY12" fmla="*/ 95147 h 107305"/>
                <a:gd name="connsiteX0" fmla="*/ 945980 w 999386"/>
                <a:gd name="connsiteY0" fmla="*/ 0 h 107305"/>
                <a:gd name="connsiteX1" fmla="*/ 101530 w 999386"/>
                <a:gd name="connsiteY1" fmla="*/ 0 h 107305"/>
                <a:gd name="connsiteX2" fmla="*/ 0 w 999386"/>
                <a:gd name="connsiteY2" fmla="*/ 78180 h 107305"/>
                <a:gd name="connsiteX3" fmla="*/ 101530 w 999386"/>
                <a:gd name="connsiteY3" fmla="*/ 107305 h 107305"/>
                <a:gd name="connsiteX4" fmla="*/ 945980 w 999386"/>
                <a:gd name="connsiteY4" fmla="*/ 107305 h 107305"/>
                <a:gd name="connsiteX5" fmla="*/ 999386 w 999386"/>
                <a:gd name="connsiteY5" fmla="*/ 53917 h 107305"/>
                <a:gd name="connsiteX6" fmla="*/ 945980 w 999386"/>
                <a:gd name="connsiteY6" fmla="*/ 528 h 107305"/>
                <a:gd name="connsiteX7" fmla="*/ 945980 w 999386"/>
                <a:gd name="connsiteY7" fmla="*/ 0 h 107305"/>
                <a:gd name="connsiteX8" fmla="*/ 940693 w 999386"/>
                <a:gd name="connsiteY8" fmla="*/ 95147 h 107305"/>
                <a:gd name="connsiteX9" fmla="*/ 898919 w 999386"/>
                <a:gd name="connsiteY9" fmla="*/ 53388 h 107305"/>
                <a:gd name="connsiteX10" fmla="*/ 940693 w 999386"/>
                <a:gd name="connsiteY10" fmla="*/ 11629 h 107305"/>
                <a:gd name="connsiteX11" fmla="*/ 982466 w 999386"/>
                <a:gd name="connsiteY11" fmla="*/ 53388 h 107305"/>
                <a:gd name="connsiteX12" fmla="*/ 940693 w 999386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9386" h="107305">
                  <a:moveTo>
                    <a:pt x="945980" y="0"/>
                  </a:moveTo>
                  <a:lnTo>
                    <a:pt x="101530" y="0"/>
                  </a:lnTo>
                  <a:lnTo>
                    <a:pt x="0" y="78180"/>
                  </a:lnTo>
                  <a:lnTo>
                    <a:pt x="101530" y="107305"/>
                  </a:lnTo>
                  <a:lnTo>
                    <a:pt x="945980" y="107305"/>
                  </a:lnTo>
                  <a:cubicBezTo>
                    <a:pt x="975592" y="107305"/>
                    <a:pt x="999386" y="83518"/>
                    <a:pt x="999386" y="53917"/>
                  </a:cubicBezTo>
                  <a:cubicBezTo>
                    <a:pt x="999386" y="24315"/>
                    <a:pt x="975592" y="528"/>
                    <a:pt x="945980" y="528"/>
                  </a:cubicBezTo>
                  <a:lnTo>
                    <a:pt x="945980" y="0"/>
                  </a:lnTo>
                  <a:close/>
                  <a:moveTo>
                    <a:pt x="940693" y="95147"/>
                  </a:moveTo>
                  <a:cubicBezTo>
                    <a:pt x="917955" y="95147"/>
                    <a:pt x="898919" y="76646"/>
                    <a:pt x="898919" y="53388"/>
                  </a:cubicBezTo>
                  <a:cubicBezTo>
                    <a:pt x="898919" y="30130"/>
                    <a:pt x="917427" y="11629"/>
                    <a:pt x="940693" y="11629"/>
                  </a:cubicBezTo>
                  <a:cubicBezTo>
                    <a:pt x="963959" y="11629"/>
                    <a:pt x="982466" y="30130"/>
                    <a:pt x="982466" y="53388"/>
                  </a:cubicBezTo>
                  <a:cubicBezTo>
                    <a:pt x="982466" y="76646"/>
                    <a:pt x="963959" y="95147"/>
                    <a:pt x="940693" y="9514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5ADDF29-1914-A277-6424-91228A0E15AC}"/>
                </a:ext>
              </a:extLst>
            </p:cNvPr>
            <p:cNvSpPr/>
            <p:nvPr/>
          </p:nvSpPr>
          <p:spPr>
            <a:xfrm>
              <a:off x="4028156" y="2451141"/>
              <a:ext cx="882866" cy="677316"/>
            </a:xfrm>
            <a:custGeom>
              <a:avLst/>
              <a:gdLst>
                <a:gd name="connsiteX0" fmla="*/ 45475 w 159161"/>
                <a:gd name="connsiteY0" fmla="*/ 122105 h 122105"/>
                <a:gd name="connsiteX1" fmla="*/ 159161 w 159161"/>
                <a:gd name="connsiteY1" fmla="*/ 107305 h 122105"/>
                <a:gd name="connsiteX2" fmla="*/ 159161 w 159161"/>
                <a:gd name="connsiteY2" fmla="*/ 0 h 122105"/>
                <a:gd name="connsiteX3" fmla="*/ 0 w 159161"/>
                <a:gd name="connsiteY3" fmla="*/ 43345 h 122105"/>
                <a:gd name="connsiteX4" fmla="*/ 45475 w 159161"/>
                <a:gd name="connsiteY4" fmla="*/ 122105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45475" y="122105"/>
                  </a:moveTo>
                  <a:lnTo>
                    <a:pt x="159161" y="107305"/>
                  </a:lnTo>
                  <a:lnTo>
                    <a:pt x="159161" y="0"/>
                  </a:lnTo>
                  <a:lnTo>
                    <a:pt x="0" y="43345"/>
                  </a:lnTo>
                  <a:lnTo>
                    <a:pt x="45475" y="1221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6026A77-F196-19FF-F4EC-5C5CEE7023EC}"/>
                </a:ext>
              </a:extLst>
            </p:cNvPr>
            <p:cNvSpPr txBox="1"/>
            <p:nvPr/>
          </p:nvSpPr>
          <p:spPr>
            <a:xfrm>
              <a:off x="4280406" y="263310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C26CCB-1ADD-057D-4567-191835FD6D77}"/>
                </a:ext>
              </a:extLst>
            </p:cNvPr>
            <p:cNvSpPr txBox="1"/>
            <p:nvPr/>
          </p:nvSpPr>
          <p:spPr>
            <a:xfrm>
              <a:off x="5098812" y="2512783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A2C29B-93CA-B61D-D8BF-412F5A5E9071}"/>
                </a:ext>
              </a:extLst>
            </p:cNvPr>
            <p:cNvSpPr txBox="1"/>
            <p:nvPr/>
          </p:nvSpPr>
          <p:spPr>
            <a:xfrm>
              <a:off x="7111012" y="2523048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A17DCC6-A71C-EF39-1081-A16C3B5D97F0}"/>
              </a:ext>
            </a:extLst>
          </p:cNvPr>
          <p:cNvGrpSpPr/>
          <p:nvPr/>
        </p:nvGrpSpPr>
        <p:grpSpPr>
          <a:xfrm>
            <a:off x="4270827" y="3131392"/>
            <a:ext cx="5620606" cy="595221"/>
            <a:chOff x="4270827" y="3131392"/>
            <a:chExt cx="5620606" cy="595221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364CF52-CD27-FB54-00BA-48CA0A20A405}"/>
                </a:ext>
              </a:extLst>
            </p:cNvPr>
            <p:cNvSpPr/>
            <p:nvPr/>
          </p:nvSpPr>
          <p:spPr>
            <a:xfrm>
              <a:off x="4432930" y="3131392"/>
              <a:ext cx="5458503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6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536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6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2338 w 905744"/>
                <a:gd name="connsiteY0" fmla="*/ 0 h 107305"/>
                <a:gd name="connsiteX1" fmla="*/ 7888 w 905744"/>
                <a:gd name="connsiteY1" fmla="*/ 0 h 107305"/>
                <a:gd name="connsiteX2" fmla="*/ 0 w 905744"/>
                <a:gd name="connsiteY2" fmla="*/ 55941 h 107305"/>
                <a:gd name="connsiteX3" fmla="*/ 7888 w 905744"/>
                <a:gd name="connsiteY3" fmla="*/ 107305 h 107305"/>
                <a:gd name="connsiteX4" fmla="*/ 852338 w 905744"/>
                <a:gd name="connsiteY4" fmla="*/ 107305 h 107305"/>
                <a:gd name="connsiteX5" fmla="*/ 905744 w 905744"/>
                <a:gd name="connsiteY5" fmla="*/ 53916 h 107305"/>
                <a:gd name="connsiteX6" fmla="*/ 852338 w 905744"/>
                <a:gd name="connsiteY6" fmla="*/ 528 h 107305"/>
                <a:gd name="connsiteX7" fmla="*/ 852338 w 905744"/>
                <a:gd name="connsiteY7" fmla="*/ 0 h 107305"/>
                <a:gd name="connsiteX8" fmla="*/ 847051 w 905744"/>
                <a:gd name="connsiteY8" fmla="*/ 95147 h 107305"/>
                <a:gd name="connsiteX9" fmla="*/ 805277 w 905744"/>
                <a:gd name="connsiteY9" fmla="*/ 53388 h 107305"/>
                <a:gd name="connsiteX10" fmla="*/ 847051 w 905744"/>
                <a:gd name="connsiteY10" fmla="*/ 11629 h 107305"/>
                <a:gd name="connsiteX11" fmla="*/ 888824 w 905744"/>
                <a:gd name="connsiteY11" fmla="*/ 53388 h 107305"/>
                <a:gd name="connsiteX12" fmla="*/ 847051 w 905744"/>
                <a:gd name="connsiteY12" fmla="*/ 95147 h 107305"/>
                <a:gd name="connsiteX0" fmla="*/ 930640 w 984046"/>
                <a:gd name="connsiteY0" fmla="*/ 0 h 107305"/>
                <a:gd name="connsiteX1" fmla="*/ 86190 w 984046"/>
                <a:gd name="connsiteY1" fmla="*/ 0 h 107305"/>
                <a:gd name="connsiteX2" fmla="*/ 0 w 984046"/>
                <a:gd name="connsiteY2" fmla="*/ 57315 h 107305"/>
                <a:gd name="connsiteX3" fmla="*/ 86190 w 984046"/>
                <a:gd name="connsiteY3" fmla="*/ 107305 h 107305"/>
                <a:gd name="connsiteX4" fmla="*/ 930640 w 984046"/>
                <a:gd name="connsiteY4" fmla="*/ 107305 h 107305"/>
                <a:gd name="connsiteX5" fmla="*/ 984046 w 984046"/>
                <a:gd name="connsiteY5" fmla="*/ 53916 h 107305"/>
                <a:gd name="connsiteX6" fmla="*/ 930640 w 984046"/>
                <a:gd name="connsiteY6" fmla="*/ 528 h 107305"/>
                <a:gd name="connsiteX7" fmla="*/ 930640 w 984046"/>
                <a:gd name="connsiteY7" fmla="*/ 0 h 107305"/>
                <a:gd name="connsiteX8" fmla="*/ 925353 w 984046"/>
                <a:gd name="connsiteY8" fmla="*/ 95147 h 107305"/>
                <a:gd name="connsiteX9" fmla="*/ 883579 w 984046"/>
                <a:gd name="connsiteY9" fmla="*/ 53388 h 107305"/>
                <a:gd name="connsiteX10" fmla="*/ 925353 w 984046"/>
                <a:gd name="connsiteY10" fmla="*/ 11629 h 107305"/>
                <a:gd name="connsiteX11" fmla="*/ 967126 w 984046"/>
                <a:gd name="connsiteY11" fmla="*/ 53388 h 107305"/>
                <a:gd name="connsiteX12" fmla="*/ 925353 w 984046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4046" h="107305">
                  <a:moveTo>
                    <a:pt x="930640" y="0"/>
                  </a:moveTo>
                  <a:lnTo>
                    <a:pt x="86190" y="0"/>
                  </a:lnTo>
                  <a:lnTo>
                    <a:pt x="0" y="57315"/>
                  </a:lnTo>
                  <a:lnTo>
                    <a:pt x="86190" y="107305"/>
                  </a:lnTo>
                  <a:lnTo>
                    <a:pt x="930640" y="107305"/>
                  </a:lnTo>
                  <a:cubicBezTo>
                    <a:pt x="960252" y="107305"/>
                    <a:pt x="984046" y="83518"/>
                    <a:pt x="984046" y="53916"/>
                  </a:cubicBezTo>
                  <a:cubicBezTo>
                    <a:pt x="984046" y="24315"/>
                    <a:pt x="960252" y="528"/>
                    <a:pt x="930640" y="528"/>
                  </a:cubicBezTo>
                  <a:lnTo>
                    <a:pt x="930640" y="0"/>
                  </a:lnTo>
                  <a:close/>
                  <a:moveTo>
                    <a:pt x="925353" y="95147"/>
                  </a:moveTo>
                  <a:cubicBezTo>
                    <a:pt x="902615" y="95147"/>
                    <a:pt x="883579" y="76646"/>
                    <a:pt x="883579" y="53388"/>
                  </a:cubicBezTo>
                  <a:cubicBezTo>
                    <a:pt x="883579" y="30130"/>
                    <a:pt x="902087" y="11629"/>
                    <a:pt x="925353" y="11629"/>
                  </a:cubicBezTo>
                  <a:cubicBezTo>
                    <a:pt x="948619" y="11629"/>
                    <a:pt x="967126" y="30130"/>
                    <a:pt x="967126" y="53388"/>
                  </a:cubicBezTo>
                  <a:cubicBezTo>
                    <a:pt x="967126" y="76646"/>
                    <a:pt x="948619" y="95147"/>
                    <a:pt x="925353" y="9514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E7A0E-6FC6-DA9E-C19B-66D48B3A9311}"/>
                </a:ext>
              </a:extLst>
            </p:cNvPr>
            <p:cNvSpPr/>
            <p:nvPr/>
          </p:nvSpPr>
          <p:spPr>
            <a:xfrm>
              <a:off x="4280406" y="3131392"/>
              <a:ext cx="630616" cy="595215"/>
            </a:xfrm>
            <a:custGeom>
              <a:avLst/>
              <a:gdLst>
                <a:gd name="connsiteX0" fmla="*/ 0 w 113686"/>
                <a:gd name="connsiteY0" fmla="*/ 99376 h 107304"/>
                <a:gd name="connsiteX1" fmla="*/ 113686 w 113686"/>
                <a:gd name="connsiteY1" fmla="*/ 107305 h 107304"/>
                <a:gd name="connsiteX2" fmla="*/ 113686 w 113686"/>
                <a:gd name="connsiteY2" fmla="*/ 0 h 107304"/>
                <a:gd name="connsiteX3" fmla="*/ 0 w 113686"/>
                <a:gd name="connsiteY3" fmla="*/ 7929 h 107304"/>
                <a:gd name="connsiteX4" fmla="*/ 0 w 113686"/>
                <a:gd name="connsiteY4" fmla="*/ 99376 h 10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86" h="107304">
                  <a:moveTo>
                    <a:pt x="0" y="99376"/>
                  </a:moveTo>
                  <a:lnTo>
                    <a:pt x="113686" y="107305"/>
                  </a:lnTo>
                  <a:lnTo>
                    <a:pt x="113686" y="0"/>
                  </a:lnTo>
                  <a:lnTo>
                    <a:pt x="0" y="7929"/>
                  </a:lnTo>
                  <a:lnTo>
                    <a:pt x="0" y="9937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62A16F-507C-2272-2FAD-22F75B4AF08E}"/>
                </a:ext>
              </a:extLst>
            </p:cNvPr>
            <p:cNvSpPr txBox="1"/>
            <p:nvPr/>
          </p:nvSpPr>
          <p:spPr>
            <a:xfrm>
              <a:off x="4270827" y="324433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1C00E9-D2AB-1B78-15F1-FD5A5F25BA74}"/>
                </a:ext>
              </a:extLst>
            </p:cNvPr>
            <p:cNvSpPr txBox="1"/>
            <p:nvPr/>
          </p:nvSpPr>
          <p:spPr>
            <a:xfrm>
              <a:off x="5098812" y="3193034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771455-ADAC-5EA2-194D-267C61BC4799}"/>
                </a:ext>
              </a:extLst>
            </p:cNvPr>
            <p:cNvSpPr txBox="1"/>
            <p:nvPr/>
          </p:nvSpPr>
          <p:spPr>
            <a:xfrm>
              <a:off x="7111012" y="3203299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6DE908-300A-39D3-B25C-0893707138B6}"/>
              </a:ext>
            </a:extLst>
          </p:cNvPr>
          <p:cNvGrpSpPr/>
          <p:nvPr/>
        </p:nvGrpSpPr>
        <p:grpSpPr>
          <a:xfrm>
            <a:off x="4028156" y="3729541"/>
            <a:ext cx="5863277" cy="677323"/>
            <a:chOff x="4028156" y="3729541"/>
            <a:chExt cx="5863277" cy="677323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6AF97DC-9DF6-00D4-99BB-9D1C3B42A794}"/>
                </a:ext>
              </a:extLst>
            </p:cNvPr>
            <p:cNvSpPr/>
            <p:nvPr/>
          </p:nvSpPr>
          <p:spPr>
            <a:xfrm>
              <a:off x="4293228" y="3811643"/>
              <a:ext cx="5598205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9 h 107304"/>
                <a:gd name="connsiteX7" fmla="*/ 839163 w 897856"/>
                <a:gd name="connsiteY7" fmla="*/ 95147 h 107304"/>
                <a:gd name="connsiteX8" fmla="*/ 797389 w 897856"/>
                <a:gd name="connsiteY8" fmla="*/ 53388 h 107304"/>
                <a:gd name="connsiteX9" fmla="*/ 839163 w 897856"/>
                <a:gd name="connsiteY9" fmla="*/ 11629 h 107304"/>
                <a:gd name="connsiteX10" fmla="*/ 880936 w 897856"/>
                <a:gd name="connsiteY10" fmla="*/ 53388 h 107304"/>
                <a:gd name="connsiteX11" fmla="*/ 839163 w 897856"/>
                <a:gd name="connsiteY11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080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9 h 107305"/>
                <a:gd name="connsiteX8" fmla="*/ 844897 w 898303"/>
                <a:gd name="connsiteY8" fmla="*/ 0 h 107305"/>
                <a:gd name="connsiteX9" fmla="*/ 839610 w 898303"/>
                <a:gd name="connsiteY9" fmla="*/ 95147 h 107305"/>
                <a:gd name="connsiteX10" fmla="*/ 797836 w 898303"/>
                <a:gd name="connsiteY10" fmla="*/ 53388 h 107305"/>
                <a:gd name="connsiteX11" fmla="*/ 839610 w 898303"/>
                <a:gd name="connsiteY11" fmla="*/ 11629 h 107305"/>
                <a:gd name="connsiteX12" fmla="*/ 881383 w 898303"/>
                <a:gd name="connsiteY12" fmla="*/ 53388 h 107305"/>
                <a:gd name="connsiteX13" fmla="*/ 839610 w 898303"/>
                <a:gd name="connsiteY13" fmla="*/ 95147 h 107305"/>
                <a:gd name="connsiteX0" fmla="*/ 856917 w 910323"/>
                <a:gd name="connsiteY0" fmla="*/ 0 h 107305"/>
                <a:gd name="connsiteX1" fmla="*/ 12467 w 910323"/>
                <a:gd name="connsiteY1" fmla="*/ 0 h 107305"/>
                <a:gd name="connsiteX2" fmla="*/ 0 w 910323"/>
                <a:gd name="connsiteY2" fmla="*/ 54080 h 107305"/>
                <a:gd name="connsiteX3" fmla="*/ 12467 w 910323"/>
                <a:gd name="connsiteY3" fmla="*/ 107305 h 107305"/>
                <a:gd name="connsiteX4" fmla="*/ 856917 w 910323"/>
                <a:gd name="connsiteY4" fmla="*/ 107305 h 107305"/>
                <a:gd name="connsiteX5" fmla="*/ 910323 w 910323"/>
                <a:gd name="connsiteY5" fmla="*/ 53917 h 107305"/>
                <a:gd name="connsiteX6" fmla="*/ 910323 w 910323"/>
                <a:gd name="connsiteY6" fmla="*/ 53917 h 107305"/>
                <a:gd name="connsiteX7" fmla="*/ 856917 w 910323"/>
                <a:gd name="connsiteY7" fmla="*/ 529 h 107305"/>
                <a:gd name="connsiteX8" fmla="*/ 856917 w 910323"/>
                <a:gd name="connsiteY8" fmla="*/ 0 h 107305"/>
                <a:gd name="connsiteX9" fmla="*/ 851630 w 910323"/>
                <a:gd name="connsiteY9" fmla="*/ 95147 h 107305"/>
                <a:gd name="connsiteX10" fmla="*/ 809856 w 910323"/>
                <a:gd name="connsiteY10" fmla="*/ 53388 h 107305"/>
                <a:gd name="connsiteX11" fmla="*/ 851630 w 910323"/>
                <a:gd name="connsiteY11" fmla="*/ 11629 h 107305"/>
                <a:gd name="connsiteX12" fmla="*/ 893403 w 910323"/>
                <a:gd name="connsiteY12" fmla="*/ 53388 h 107305"/>
                <a:gd name="connsiteX13" fmla="*/ 851630 w 910323"/>
                <a:gd name="connsiteY13" fmla="*/ 95147 h 107305"/>
                <a:gd name="connsiteX0" fmla="*/ 955825 w 1009231"/>
                <a:gd name="connsiteY0" fmla="*/ 0 h 107305"/>
                <a:gd name="connsiteX1" fmla="*/ 111375 w 1009231"/>
                <a:gd name="connsiteY1" fmla="*/ 0 h 107305"/>
                <a:gd name="connsiteX2" fmla="*/ 0 w 1009231"/>
                <a:gd name="connsiteY2" fmla="*/ 37595 h 107305"/>
                <a:gd name="connsiteX3" fmla="*/ 111375 w 1009231"/>
                <a:gd name="connsiteY3" fmla="*/ 107305 h 107305"/>
                <a:gd name="connsiteX4" fmla="*/ 955825 w 1009231"/>
                <a:gd name="connsiteY4" fmla="*/ 107305 h 107305"/>
                <a:gd name="connsiteX5" fmla="*/ 1009231 w 1009231"/>
                <a:gd name="connsiteY5" fmla="*/ 53917 h 107305"/>
                <a:gd name="connsiteX6" fmla="*/ 1009231 w 1009231"/>
                <a:gd name="connsiteY6" fmla="*/ 53917 h 107305"/>
                <a:gd name="connsiteX7" fmla="*/ 955825 w 1009231"/>
                <a:gd name="connsiteY7" fmla="*/ 529 h 107305"/>
                <a:gd name="connsiteX8" fmla="*/ 955825 w 1009231"/>
                <a:gd name="connsiteY8" fmla="*/ 0 h 107305"/>
                <a:gd name="connsiteX9" fmla="*/ 950538 w 1009231"/>
                <a:gd name="connsiteY9" fmla="*/ 95147 h 107305"/>
                <a:gd name="connsiteX10" fmla="*/ 908764 w 1009231"/>
                <a:gd name="connsiteY10" fmla="*/ 53388 h 107305"/>
                <a:gd name="connsiteX11" fmla="*/ 950538 w 1009231"/>
                <a:gd name="connsiteY11" fmla="*/ 11629 h 107305"/>
                <a:gd name="connsiteX12" fmla="*/ 992311 w 1009231"/>
                <a:gd name="connsiteY12" fmla="*/ 53388 h 107305"/>
                <a:gd name="connsiteX13" fmla="*/ 950538 w 1009231"/>
                <a:gd name="connsiteY13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9231" h="107305">
                  <a:moveTo>
                    <a:pt x="955825" y="0"/>
                  </a:moveTo>
                  <a:lnTo>
                    <a:pt x="111375" y="0"/>
                  </a:lnTo>
                  <a:lnTo>
                    <a:pt x="0" y="37595"/>
                  </a:lnTo>
                  <a:lnTo>
                    <a:pt x="111375" y="107305"/>
                  </a:lnTo>
                  <a:lnTo>
                    <a:pt x="955825" y="107305"/>
                  </a:lnTo>
                  <a:cubicBezTo>
                    <a:pt x="985437" y="107305"/>
                    <a:pt x="1009231" y="83518"/>
                    <a:pt x="1009231" y="53917"/>
                  </a:cubicBezTo>
                  <a:lnTo>
                    <a:pt x="1009231" y="53917"/>
                  </a:lnTo>
                  <a:cubicBezTo>
                    <a:pt x="1009231" y="24316"/>
                    <a:pt x="985437" y="529"/>
                    <a:pt x="955825" y="529"/>
                  </a:cubicBezTo>
                  <a:lnTo>
                    <a:pt x="955825" y="0"/>
                  </a:lnTo>
                  <a:close/>
                  <a:moveTo>
                    <a:pt x="950538" y="95147"/>
                  </a:moveTo>
                  <a:cubicBezTo>
                    <a:pt x="927800" y="95147"/>
                    <a:pt x="908764" y="76646"/>
                    <a:pt x="908764" y="53388"/>
                  </a:cubicBezTo>
                  <a:cubicBezTo>
                    <a:pt x="908764" y="30130"/>
                    <a:pt x="927272" y="11629"/>
                    <a:pt x="950538" y="11629"/>
                  </a:cubicBezTo>
                  <a:cubicBezTo>
                    <a:pt x="973804" y="11629"/>
                    <a:pt x="992311" y="30130"/>
                    <a:pt x="992311" y="53388"/>
                  </a:cubicBezTo>
                  <a:cubicBezTo>
                    <a:pt x="992311" y="76646"/>
                    <a:pt x="973804" y="95147"/>
                    <a:pt x="950538" y="9514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BFAF8CD-4FC4-4146-B1A2-09E8A5536D3D}"/>
                </a:ext>
              </a:extLst>
            </p:cNvPr>
            <p:cNvSpPr/>
            <p:nvPr/>
          </p:nvSpPr>
          <p:spPr>
            <a:xfrm>
              <a:off x="4028156" y="3729541"/>
              <a:ext cx="882866" cy="677316"/>
            </a:xfrm>
            <a:custGeom>
              <a:avLst/>
              <a:gdLst>
                <a:gd name="connsiteX0" fmla="*/ 0 w 159161"/>
                <a:gd name="connsiteY0" fmla="*/ 78761 h 122105"/>
                <a:gd name="connsiteX1" fmla="*/ 159161 w 159161"/>
                <a:gd name="connsiteY1" fmla="*/ 122105 h 122105"/>
                <a:gd name="connsiteX2" fmla="*/ 159161 w 159161"/>
                <a:gd name="connsiteY2" fmla="*/ 14801 h 122105"/>
                <a:gd name="connsiteX3" fmla="*/ 45475 w 159161"/>
                <a:gd name="connsiteY3" fmla="*/ 0 h 122105"/>
                <a:gd name="connsiteX4" fmla="*/ 0 w 159161"/>
                <a:gd name="connsiteY4" fmla="*/ 78761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0" y="78761"/>
                  </a:moveTo>
                  <a:lnTo>
                    <a:pt x="159161" y="122105"/>
                  </a:lnTo>
                  <a:lnTo>
                    <a:pt x="159161" y="14801"/>
                  </a:lnTo>
                  <a:lnTo>
                    <a:pt x="45475" y="0"/>
                  </a:lnTo>
                  <a:lnTo>
                    <a:pt x="0" y="7876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8C8AF8-43C3-5D14-C50B-D0D2A9CD1D84}"/>
                </a:ext>
              </a:extLst>
            </p:cNvPr>
            <p:cNvSpPr txBox="1"/>
            <p:nvPr/>
          </p:nvSpPr>
          <p:spPr>
            <a:xfrm>
              <a:off x="4248481" y="385540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22F5C2-CA7F-485F-6DAB-82684FF54EF5}"/>
                </a:ext>
              </a:extLst>
            </p:cNvPr>
            <p:cNvSpPr txBox="1"/>
            <p:nvPr/>
          </p:nvSpPr>
          <p:spPr>
            <a:xfrm>
              <a:off x="5098812" y="3873285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5D4BEA-3ACC-4D14-66B2-F73FA73987ED}"/>
                </a:ext>
              </a:extLst>
            </p:cNvPr>
            <p:cNvSpPr txBox="1"/>
            <p:nvPr/>
          </p:nvSpPr>
          <p:spPr>
            <a:xfrm>
              <a:off x="7111012" y="388355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8F2D70-7AC3-AD8A-E360-56D9B9BA03C0}"/>
              </a:ext>
            </a:extLst>
          </p:cNvPr>
          <p:cNvGrpSpPr/>
          <p:nvPr/>
        </p:nvGrpSpPr>
        <p:grpSpPr>
          <a:xfrm>
            <a:off x="3591130" y="4213340"/>
            <a:ext cx="6300303" cy="870840"/>
            <a:chOff x="3591130" y="4213340"/>
            <a:chExt cx="6300303" cy="87084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AFE90A9-2B3C-F42C-EF43-73FBDB0D42B1}"/>
                </a:ext>
              </a:extLst>
            </p:cNvPr>
            <p:cNvSpPr/>
            <p:nvPr/>
          </p:nvSpPr>
          <p:spPr>
            <a:xfrm>
              <a:off x="3990334" y="4465956"/>
              <a:ext cx="5901099" cy="618224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8 h 107304"/>
                <a:gd name="connsiteX7" fmla="*/ 839163 w 897856"/>
                <a:gd name="connsiteY7" fmla="*/ 95675 h 107304"/>
                <a:gd name="connsiteX8" fmla="*/ 797389 w 897856"/>
                <a:gd name="connsiteY8" fmla="*/ 53917 h 107304"/>
                <a:gd name="connsiteX9" fmla="*/ 839163 w 897856"/>
                <a:gd name="connsiteY9" fmla="*/ 12158 h 107304"/>
                <a:gd name="connsiteX10" fmla="*/ 880936 w 897856"/>
                <a:gd name="connsiteY10" fmla="*/ 53917 h 107304"/>
                <a:gd name="connsiteX11" fmla="*/ 839163 w 897856"/>
                <a:gd name="connsiteY11" fmla="*/ 95675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465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8 h 107305"/>
                <a:gd name="connsiteX8" fmla="*/ 844897 w 898303"/>
                <a:gd name="connsiteY8" fmla="*/ 0 h 107305"/>
                <a:gd name="connsiteX9" fmla="*/ 839610 w 898303"/>
                <a:gd name="connsiteY9" fmla="*/ 95675 h 107305"/>
                <a:gd name="connsiteX10" fmla="*/ 797836 w 898303"/>
                <a:gd name="connsiteY10" fmla="*/ 53917 h 107305"/>
                <a:gd name="connsiteX11" fmla="*/ 839610 w 898303"/>
                <a:gd name="connsiteY11" fmla="*/ 12158 h 107305"/>
                <a:gd name="connsiteX12" fmla="*/ 881383 w 898303"/>
                <a:gd name="connsiteY12" fmla="*/ 53917 h 107305"/>
                <a:gd name="connsiteX13" fmla="*/ 839610 w 898303"/>
                <a:gd name="connsiteY13" fmla="*/ 95675 h 107305"/>
                <a:gd name="connsiteX0" fmla="*/ 855200 w 908606"/>
                <a:gd name="connsiteY0" fmla="*/ 0 h 107305"/>
                <a:gd name="connsiteX1" fmla="*/ 10750 w 908606"/>
                <a:gd name="connsiteY1" fmla="*/ 0 h 107305"/>
                <a:gd name="connsiteX2" fmla="*/ 0 w 908606"/>
                <a:gd name="connsiteY2" fmla="*/ 52175 h 107305"/>
                <a:gd name="connsiteX3" fmla="*/ 10750 w 908606"/>
                <a:gd name="connsiteY3" fmla="*/ 107305 h 107305"/>
                <a:gd name="connsiteX4" fmla="*/ 855200 w 908606"/>
                <a:gd name="connsiteY4" fmla="*/ 107305 h 107305"/>
                <a:gd name="connsiteX5" fmla="*/ 908606 w 908606"/>
                <a:gd name="connsiteY5" fmla="*/ 53917 h 107305"/>
                <a:gd name="connsiteX6" fmla="*/ 908606 w 908606"/>
                <a:gd name="connsiteY6" fmla="*/ 53917 h 107305"/>
                <a:gd name="connsiteX7" fmla="*/ 855200 w 908606"/>
                <a:gd name="connsiteY7" fmla="*/ 528 h 107305"/>
                <a:gd name="connsiteX8" fmla="*/ 855200 w 908606"/>
                <a:gd name="connsiteY8" fmla="*/ 0 h 107305"/>
                <a:gd name="connsiteX9" fmla="*/ 849913 w 908606"/>
                <a:gd name="connsiteY9" fmla="*/ 95675 h 107305"/>
                <a:gd name="connsiteX10" fmla="*/ 808139 w 908606"/>
                <a:gd name="connsiteY10" fmla="*/ 53917 h 107305"/>
                <a:gd name="connsiteX11" fmla="*/ 849913 w 908606"/>
                <a:gd name="connsiteY11" fmla="*/ 12158 h 107305"/>
                <a:gd name="connsiteX12" fmla="*/ 891686 w 908606"/>
                <a:gd name="connsiteY12" fmla="*/ 53917 h 107305"/>
                <a:gd name="connsiteX13" fmla="*/ 849913 w 908606"/>
                <a:gd name="connsiteY13" fmla="*/ 95675 h 107305"/>
                <a:gd name="connsiteX0" fmla="*/ 1010430 w 1063836"/>
                <a:gd name="connsiteY0" fmla="*/ 4147 h 111452"/>
                <a:gd name="connsiteX1" fmla="*/ 165980 w 1063836"/>
                <a:gd name="connsiteY1" fmla="*/ 4147 h 111452"/>
                <a:gd name="connsiteX2" fmla="*/ 0 w 1063836"/>
                <a:gd name="connsiteY2" fmla="*/ 0 h 111452"/>
                <a:gd name="connsiteX3" fmla="*/ 165980 w 1063836"/>
                <a:gd name="connsiteY3" fmla="*/ 111452 h 111452"/>
                <a:gd name="connsiteX4" fmla="*/ 1010430 w 1063836"/>
                <a:gd name="connsiteY4" fmla="*/ 111452 h 111452"/>
                <a:gd name="connsiteX5" fmla="*/ 1063836 w 1063836"/>
                <a:gd name="connsiteY5" fmla="*/ 58064 h 111452"/>
                <a:gd name="connsiteX6" fmla="*/ 1063836 w 1063836"/>
                <a:gd name="connsiteY6" fmla="*/ 58064 h 111452"/>
                <a:gd name="connsiteX7" fmla="*/ 1010430 w 1063836"/>
                <a:gd name="connsiteY7" fmla="*/ 4675 h 111452"/>
                <a:gd name="connsiteX8" fmla="*/ 1010430 w 1063836"/>
                <a:gd name="connsiteY8" fmla="*/ 4147 h 111452"/>
                <a:gd name="connsiteX9" fmla="*/ 1005143 w 1063836"/>
                <a:gd name="connsiteY9" fmla="*/ 99822 h 111452"/>
                <a:gd name="connsiteX10" fmla="*/ 963369 w 1063836"/>
                <a:gd name="connsiteY10" fmla="*/ 58064 h 111452"/>
                <a:gd name="connsiteX11" fmla="*/ 1005143 w 1063836"/>
                <a:gd name="connsiteY11" fmla="*/ 16305 h 111452"/>
                <a:gd name="connsiteX12" fmla="*/ 1046916 w 1063836"/>
                <a:gd name="connsiteY12" fmla="*/ 58064 h 111452"/>
                <a:gd name="connsiteX13" fmla="*/ 1005143 w 1063836"/>
                <a:gd name="connsiteY13" fmla="*/ 99822 h 11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3836" h="111452">
                  <a:moveTo>
                    <a:pt x="1010430" y="4147"/>
                  </a:moveTo>
                  <a:lnTo>
                    <a:pt x="165980" y="4147"/>
                  </a:lnTo>
                  <a:lnTo>
                    <a:pt x="0" y="0"/>
                  </a:lnTo>
                  <a:lnTo>
                    <a:pt x="165980" y="111452"/>
                  </a:lnTo>
                  <a:lnTo>
                    <a:pt x="1010430" y="111452"/>
                  </a:lnTo>
                  <a:cubicBezTo>
                    <a:pt x="1040042" y="111452"/>
                    <a:pt x="1063836" y="87665"/>
                    <a:pt x="1063836" y="58064"/>
                  </a:cubicBezTo>
                  <a:lnTo>
                    <a:pt x="1063836" y="58064"/>
                  </a:lnTo>
                  <a:cubicBezTo>
                    <a:pt x="1063836" y="28462"/>
                    <a:pt x="1040042" y="4675"/>
                    <a:pt x="1010430" y="4675"/>
                  </a:cubicBezTo>
                  <a:lnTo>
                    <a:pt x="1010430" y="4147"/>
                  </a:lnTo>
                  <a:close/>
                  <a:moveTo>
                    <a:pt x="1005143" y="99822"/>
                  </a:moveTo>
                  <a:cubicBezTo>
                    <a:pt x="982405" y="99822"/>
                    <a:pt x="963369" y="81322"/>
                    <a:pt x="963369" y="58064"/>
                  </a:cubicBezTo>
                  <a:cubicBezTo>
                    <a:pt x="963369" y="34805"/>
                    <a:pt x="981877" y="16305"/>
                    <a:pt x="1005143" y="16305"/>
                  </a:cubicBezTo>
                  <a:cubicBezTo>
                    <a:pt x="1028409" y="16305"/>
                    <a:pt x="1046916" y="34805"/>
                    <a:pt x="1046916" y="58064"/>
                  </a:cubicBezTo>
                  <a:cubicBezTo>
                    <a:pt x="1046916" y="81322"/>
                    <a:pt x="1028409" y="99822"/>
                    <a:pt x="1005143" y="99822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33C8F28-1858-2CD7-45AE-8E2443D85BBF}"/>
                </a:ext>
              </a:extLst>
            </p:cNvPr>
            <p:cNvSpPr/>
            <p:nvPr/>
          </p:nvSpPr>
          <p:spPr>
            <a:xfrm>
              <a:off x="3591130" y="4213340"/>
              <a:ext cx="1319892" cy="870834"/>
            </a:xfrm>
            <a:custGeom>
              <a:avLst/>
              <a:gdLst>
                <a:gd name="connsiteX0" fmla="*/ 237948 w 237947"/>
                <a:gd name="connsiteY0" fmla="*/ 156993 h 156992"/>
                <a:gd name="connsiteX1" fmla="*/ 0 w 237947"/>
                <a:gd name="connsiteY1" fmla="*/ 45459 h 156992"/>
                <a:gd name="connsiteX2" fmla="*/ 78787 w 237947"/>
                <a:gd name="connsiteY2" fmla="*/ 0 h 156992"/>
                <a:gd name="connsiteX3" fmla="*/ 237948 w 237947"/>
                <a:gd name="connsiteY3" fmla="*/ 49688 h 156992"/>
                <a:gd name="connsiteX4" fmla="*/ 237948 w 237947"/>
                <a:gd name="connsiteY4" fmla="*/ 156993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237948" y="156993"/>
                  </a:moveTo>
                  <a:lnTo>
                    <a:pt x="0" y="45459"/>
                  </a:lnTo>
                  <a:lnTo>
                    <a:pt x="78787" y="0"/>
                  </a:lnTo>
                  <a:lnTo>
                    <a:pt x="237948" y="49688"/>
                  </a:lnTo>
                  <a:lnTo>
                    <a:pt x="237948" y="1569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FF749D-58DE-8522-9ECB-0D76574A4DE2}"/>
                </a:ext>
              </a:extLst>
            </p:cNvPr>
            <p:cNvSpPr txBox="1"/>
            <p:nvPr/>
          </p:nvSpPr>
          <p:spPr>
            <a:xfrm>
              <a:off x="4248481" y="4469791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0FDE09-0BA1-8495-717A-ACBB0895841C}"/>
                </a:ext>
              </a:extLst>
            </p:cNvPr>
            <p:cNvSpPr txBox="1"/>
            <p:nvPr/>
          </p:nvSpPr>
          <p:spPr>
            <a:xfrm>
              <a:off x="5098812" y="4550601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9BB05D-77DA-AB2C-47B4-01541FB5B5F2}"/>
                </a:ext>
              </a:extLst>
            </p:cNvPr>
            <p:cNvSpPr txBox="1"/>
            <p:nvPr/>
          </p:nvSpPr>
          <p:spPr>
            <a:xfrm>
              <a:off x="7111012" y="4560866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A30CF99A-74F3-B288-B882-E4996C71C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456" y="3244333"/>
            <a:ext cx="369332" cy="369332"/>
          </a:xfrm>
          <a:prstGeom prst="rect">
            <a:avLst/>
          </a:prstGeom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DB3A3220-0E37-3968-D568-FD62A24446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9456" y="2564082"/>
            <a:ext cx="369332" cy="369332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14E6BDF6-8B44-DB00-CC75-3B277B3EFD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9456" y="4601900"/>
            <a:ext cx="369332" cy="369332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10D002A4-377E-AE76-AF9F-4ECED9E222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89456" y="1886766"/>
            <a:ext cx="369332" cy="369332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1715F4F9-D3E3-EBF8-B7B0-9AC51F26B0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89456" y="3924584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2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Semi-Radial Block List – Slide 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778B569-64C4-DA95-099B-149E36960273}"/>
              </a:ext>
            </a:extLst>
          </p:cNvPr>
          <p:cNvSpPr/>
          <p:nvPr/>
        </p:nvSpPr>
        <p:spPr>
          <a:xfrm>
            <a:off x="2300565" y="2486331"/>
            <a:ext cx="1885980" cy="1885347"/>
          </a:xfrm>
          <a:custGeom>
            <a:avLst/>
            <a:gdLst>
              <a:gd name="connsiteX0" fmla="*/ 215739 w 340000"/>
              <a:gd name="connsiteY0" fmla="*/ 0 h 339886"/>
              <a:gd name="connsiteX1" fmla="*/ 124790 w 340000"/>
              <a:gd name="connsiteY1" fmla="*/ 0 h 339886"/>
              <a:gd name="connsiteX2" fmla="*/ 45474 w 340000"/>
              <a:gd name="connsiteY2" fmla="*/ 45459 h 339886"/>
              <a:gd name="connsiteX3" fmla="*/ 0 w 340000"/>
              <a:gd name="connsiteY3" fmla="*/ 124220 h 339886"/>
              <a:gd name="connsiteX4" fmla="*/ 0 w 340000"/>
              <a:gd name="connsiteY4" fmla="*/ 215666 h 339886"/>
              <a:gd name="connsiteX5" fmla="*/ 45474 w 340000"/>
              <a:gd name="connsiteY5" fmla="*/ 294427 h 339886"/>
              <a:gd name="connsiteX6" fmla="*/ 124790 w 340000"/>
              <a:gd name="connsiteY6" fmla="*/ 339886 h 339886"/>
              <a:gd name="connsiteX7" fmla="*/ 215739 w 340000"/>
              <a:gd name="connsiteY7" fmla="*/ 339886 h 339886"/>
              <a:gd name="connsiteX8" fmla="*/ 294526 w 340000"/>
              <a:gd name="connsiteY8" fmla="*/ 294427 h 339886"/>
              <a:gd name="connsiteX9" fmla="*/ 340001 w 340000"/>
              <a:gd name="connsiteY9" fmla="*/ 215666 h 339886"/>
              <a:gd name="connsiteX10" fmla="*/ 340001 w 340000"/>
              <a:gd name="connsiteY10" fmla="*/ 124220 h 339886"/>
              <a:gd name="connsiteX11" fmla="*/ 294526 w 340000"/>
              <a:gd name="connsiteY11" fmla="*/ 45459 h 339886"/>
              <a:gd name="connsiteX12" fmla="*/ 215739 w 340000"/>
              <a:gd name="connsiteY12" fmla="*/ 0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0000" h="339886">
                <a:moveTo>
                  <a:pt x="215739" y="0"/>
                </a:moveTo>
                <a:lnTo>
                  <a:pt x="124790" y="0"/>
                </a:lnTo>
                <a:lnTo>
                  <a:pt x="45474" y="45459"/>
                </a:lnTo>
                <a:lnTo>
                  <a:pt x="0" y="124220"/>
                </a:lnTo>
                <a:lnTo>
                  <a:pt x="0" y="215666"/>
                </a:lnTo>
                <a:lnTo>
                  <a:pt x="45474" y="294427"/>
                </a:lnTo>
                <a:lnTo>
                  <a:pt x="124790" y="339886"/>
                </a:lnTo>
                <a:lnTo>
                  <a:pt x="215739" y="339886"/>
                </a:lnTo>
                <a:lnTo>
                  <a:pt x="294526" y="294427"/>
                </a:lnTo>
                <a:lnTo>
                  <a:pt x="340001" y="215666"/>
                </a:lnTo>
                <a:lnTo>
                  <a:pt x="340001" y="124220"/>
                </a:lnTo>
                <a:lnTo>
                  <a:pt x="294526" y="45459"/>
                </a:lnTo>
                <a:lnTo>
                  <a:pt x="215739" y="0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F6F2DEC-3E12-1336-A2DA-49D050CF89B5}"/>
              </a:ext>
            </a:extLst>
          </p:cNvPr>
          <p:cNvGrpSpPr/>
          <p:nvPr/>
        </p:nvGrpSpPr>
        <p:grpSpPr>
          <a:xfrm>
            <a:off x="2781080" y="2783928"/>
            <a:ext cx="924950" cy="1290153"/>
            <a:chOff x="332936" y="2443100"/>
            <a:chExt cx="2975111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32912AB-251D-2E50-38A3-1C29D18A74DB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FFDF91-6440-9AC2-1FE2-96B0D2DAC6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7FAEB17-484A-0921-7484-8F7BA5443E37}"/>
              </a:ext>
            </a:extLst>
          </p:cNvPr>
          <p:cNvGrpSpPr/>
          <p:nvPr/>
        </p:nvGrpSpPr>
        <p:grpSpPr>
          <a:xfrm>
            <a:off x="3591130" y="1773825"/>
            <a:ext cx="6300304" cy="870834"/>
            <a:chOff x="3591130" y="1773825"/>
            <a:chExt cx="6300304" cy="870834"/>
          </a:xfrm>
        </p:grpSpPr>
        <p:sp>
          <p:nvSpPr>
            <p:cNvPr id="6" name="Freeform 33">
              <a:extLst>
                <a:ext uri="{FF2B5EF4-FFF2-40B4-BE49-F238E27FC236}">
                  <a16:creationId xmlns:a16="http://schemas.microsoft.com/office/drawing/2014/main" id="{4A3C0146-10EB-4E99-C4F6-E33E549B79DB}"/>
                </a:ext>
              </a:extLst>
            </p:cNvPr>
            <p:cNvSpPr/>
            <p:nvPr/>
          </p:nvSpPr>
          <p:spPr>
            <a:xfrm>
              <a:off x="4138296" y="1773825"/>
              <a:ext cx="5753138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9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6274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9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4627 w 908033"/>
                <a:gd name="connsiteY0" fmla="*/ 0 h 107305"/>
                <a:gd name="connsiteX1" fmla="*/ 10177 w 908033"/>
                <a:gd name="connsiteY1" fmla="*/ 0 h 107305"/>
                <a:gd name="connsiteX2" fmla="*/ 0 w 908033"/>
                <a:gd name="connsiteY2" fmla="*/ 56274 h 107305"/>
                <a:gd name="connsiteX3" fmla="*/ 10177 w 908033"/>
                <a:gd name="connsiteY3" fmla="*/ 107305 h 107305"/>
                <a:gd name="connsiteX4" fmla="*/ 854627 w 908033"/>
                <a:gd name="connsiteY4" fmla="*/ 107305 h 107305"/>
                <a:gd name="connsiteX5" fmla="*/ 908033 w 908033"/>
                <a:gd name="connsiteY5" fmla="*/ 53917 h 107305"/>
                <a:gd name="connsiteX6" fmla="*/ 854627 w 908033"/>
                <a:gd name="connsiteY6" fmla="*/ 529 h 107305"/>
                <a:gd name="connsiteX7" fmla="*/ 854627 w 908033"/>
                <a:gd name="connsiteY7" fmla="*/ 0 h 107305"/>
                <a:gd name="connsiteX8" fmla="*/ 849340 w 908033"/>
                <a:gd name="connsiteY8" fmla="*/ 95147 h 107305"/>
                <a:gd name="connsiteX9" fmla="*/ 807566 w 908033"/>
                <a:gd name="connsiteY9" fmla="*/ 53388 h 107305"/>
                <a:gd name="connsiteX10" fmla="*/ 849340 w 908033"/>
                <a:gd name="connsiteY10" fmla="*/ 11629 h 107305"/>
                <a:gd name="connsiteX11" fmla="*/ 891113 w 908033"/>
                <a:gd name="connsiteY11" fmla="*/ 53388 h 107305"/>
                <a:gd name="connsiteX12" fmla="*/ 849340 w 908033"/>
                <a:gd name="connsiteY12" fmla="*/ 95147 h 107305"/>
                <a:gd name="connsiteX0" fmla="*/ 983756 w 1037162"/>
                <a:gd name="connsiteY0" fmla="*/ 0 h 107305"/>
                <a:gd name="connsiteX1" fmla="*/ 139306 w 1037162"/>
                <a:gd name="connsiteY1" fmla="*/ 0 h 107305"/>
                <a:gd name="connsiteX2" fmla="*/ 0 w 1037162"/>
                <a:gd name="connsiteY2" fmla="*/ 96112 h 107305"/>
                <a:gd name="connsiteX3" fmla="*/ 139306 w 1037162"/>
                <a:gd name="connsiteY3" fmla="*/ 107305 h 107305"/>
                <a:gd name="connsiteX4" fmla="*/ 983756 w 1037162"/>
                <a:gd name="connsiteY4" fmla="*/ 107305 h 107305"/>
                <a:gd name="connsiteX5" fmla="*/ 1037162 w 1037162"/>
                <a:gd name="connsiteY5" fmla="*/ 53917 h 107305"/>
                <a:gd name="connsiteX6" fmla="*/ 983756 w 1037162"/>
                <a:gd name="connsiteY6" fmla="*/ 529 h 107305"/>
                <a:gd name="connsiteX7" fmla="*/ 983756 w 1037162"/>
                <a:gd name="connsiteY7" fmla="*/ 0 h 107305"/>
                <a:gd name="connsiteX8" fmla="*/ 978469 w 1037162"/>
                <a:gd name="connsiteY8" fmla="*/ 95147 h 107305"/>
                <a:gd name="connsiteX9" fmla="*/ 936695 w 1037162"/>
                <a:gd name="connsiteY9" fmla="*/ 53388 h 107305"/>
                <a:gd name="connsiteX10" fmla="*/ 978469 w 1037162"/>
                <a:gd name="connsiteY10" fmla="*/ 11629 h 107305"/>
                <a:gd name="connsiteX11" fmla="*/ 1020242 w 1037162"/>
                <a:gd name="connsiteY11" fmla="*/ 53388 h 107305"/>
                <a:gd name="connsiteX12" fmla="*/ 978469 w 1037162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7162" h="107305">
                  <a:moveTo>
                    <a:pt x="983756" y="0"/>
                  </a:moveTo>
                  <a:lnTo>
                    <a:pt x="139306" y="0"/>
                  </a:lnTo>
                  <a:lnTo>
                    <a:pt x="0" y="96112"/>
                  </a:lnTo>
                  <a:lnTo>
                    <a:pt x="139306" y="107305"/>
                  </a:lnTo>
                  <a:lnTo>
                    <a:pt x="983756" y="107305"/>
                  </a:lnTo>
                  <a:cubicBezTo>
                    <a:pt x="1013368" y="107305"/>
                    <a:pt x="1037162" y="83518"/>
                    <a:pt x="1037162" y="53917"/>
                  </a:cubicBezTo>
                  <a:cubicBezTo>
                    <a:pt x="1037162" y="24316"/>
                    <a:pt x="1013368" y="529"/>
                    <a:pt x="983756" y="529"/>
                  </a:cubicBezTo>
                  <a:lnTo>
                    <a:pt x="983756" y="0"/>
                  </a:lnTo>
                  <a:close/>
                  <a:moveTo>
                    <a:pt x="978469" y="95147"/>
                  </a:moveTo>
                  <a:cubicBezTo>
                    <a:pt x="955731" y="95147"/>
                    <a:pt x="936695" y="76646"/>
                    <a:pt x="936695" y="53388"/>
                  </a:cubicBezTo>
                  <a:cubicBezTo>
                    <a:pt x="936695" y="30130"/>
                    <a:pt x="955203" y="11629"/>
                    <a:pt x="978469" y="11629"/>
                  </a:cubicBezTo>
                  <a:cubicBezTo>
                    <a:pt x="1001735" y="11629"/>
                    <a:pt x="1020242" y="30130"/>
                    <a:pt x="1020242" y="53388"/>
                  </a:cubicBezTo>
                  <a:cubicBezTo>
                    <a:pt x="1020242" y="76646"/>
                    <a:pt x="1001735" y="95147"/>
                    <a:pt x="978469" y="9514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8E7ED7DC-FD36-E544-EC15-0BD85A3E3935}"/>
                </a:ext>
              </a:extLst>
            </p:cNvPr>
            <p:cNvSpPr/>
            <p:nvPr/>
          </p:nvSpPr>
          <p:spPr>
            <a:xfrm>
              <a:off x="3591130" y="1773825"/>
              <a:ext cx="1319892" cy="870834"/>
            </a:xfrm>
            <a:custGeom>
              <a:avLst/>
              <a:gdLst>
                <a:gd name="connsiteX0" fmla="*/ 0 w 237947"/>
                <a:gd name="connsiteY0" fmla="*/ 111534 h 156992"/>
                <a:gd name="connsiteX1" fmla="*/ 237948 w 237947"/>
                <a:gd name="connsiteY1" fmla="*/ 0 h 156992"/>
                <a:gd name="connsiteX2" fmla="*/ 237948 w 237947"/>
                <a:gd name="connsiteY2" fmla="*/ 106776 h 156992"/>
                <a:gd name="connsiteX3" fmla="*/ 78787 w 237947"/>
                <a:gd name="connsiteY3" fmla="*/ 156993 h 156992"/>
                <a:gd name="connsiteX4" fmla="*/ 0 w 237947"/>
                <a:gd name="connsiteY4" fmla="*/ 111534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0" y="111534"/>
                  </a:moveTo>
                  <a:lnTo>
                    <a:pt x="237948" y="0"/>
                  </a:lnTo>
                  <a:lnTo>
                    <a:pt x="237948" y="106776"/>
                  </a:lnTo>
                  <a:lnTo>
                    <a:pt x="78787" y="156993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9C9D51-D312-17BE-FFC0-AE25003A1A6E}"/>
                </a:ext>
              </a:extLst>
            </p:cNvPr>
            <p:cNvSpPr txBox="1"/>
            <p:nvPr/>
          </p:nvSpPr>
          <p:spPr>
            <a:xfrm>
              <a:off x="4251076" y="200841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4454A2-E009-12AA-87B8-44F8AD16E673}"/>
                </a:ext>
              </a:extLst>
            </p:cNvPr>
            <p:cNvSpPr txBox="1"/>
            <p:nvPr/>
          </p:nvSpPr>
          <p:spPr>
            <a:xfrm>
              <a:off x="5098812" y="184060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EF4BBB-3CC4-39FE-BB27-FF4D7CD1C945}"/>
                </a:ext>
              </a:extLst>
            </p:cNvPr>
            <p:cNvSpPr txBox="1"/>
            <p:nvPr/>
          </p:nvSpPr>
          <p:spPr>
            <a:xfrm>
              <a:off x="7111012" y="184060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6E6DD1C-F7A4-721F-C152-A2D4A0698D00}"/>
              </a:ext>
            </a:extLst>
          </p:cNvPr>
          <p:cNvGrpSpPr/>
          <p:nvPr/>
        </p:nvGrpSpPr>
        <p:grpSpPr>
          <a:xfrm>
            <a:off x="4028156" y="2451141"/>
            <a:ext cx="5863278" cy="677316"/>
            <a:chOff x="4028156" y="2451141"/>
            <a:chExt cx="5863278" cy="677316"/>
          </a:xfrm>
        </p:grpSpPr>
        <p:sp>
          <p:nvSpPr>
            <p:cNvPr id="25" name="Freeform 34">
              <a:extLst>
                <a:ext uri="{FF2B5EF4-FFF2-40B4-BE49-F238E27FC236}">
                  <a16:creationId xmlns:a16="http://schemas.microsoft.com/office/drawing/2014/main" id="{AE13F81D-C115-4D87-ECA2-4F05F3BC3473}"/>
                </a:ext>
              </a:extLst>
            </p:cNvPr>
            <p:cNvSpPr/>
            <p:nvPr/>
          </p:nvSpPr>
          <p:spPr>
            <a:xfrm>
              <a:off x="4347840" y="2451141"/>
              <a:ext cx="5543594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207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8062 w 911468"/>
                <a:gd name="connsiteY0" fmla="*/ 0 h 107305"/>
                <a:gd name="connsiteX1" fmla="*/ 13612 w 911468"/>
                <a:gd name="connsiteY1" fmla="*/ 0 h 107305"/>
                <a:gd name="connsiteX2" fmla="*/ 0 w 911468"/>
                <a:gd name="connsiteY2" fmla="*/ 52079 h 107305"/>
                <a:gd name="connsiteX3" fmla="*/ 13612 w 911468"/>
                <a:gd name="connsiteY3" fmla="*/ 107305 h 107305"/>
                <a:gd name="connsiteX4" fmla="*/ 858062 w 911468"/>
                <a:gd name="connsiteY4" fmla="*/ 107305 h 107305"/>
                <a:gd name="connsiteX5" fmla="*/ 911468 w 911468"/>
                <a:gd name="connsiteY5" fmla="*/ 53917 h 107305"/>
                <a:gd name="connsiteX6" fmla="*/ 858062 w 911468"/>
                <a:gd name="connsiteY6" fmla="*/ 528 h 107305"/>
                <a:gd name="connsiteX7" fmla="*/ 858062 w 911468"/>
                <a:gd name="connsiteY7" fmla="*/ 0 h 107305"/>
                <a:gd name="connsiteX8" fmla="*/ 852775 w 911468"/>
                <a:gd name="connsiteY8" fmla="*/ 95147 h 107305"/>
                <a:gd name="connsiteX9" fmla="*/ 811001 w 911468"/>
                <a:gd name="connsiteY9" fmla="*/ 53388 h 107305"/>
                <a:gd name="connsiteX10" fmla="*/ 852775 w 911468"/>
                <a:gd name="connsiteY10" fmla="*/ 11629 h 107305"/>
                <a:gd name="connsiteX11" fmla="*/ 894548 w 911468"/>
                <a:gd name="connsiteY11" fmla="*/ 53388 h 107305"/>
                <a:gd name="connsiteX12" fmla="*/ 852775 w 911468"/>
                <a:gd name="connsiteY12" fmla="*/ 95147 h 107305"/>
                <a:gd name="connsiteX0" fmla="*/ 945980 w 999386"/>
                <a:gd name="connsiteY0" fmla="*/ 0 h 107305"/>
                <a:gd name="connsiteX1" fmla="*/ 101530 w 999386"/>
                <a:gd name="connsiteY1" fmla="*/ 0 h 107305"/>
                <a:gd name="connsiteX2" fmla="*/ 0 w 999386"/>
                <a:gd name="connsiteY2" fmla="*/ 78180 h 107305"/>
                <a:gd name="connsiteX3" fmla="*/ 101530 w 999386"/>
                <a:gd name="connsiteY3" fmla="*/ 107305 h 107305"/>
                <a:gd name="connsiteX4" fmla="*/ 945980 w 999386"/>
                <a:gd name="connsiteY4" fmla="*/ 107305 h 107305"/>
                <a:gd name="connsiteX5" fmla="*/ 999386 w 999386"/>
                <a:gd name="connsiteY5" fmla="*/ 53917 h 107305"/>
                <a:gd name="connsiteX6" fmla="*/ 945980 w 999386"/>
                <a:gd name="connsiteY6" fmla="*/ 528 h 107305"/>
                <a:gd name="connsiteX7" fmla="*/ 945980 w 999386"/>
                <a:gd name="connsiteY7" fmla="*/ 0 h 107305"/>
                <a:gd name="connsiteX8" fmla="*/ 940693 w 999386"/>
                <a:gd name="connsiteY8" fmla="*/ 95147 h 107305"/>
                <a:gd name="connsiteX9" fmla="*/ 898919 w 999386"/>
                <a:gd name="connsiteY9" fmla="*/ 53388 h 107305"/>
                <a:gd name="connsiteX10" fmla="*/ 940693 w 999386"/>
                <a:gd name="connsiteY10" fmla="*/ 11629 h 107305"/>
                <a:gd name="connsiteX11" fmla="*/ 982466 w 999386"/>
                <a:gd name="connsiteY11" fmla="*/ 53388 h 107305"/>
                <a:gd name="connsiteX12" fmla="*/ 940693 w 999386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9386" h="107305">
                  <a:moveTo>
                    <a:pt x="945980" y="0"/>
                  </a:moveTo>
                  <a:lnTo>
                    <a:pt x="101530" y="0"/>
                  </a:lnTo>
                  <a:lnTo>
                    <a:pt x="0" y="78180"/>
                  </a:lnTo>
                  <a:lnTo>
                    <a:pt x="101530" y="107305"/>
                  </a:lnTo>
                  <a:lnTo>
                    <a:pt x="945980" y="107305"/>
                  </a:lnTo>
                  <a:cubicBezTo>
                    <a:pt x="975592" y="107305"/>
                    <a:pt x="999386" y="83518"/>
                    <a:pt x="999386" y="53917"/>
                  </a:cubicBezTo>
                  <a:cubicBezTo>
                    <a:pt x="999386" y="24315"/>
                    <a:pt x="975592" y="528"/>
                    <a:pt x="945980" y="528"/>
                  </a:cubicBezTo>
                  <a:lnTo>
                    <a:pt x="945980" y="0"/>
                  </a:lnTo>
                  <a:close/>
                  <a:moveTo>
                    <a:pt x="940693" y="95147"/>
                  </a:moveTo>
                  <a:cubicBezTo>
                    <a:pt x="917955" y="95147"/>
                    <a:pt x="898919" y="76646"/>
                    <a:pt x="898919" y="53388"/>
                  </a:cubicBezTo>
                  <a:cubicBezTo>
                    <a:pt x="898919" y="30130"/>
                    <a:pt x="917427" y="11629"/>
                    <a:pt x="940693" y="11629"/>
                  </a:cubicBezTo>
                  <a:cubicBezTo>
                    <a:pt x="963959" y="11629"/>
                    <a:pt x="982466" y="30130"/>
                    <a:pt x="982466" y="53388"/>
                  </a:cubicBezTo>
                  <a:cubicBezTo>
                    <a:pt x="982466" y="76646"/>
                    <a:pt x="963959" y="95147"/>
                    <a:pt x="940693" y="9514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2249C21F-8D31-F9B5-40C4-FA75E74E99A1}"/>
                </a:ext>
              </a:extLst>
            </p:cNvPr>
            <p:cNvSpPr/>
            <p:nvPr/>
          </p:nvSpPr>
          <p:spPr>
            <a:xfrm>
              <a:off x="4028156" y="2451141"/>
              <a:ext cx="882866" cy="677316"/>
            </a:xfrm>
            <a:custGeom>
              <a:avLst/>
              <a:gdLst>
                <a:gd name="connsiteX0" fmla="*/ 45475 w 159161"/>
                <a:gd name="connsiteY0" fmla="*/ 122105 h 122105"/>
                <a:gd name="connsiteX1" fmla="*/ 159161 w 159161"/>
                <a:gd name="connsiteY1" fmla="*/ 107305 h 122105"/>
                <a:gd name="connsiteX2" fmla="*/ 159161 w 159161"/>
                <a:gd name="connsiteY2" fmla="*/ 0 h 122105"/>
                <a:gd name="connsiteX3" fmla="*/ 0 w 159161"/>
                <a:gd name="connsiteY3" fmla="*/ 43345 h 122105"/>
                <a:gd name="connsiteX4" fmla="*/ 45475 w 159161"/>
                <a:gd name="connsiteY4" fmla="*/ 122105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45475" y="122105"/>
                  </a:moveTo>
                  <a:lnTo>
                    <a:pt x="159161" y="107305"/>
                  </a:lnTo>
                  <a:lnTo>
                    <a:pt x="159161" y="0"/>
                  </a:lnTo>
                  <a:lnTo>
                    <a:pt x="0" y="43345"/>
                  </a:lnTo>
                  <a:lnTo>
                    <a:pt x="45475" y="1221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A9E11F-B59F-95E7-88F4-47E549D09F42}"/>
                </a:ext>
              </a:extLst>
            </p:cNvPr>
            <p:cNvSpPr txBox="1"/>
            <p:nvPr/>
          </p:nvSpPr>
          <p:spPr>
            <a:xfrm>
              <a:off x="4280406" y="263310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B283E69-23E8-0516-6988-EFF87FDC713D}"/>
                </a:ext>
              </a:extLst>
            </p:cNvPr>
            <p:cNvSpPr txBox="1"/>
            <p:nvPr/>
          </p:nvSpPr>
          <p:spPr>
            <a:xfrm>
              <a:off x="5098812" y="2512783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0BBA1C8-D602-3438-21B9-C585796D1C9B}"/>
                </a:ext>
              </a:extLst>
            </p:cNvPr>
            <p:cNvSpPr txBox="1"/>
            <p:nvPr/>
          </p:nvSpPr>
          <p:spPr>
            <a:xfrm>
              <a:off x="7111012" y="2523048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E5703C1-2167-304A-E97E-853FF6F53339}"/>
              </a:ext>
            </a:extLst>
          </p:cNvPr>
          <p:cNvGrpSpPr/>
          <p:nvPr/>
        </p:nvGrpSpPr>
        <p:grpSpPr>
          <a:xfrm>
            <a:off x="4270827" y="3131392"/>
            <a:ext cx="5620606" cy="595221"/>
            <a:chOff x="4270827" y="3131392"/>
            <a:chExt cx="5620606" cy="595221"/>
          </a:xfrm>
        </p:grpSpPr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789944FE-7DFE-9C95-90D6-304B1FC5CF5D}"/>
                </a:ext>
              </a:extLst>
            </p:cNvPr>
            <p:cNvSpPr/>
            <p:nvPr/>
          </p:nvSpPr>
          <p:spPr>
            <a:xfrm>
              <a:off x="4432930" y="3131392"/>
              <a:ext cx="5458503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6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536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6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2338 w 905744"/>
                <a:gd name="connsiteY0" fmla="*/ 0 h 107305"/>
                <a:gd name="connsiteX1" fmla="*/ 7888 w 905744"/>
                <a:gd name="connsiteY1" fmla="*/ 0 h 107305"/>
                <a:gd name="connsiteX2" fmla="*/ 0 w 905744"/>
                <a:gd name="connsiteY2" fmla="*/ 55941 h 107305"/>
                <a:gd name="connsiteX3" fmla="*/ 7888 w 905744"/>
                <a:gd name="connsiteY3" fmla="*/ 107305 h 107305"/>
                <a:gd name="connsiteX4" fmla="*/ 852338 w 905744"/>
                <a:gd name="connsiteY4" fmla="*/ 107305 h 107305"/>
                <a:gd name="connsiteX5" fmla="*/ 905744 w 905744"/>
                <a:gd name="connsiteY5" fmla="*/ 53916 h 107305"/>
                <a:gd name="connsiteX6" fmla="*/ 852338 w 905744"/>
                <a:gd name="connsiteY6" fmla="*/ 528 h 107305"/>
                <a:gd name="connsiteX7" fmla="*/ 852338 w 905744"/>
                <a:gd name="connsiteY7" fmla="*/ 0 h 107305"/>
                <a:gd name="connsiteX8" fmla="*/ 847051 w 905744"/>
                <a:gd name="connsiteY8" fmla="*/ 95147 h 107305"/>
                <a:gd name="connsiteX9" fmla="*/ 805277 w 905744"/>
                <a:gd name="connsiteY9" fmla="*/ 53388 h 107305"/>
                <a:gd name="connsiteX10" fmla="*/ 847051 w 905744"/>
                <a:gd name="connsiteY10" fmla="*/ 11629 h 107305"/>
                <a:gd name="connsiteX11" fmla="*/ 888824 w 905744"/>
                <a:gd name="connsiteY11" fmla="*/ 53388 h 107305"/>
                <a:gd name="connsiteX12" fmla="*/ 847051 w 905744"/>
                <a:gd name="connsiteY12" fmla="*/ 95147 h 107305"/>
                <a:gd name="connsiteX0" fmla="*/ 930640 w 984046"/>
                <a:gd name="connsiteY0" fmla="*/ 0 h 107305"/>
                <a:gd name="connsiteX1" fmla="*/ 86190 w 984046"/>
                <a:gd name="connsiteY1" fmla="*/ 0 h 107305"/>
                <a:gd name="connsiteX2" fmla="*/ 0 w 984046"/>
                <a:gd name="connsiteY2" fmla="*/ 57315 h 107305"/>
                <a:gd name="connsiteX3" fmla="*/ 86190 w 984046"/>
                <a:gd name="connsiteY3" fmla="*/ 107305 h 107305"/>
                <a:gd name="connsiteX4" fmla="*/ 930640 w 984046"/>
                <a:gd name="connsiteY4" fmla="*/ 107305 h 107305"/>
                <a:gd name="connsiteX5" fmla="*/ 984046 w 984046"/>
                <a:gd name="connsiteY5" fmla="*/ 53916 h 107305"/>
                <a:gd name="connsiteX6" fmla="*/ 930640 w 984046"/>
                <a:gd name="connsiteY6" fmla="*/ 528 h 107305"/>
                <a:gd name="connsiteX7" fmla="*/ 930640 w 984046"/>
                <a:gd name="connsiteY7" fmla="*/ 0 h 107305"/>
                <a:gd name="connsiteX8" fmla="*/ 925353 w 984046"/>
                <a:gd name="connsiteY8" fmla="*/ 95147 h 107305"/>
                <a:gd name="connsiteX9" fmla="*/ 883579 w 984046"/>
                <a:gd name="connsiteY9" fmla="*/ 53388 h 107305"/>
                <a:gd name="connsiteX10" fmla="*/ 925353 w 984046"/>
                <a:gd name="connsiteY10" fmla="*/ 11629 h 107305"/>
                <a:gd name="connsiteX11" fmla="*/ 967126 w 984046"/>
                <a:gd name="connsiteY11" fmla="*/ 53388 h 107305"/>
                <a:gd name="connsiteX12" fmla="*/ 925353 w 984046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84046" h="107305">
                  <a:moveTo>
                    <a:pt x="930640" y="0"/>
                  </a:moveTo>
                  <a:lnTo>
                    <a:pt x="86190" y="0"/>
                  </a:lnTo>
                  <a:lnTo>
                    <a:pt x="0" y="57315"/>
                  </a:lnTo>
                  <a:lnTo>
                    <a:pt x="86190" y="107305"/>
                  </a:lnTo>
                  <a:lnTo>
                    <a:pt x="930640" y="107305"/>
                  </a:lnTo>
                  <a:cubicBezTo>
                    <a:pt x="960252" y="107305"/>
                    <a:pt x="984046" y="83518"/>
                    <a:pt x="984046" y="53916"/>
                  </a:cubicBezTo>
                  <a:cubicBezTo>
                    <a:pt x="984046" y="24315"/>
                    <a:pt x="960252" y="528"/>
                    <a:pt x="930640" y="528"/>
                  </a:cubicBezTo>
                  <a:lnTo>
                    <a:pt x="930640" y="0"/>
                  </a:lnTo>
                  <a:close/>
                  <a:moveTo>
                    <a:pt x="925353" y="95147"/>
                  </a:moveTo>
                  <a:cubicBezTo>
                    <a:pt x="902615" y="95147"/>
                    <a:pt x="883579" y="76646"/>
                    <a:pt x="883579" y="53388"/>
                  </a:cubicBezTo>
                  <a:cubicBezTo>
                    <a:pt x="883579" y="30130"/>
                    <a:pt x="902087" y="11629"/>
                    <a:pt x="925353" y="11629"/>
                  </a:cubicBezTo>
                  <a:cubicBezTo>
                    <a:pt x="948619" y="11629"/>
                    <a:pt x="967126" y="30130"/>
                    <a:pt x="967126" y="53388"/>
                  </a:cubicBezTo>
                  <a:cubicBezTo>
                    <a:pt x="967126" y="76646"/>
                    <a:pt x="948619" y="95147"/>
                    <a:pt x="925353" y="9514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419A3EA8-A2E1-074D-E209-215AED38E64D}"/>
                </a:ext>
              </a:extLst>
            </p:cNvPr>
            <p:cNvSpPr/>
            <p:nvPr/>
          </p:nvSpPr>
          <p:spPr>
            <a:xfrm>
              <a:off x="4280406" y="3131392"/>
              <a:ext cx="630616" cy="595215"/>
            </a:xfrm>
            <a:custGeom>
              <a:avLst/>
              <a:gdLst>
                <a:gd name="connsiteX0" fmla="*/ 0 w 113686"/>
                <a:gd name="connsiteY0" fmla="*/ 99376 h 107304"/>
                <a:gd name="connsiteX1" fmla="*/ 113686 w 113686"/>
                <a:gd name="connsiteY1" fmla="*/ 107305 h 107304"/>
                <a:gd name="connsiteX2" fmla="*/ 113686 w 113686"/>
                <a:gd name="connsiteY2" fmla="*/ 0 h 107304"/>
                <a:gd name="connsiteX3" fmla="*/ 0 w 113686"/>
                <a:gd name="connsiteY3" fmla="*/ 7929 h 107304"/>
                <a:gd name="connsiteX4" fmla="*/ 0 w 113686"/>
                <a:gd name="connsiteY4" fmla="*/ 99376 h 10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86" h="107304">
                  <a:moveTo>
                    <a:pt x="0" y="99376"/>
                  </a:moveTo>
                  <a:lnTo>
                    <a:pt x="113686" y="107305"/>
                  </a:lnTo>
                  <a:lnTo>
                    <a:pt x="113686" y="0"/>
                  </a:lnTo>
                  <a:lnTo>
                    <a:pt x="0" y="7929"/>
                  </a:lnTo>
                  <a:lnTo>
                    <a:pt x="0" y="9937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4A0D5A9-1EFC-095C-22B5-1EF3A78B089B}"/>
                </a:ext>
              </a:extLst>
            </p:cNvPr>
            <p:cNvSpPr txBox="1"/>
            <p:nvPr/>
          </p:nvSpPr>
          <p:spPr>
            <a:xfrm>
              <a:off x="4270827" y="324433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60000C0-06C5-B080-244B-D504D164A5B0}"/>
                </a:ext>
              </a:extLst>
            </p:cNvPr>
            <p:cNvSpPr txBox="1"/>
            <p:nvPr/>
          </p:nvSpPr>
          <p:spPr>
            <a:xfrm>
              <a:off x="5098812" y="3193034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C5D97D-937A-F25C-AF79-9FC2F6BF7D85}"/>
                </a:ext>
              </a:extLst>
            </p:cNvPr>
            <p:cNvSpPr txBox="1"/>
            <p:nvPr/>
          </p:nvSpPr>
          <p:spPr>
            <a:xfrm>
              <a:off x="7111012" y="3203299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67D8EB-D17F-787C-EBF5-930CF23268BB}"/>
              </a:ext>
            </a:extLst>
          </p:cNvPr>
          <p:cNvGrpSpPr/>
          <p:nvPr/>
        </p:nvGrpSpPr>
        <p:grpSpPr>
          <a:xfrm>
            <a:off x="4028156" y="3729541"/>
            <a:ext cx="5863277" cy="677323"/>
            <a:chOff x="4028156" y="3729541"/>
            <a:chExt cx="5863277" cy="677323"/>
          </a:xfrm>
        </p:grpSpPr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358A002A-690E-6D36-D0DA-1C4FF9D8CE70}"/>
                </a:ext>
              </a:extLst>
            </p:cNvPr>
            <p:cNvSpPr/>
            <p:nvPr/>
          </p:nvSpPr>
          <p:spPr>
            <a:xfrm>
              <a:off x="4293228" y="3811643"/>
              <a:ext cx="5598205" cy="595221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9 h 107304"/>
                <a:gd name="connsiteX7" fmla="*/ 839163 w 897856"/>
                <a:gd name="connsiteY7" fmla="*/ 95147 h 107304"/>
                <a:gd name="connsiteX8" fmla="*/ 797389 w 897856"/>
                <a:gd name="connsiteY8" fmla="*/ 53388 h 107304"/>
                <a:gd name="connsiteX9" fmla="*/ 839163 w 897856"/>
                <a:gd name="connsiteY9" fmla="*/ 11629 h 107304"/>
                <a:gd name="connsiteX10" fmla="*/ 880936 w 897856"/>
                <a:gd name="connsiteY10" fmla="*/ 53388 h 107304"/>
                <a:gd name="connsiteX11" fmla="*/ 839163 w 897856"/>
                <a:gd name="connsiteY11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080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9 h 107305"/>
                <a:gd name="connsiteX8" fmla="*/ 844897 w 898303"/>
                <a:gd name="connsiteY8" fmla="*/ 0 h 107305"/>
                <a:gd name="connsiteX9" fmla="*/ 839610 w 898303"/>
                <a:gd name="connsiteY9" fmla="*/ 95147 h 107305"/>
                <a:gd name="connsiteX10" fmla="*/ 797836 w 898303"/>
                <a:gd name="connsiteY10" fmla="*/ 53388 h 107305"/>
                <a:gd name="connsiteX11" fmla="*/ 839610 w 898303"/>
                <a:gd name="connsiteY11" fmla="*/ 11629 h 107305"/>
                <a:gd name="connsiteX12" fmla="*/ 881383 w 898303"/>
                <a:gd name="connsiteY12" fmla="*/ 53388 h 107305"/>
                <a:gd name="connsiteX13" fmla="*/ 839610 w 898303"/>
                <a:gd name="connsiteY13" fmla="*/ 95147 h 107305"/>
                <a:gd name="connsiteX0" fmla="*/ 856917 w 910323"/>
                <a:gd name="connsiteY0" fmla="*/ 0 h 107305"/>
                <a:gd name="connsiteX1" fmla="*/ 12467 w 910323"/>
                <a:gd name="connsiteY1" fmla="*/ 0 h 107305"/>
                <a:gd name="connsiteX2" fmla="*/ 0 w 910323"/>
                <a:gd name="connsiteY2" fmla="*/ 54080 h 107305"/>
                <a:gd name="connsiteX3" fmla="*/ 12467 w 910323"/>
                <a:gd name="connsiteY3" fmla="*/ 107305 h 107305"/>
                <a:gd name="connsiteX4" fmla="*/ 856917 w 910323"/>
                <a:gd name="connsiteY4" fmla="*/ 107305 h 107305"/>
                <a:gd name="connsiteX5" fmla="*/ 910323 w 910323"/>
                <a:gd name="connsiteY5" fmla="*/ 53917 h 107305"/>
                <a:gd name="connsiteX6" fmla="*/ 910323 w 910323"/>
                <a:gd name="connsiteY6" fmla="*/ 53917 h 107305"/>
                <a:gd name="connsiteX7" fmla="*/ 856917 w 910323"/>
                <a:gd name="connsiteY7" fmla="*/ 529 h 107305"/>
                <a:gd name="connsiteX8" fmla="*/ 856917 w 910323"/>
                <a:gd name="connsiteY8" fmla="*/ 0 h 107305"/>
                <a:gd name="connsiteX9" fmla="*/ 851630 w 910323"/>
                <a:gd name="connsiteY9" fmla="*/ 95147 h 107305"/>
                <a:gd name="connsiteX10" fmla="*/ 809856 w 910323"/>
                <a:gd name="connsiteY10" fmla="*/ 53388 h 107305"/>
                <a:gd name="connsiteX11" fmla="*/ 851630 w 910323"/>
                <a:gd name="connsiteY11" fmla="*/ 11629 h 107305"/>
                <a:gd name="connsiteX12" fmla="*/ 893403 w 910323"/>
                <a:gd name="connsiteY12" fmla="*/ 53388 h 107305"/>
                <a:gd name="connsiteX13" fmla="*/ 851630 w 910323"/>
                <a:gd name="connsiteY13" fmla="*/ 95147 h 107305"/>
                <a:gd name="connsiteX0" fmla="*/ 955825 w 1009231"/>
                <a:gd name="connsiteY0" fmla="*/ 0 h 107305"/>
                <a:gd name="connsiteX1" fmla="*/ 111375 w 1009231"/>
                <a:gd name="connsiteY1" fmla="*/ 0 h 107305"/>
                <a:gd name="connsiteX2" fmla="*/ 0 w 1009231"/>
                <a:gd name="connsiteY2" fmla="*/ 37595 h 107305"/>
                <a:gd name="connsiteX3" fmla="*/ 111375 w 1009231"/>
                <a:gd name="connsiteY3" fmla="*/ 107305 h 107305"/>
                <a:gd name="connsiteX4" fmla="*/ 955825 w 1009231"/>
                <a:gd name="connsiteY4" fmla="*/ 107305 h 107305"/>
                <a:gd name="connsiteX5" fmla="*/ 1009231 w 1009231"/>
                <a:gd name="connsiteY5" fmla="*/ 53917 h 107305"/>
                <a:gd name="connsiteX6" fmla="*/ 1009231 w 1009231"/>
                <a:gd name="connsiteY6" fmla="*/ 53917 h 107305"/>
                <a:gd name="connsiteX7" fmla="*/ 955825 w 1009231"/>
                <a:gd name="connsiteY7" fmla="*/ 529 h 107305"/>
                <a:gd name="connsiteX8" fmla="*/ 955825 w 1009231"/>
                <a:gd name="connsiteY8" fmla="*/ 0 h 107305"/>
                <a:gd name="connsiteX9" fmla="*/ 950538 w 1009231"/>
                <a:gd name="connsiteY9" fmla="*/ 95147 h 107305"/>
                <a:gd name="connsiteX10" fmla="*/ 908764 w 1009231"/>
                <a:gd name="connsiteY10" fmla="*/ 53388 h 107305"/>
                <a:gd name="connsiteX11" fmla="*/ 950538 w 1009231"/>
                <a:gd name="connsiteY11" fmla="*/ 11629 h 107305"/>
                <a:gd name="connsiteX12" fmla="*/ 992311 w 1009231"/>
                <a:gd name="connsiteY12" fmla="*/ 53388 h 107305"/>
                <a:gd name="connsiteX13" fmla="*/ 950538 w 1009231"/>
                <a:gd name="connsiteY13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9231" h="107305">
                  <a:moveTo>
                    <a:pt x="955825" y="0"/>
                  </a:moveTo>
                  <a:lnTo>
                    <a:pt x="111375" y="0"/>
                  </a:lnTo>
                  <a:lnTo>
                    <a:pt x="0" y="37595"/>
                  </a:lnTo>
                  <a:lnTo>
                    <a:pt x="111375" y="107305"/>
                  </a:lnTo>
                  <a:lnTo>
                    <a:pt x="955825" y="107305"/>
                  </a:lnTo>
                  <a:cubicBezTo>
                    <a:pt x="985437" y="107305"/>
                    <a:pt x="1009231" y="83518"/>
                    <a:pt x="1009231" y="53917"/>
                  </a:cubicBezTo>
                  <a:lnTo>
                    <a:pt x="1009231" y="53917"/>
                  </a:lnTo>
                  <a:cubicBezTo>
                    <a:pt x="1009231" y="24316"/>
                    <a:pt x="985437" y="529"/>
                    <a:pt x="955825" y="529"/>
                  </a:cubicBezTo>
                  <a:lnTo>
                    <a:pt x="955825" y="0"/>
                  </a:lnTo>
                  <a:close/>
                  <a:moveTo>
                    <a:pt x="950538" y="95147"/>
                  </a:moveTo>
                  <a:cubicBezTo>
                    <a:pt x="927800" y="95147"/>
                    <a:pt x="908764" y="76646"/>
                    <a:pt x="908764" y="53388"/>
                  </a:cubicBezTo>
                  <a:cubicBezTo>
                    <a:pt x="908764" y="30130"/>
                    <a:pt x="927272" y="11629"/>
                    <a:pt x="950538" y="11629"/>
                  </a:cubicBezTo>
                  <a:cubicBezTo>
                    <a:pt x="973804" y="11629"/>
                    <a:pt x="992311" y="30130"/>
                    <a:pt x="992311" y="53388"/>
                  </a:cubicBezTo>
                  <a:cubicBezTo>
                    <a:pt x="992311" y="76646"/>
                    <a:pt x="973804" y="95147"/>
                    <a:pt x="950538" y="9514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53ACEDB6-35B1-1B1B-2246-609068B01022}"/>
                </a:ext>
              </a:extLst>
            </p:cNvPr>
            <p:cNvSpPr/>
            <p:nvPr/>
          </p:nvSpPr>
          <p:spPr>
            <a:xfrm>
              <a:off x="4028156" y="3729541"/>
              <a:ext cx="882866" cy="677316"/>
            </a:xfrm>
            <a:custGeom>
              <a:avLst/>
              <a:gdLst>
                <a:gd name="connsiteX0" fmla="*/ 0 w 159161"/>
                <a:gd name="connsiteY0" fmla="*/ 78761 h 122105"/>
                <a:gd name="connsiteX1" fmla="*/ 159161 w 159161"/>
                <a:gd name="connsiteY1" fmla="*/ 122105 h 122105"/>
                <a:gd name="connsiteX2" fmla="*/ 159161 w 159161"/>
                <a:gd name="connsiteY2" fmla="*/ 14801 h 122105"/>
                <a:gd name="connsiteX3" fmla="*/ 45475 w 159161"/>
                <a:gd name="connsiteY3" fmla="*/ 0 h 122105"/>
                <a:gd name="connsiteX4" fmla="*/ 0 w 159161"/>
                <a:gd name="connsiteY4" fmla="*/ 78761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0" y="78761"/>
                  </a:moveTo>
                  <a:lnTo>
                    <a:pt x="159161" y="122105"/>
                  </a:lnTo>
                  <a:lnTo>
                    <a:pt x="159161" y="14801"/>
                  </a:lnTo>
                  <a:lnTo>
                    <a:pt x="45475" y="0"/>
                  </a:lnTo>
                  <a:lnTo>
                    <a:pt x="0" y="7876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FD8DC56-FED0-9D56-51A5-B7445882F536}"/>
                </a:ext>
              </a:extLst>
            </p:cNvPr>
            <p:cNvSpPr txBox="1"/>
            <p:nvPr/>
          </p:nvSpPr>
          <p:spPr>
            <a:xfrm>
              <a:off x="4248481" y="385540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6558CF7-4175-8D6C-55C7-9F487BAFD3A7}"/>
                </a:ext>
              </a:extLst>
            </p:cNvPr>
            <p:cNvSpPr txBox="1"/>
            <p:nvPr/>
          </p:nvSpPr>
          <p:spPr>
            <a:xfrm>
              <a:off x="5098812" y="3873285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1D4413E-7607-418C-2C6E-957E5961CBC8}"/>
                </a:ext>
              </a:extLst>
            </p:cNvPr>
            <p:cNvSpPr txBox="1"/>
            <p:nvPr/>
          </p:nvSpPr>
          <p:spPr>
            <a:xfrm>
              <a:off x="7111012" y="3883550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ACE407-F10C-1F30-7649-A138494840B3}"/>
              </a:ext>
            </a:extLst>
          </p:cNvPr>
          <p:cNvGrpSpPr/>
          <p:nvPr/>
        </p:nvGrpSpPr>
        <p:grpSpPr>
          <a:xfrm>
            <a:off x="3591130" y="4213340"/>
            <a:ext cx="6300303" cy="870840"/>
            <a:chOff x="3591130" y="4213340"/>
            <a:chExt cx="6300303" cy="870840"/>
          </a:xfrm>
        </p:grpSpPr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A36844DC-ECBC-5C4C-FDC9-6348922B79ED}"/>
                </a:ext>
              </a:extLst>
            </p:cNvPr>
            <p:cNvSpPr/>
            <p:nvPr/>
          </p:nvSpPr>
          <p:spPr>
            <a:xfrm>
              <a:off x="3990334" y="4465956"/>
              <a:ext cx="5901099" cy="618224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8 h 107304"/>
                <a:gd name="connsiteX7" fmla="*/ 839163 w 897856"/>
                <a:gd name="connsiteY7" fmla="*/ 95675 h 107304"/>
                <a:gd name="connsiteX8" fmla="*/ 797389 w 897856"/>
                <a:gd name="connsiteY8" fmla="*/ 53917 h 107304"/>
                <a:gd name="connsiteX9" fmla="*/ 839163 w 897856"/>
                <a:gd name="connsiteY9" fmla="*/ 12158 h 107304"/>
                <a:gd name="connsiteX10" fmla="*/ 880936 w 897856"/>
                <a:gd name="connsiteY10" fmla="*/ 53917 h 107304"/>
                <a:gd name="connsiteX11" fmla="*/ 839163 w 897856"/>
                <a:gd name="connsiteY11" fmla="*/ 95675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465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8 h 107305"/>
                <a:gd name="connsiteX8" fmla="*/ 844897 w 898303"/>
                <a:gd name="connsiteY8" fmla="*/ 0 h 107305"/>
                <a:gd name="connsiteX9" fmla="*/ 839610 w 898303"/>
                <a:gd name="connsiteY9" fmla="*/ 95675 h 107305"/>
                <a:gd name="connsiteX10" fmla="*/ 797836 w 898303"/>
                <a:gd name="connsiteY10" fmla="*/ 53917 h 107305"/>
                <a:gd name="connsiteX11" fmla="*/ 839610 w 898303"/>
                <a:gd name="connsiteY11" fmla="*/ 12158 h 107305"/>
                <a:gd name="connsiteX12" fmla="*/ 881383 w 898303"/>
                <a:gd name="connsiteY12" fmla="*/ 53917 h 107305"/>
                <a:gd name="connsiteX13" fmla="*/ 839610 w 898303"/>
                <a:gd name="connsiteY13" fmla="*/ 95675 h 107305"/>
                <a:gd name="connsiteX0" fmla="*/ 855200 w 908606"/>
                <a:gd name="connsiteY0" fmla="*/ 0 h 107305"/>
                <a:gd name="connsiteX1" fmla="*/ 10750 w 908606"/>
                <a:gd name="connsiteY1" fmla="*/ 0 h 107305"/>
                <a:gd name="connsiteX2" fmla="*/ 0 w 908606"/>
                <a:gd name="connsiteY2" fmla="*/ 52175 h 107305"/>
                <a:gd name="connsiteX3" fmla="*/ 10750 w 908606"/>
                <a:gd name="connsiteY3" fmla="*/ 107305 h 107305"/>
                <a:gd name="connsiteX4" fmla="*/ 855200 w 908606"/>
                <a:gd name="connsiteY4" fmla="*/ 107305 h 107305"/>
                <a:gd name="connsiteX5" fmla="*/ 908606 w 908606"/>
                <a:gd name="connsiteY5" fmla="*/ 53917 h 107305"/>
                <a:gd name="connsiteX6" fmla="*/ 908606 w 908606"/>
                <a:gd name="connsiteY6" fmla="*/ 53917 h 107305"/>
                <a:gd name="connsiteX7" fmla="*/ 855200 w 908606"/>
                <a:gd name="connsiteY7" fmla="*/ 528 h 107305"/>
                <a:gd name="connsiteX8" fmla="*/ 855200 w 908606"/>
                <a:gd name="connsiteY8" fmla="*/ 0 h 107305"/>
                <a:gd name="connsiteX9" fmla="*/ 849913 w 908606"/>
                <a:gd name="connsiteY9" fmla="*/ 95675 h 107305"/>
                <a:gd name="connsiteX10" fmla="*/ 808139 w 908606"/>
                <a:gd name="connsiteY10" fmla="*/ 53917 h 107305"/>
                <a:gd name="connsiteX11" fmla="*/ 849913 w 908606"/>
                <a:gd name="connsiteY11" fmla="*/ 12158 h 107305"/>
                <a:gd name="connsiteX12" fmla="*/ 891686 w 908606"/>
                <a:gd name="connsiteY12" fmla="*/ 53917 h 107305"/>
                <a:gd name="connsiteX13" fmla="*/ 849913 w 908606"/>
                <a:gd name="connsiteY13" fmla="*/ 95675 h 107305"/>
                <a:gd name="connsiteX0" fmla="*/ 1010430 w 1063836"/>
                <a:gd name="connsiteY0" fmla="*/ 4147 h 111452"/>
                <a:gd name="connsiteX1" fmla="*/ 165980 w 1063836"/>
                <a:gd name="connsiteY1" fmla="*/ 4147 h 111452"/>
                <a:gd name="connsiteX2" fmla="*/ 0 w 1063836"/>
                <a:gd name="connsiteY2" fmla="*/ 0 h 111452"/>
                <a:gd name="connsiteX3" fmla="*/ 165980 w 1063836"/>
                <a:gd name="connsiteY3" fmla="*/ 111452 h 111452"/>
                <a:gd name="connsiteX4" fmla="*/ 1010430 w 1063836"/>
                <a:gd name="connsiteY4" fmla="*/ 111452 h 111452"/>
                <a:gd name="connsiteX5" fmla="*/ 1063836 w 1063836"/>
                <a:gd name="connsiteY5" fmla="*/ 58064 h 111452"/>
                <a:gd name="connsiteX6" fmla="*/ 1063836 w 1063836"/>
                <a:gd name="connsiteY6" fmla="*/ 58064 h 111452"/>
                <a:gd name="connsiteX7" fmla="*/ 1010430 w 1063836"/>
                <a:gd name="connsiteY7" fmla="*/ 4675 h 111452"/>
                <a:gd name="connsiteX8" fmla="*/ 1010430 w 1063836"/>
                <a:gd name="connsiteY8" fmla="*/ 4147 h 111452"/>
                <a:gd name="connsiteX9" fmla="*/ 1005143 w 1063836"/>
                <a:gd name="connsiteY9" fmla="*/ 99822 h 111452"/>
                <a:gd name="connsiteX10" fmla="*/ 963369 w 1063836"/>
                <a:gd name="connsiteY10" fmla="*/ 58064 h 111452"/>
                <a:gd name="connsiteX11" fmla="*/ 1005143 w 1063836"/>
                <a:gd name="connsiteY11" fmla="*/ 16305 h 111452"/>
                <a:gd name="connsiteX12" fmla="*/ 1046916 w 1063836"/>
                <a:gd name="connsiteY12" fmla="*/ 58064 h 111452"/>
                <a:gd name="connsiteX13" fmla="*/ 1005143 w 1063836"/>
                <a:gd name="connsiteY13" fmla="*/ 99822 h 11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3836" h="111452">
                  <a:moveTo>
                    <a:pt x="1010430" y="4147"/>
                  </a:moveTo>
                  <a:lnTo>
                    <a:pt x="165980" y="4147"/>
                  </a:lnTo>
                  <a:lnTo>
                    <a:pt x="0" y="0"/>
                  </a:lnTo>
                  <a:lnTo>
                    <a:pt x="165980" y="111452"/>
                  </a:lnTo>
                  <a:lnTo>
                    <a:pt x="1010430" y="111452"/>
                  </a:lnTo>
                  <a:cubicBezTo>
                    <a:pt x="1040042" y="111452"/>
                    <a:pt x="1063836" y="87665"/>
                    <a:pt x="1063836" y="58064"/>
                  </a:cubicBezTo>
                  <a:lnTo>
                    <a:pt x="1063836" y="58064"/>
                  </a:lnTo>
                  <a:cubicBezTo>
                    <a:pt x="1063836" y="28462"/>
                    <a:pt x="1040042" y="4675"/>
                    <a:pt x="1010430" y="4675"/>
                  </a:cubicBezTo>
                  <a:lnTo>
                    <a:pt x="1010430" y="4147"/>
                  </a:lnTo>
                  <a:close/>
                  <a:moveTo>
                    <a:pt x="1005143" y="99822"/>
                  </a:moveTo>
                  <a:cubicBezTo>
                    <a:pt x="982405" y="99822"/>
                    <a:pt x="963369" y="81322"/>
                    <a:pt x="963369" y="58064"/>
                  </a:cubicBezTo>
                  <a:cubicBezTo>
                    <a:pt x="963369" y="34805"/>
                    <a:pt x="981877" y="16305"/>
                    <a:pt x="1005143" y="16305"/>
                  </a:cubicBezTo>
                  <a:cubicBezTo>
                    <a:pt x="1028409" y="16305"/>
                    <a:pt x="1046916" y="34805"/>
                    <a:pt x="1046916" y="58064"/>
                  </a:cubicBezTo>
                  <a:cubicBezTo>
                    <a:pt x="1046916" y="81322"/>
                    <a:pt x="1028409" y="99822"/>
                    <a:pt x="1005143" y="99822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8503E0BB-1014-A14A-22D1-408F53230AD3}"/>
                </a:ext>
              </a:extLst>
            </p:cNvPr>
            <p:cNvSpPr/>
            <p:nvPr/>
          </p:nvSpPr>
          <p:spPr>
            <a:xfrm>
              <a:off x="3591130" y="4213340"/>
              <a:ext cx="1319892" cy="870834"/>
            </a:xfrm>
            <a:custGeom>
              <a:avLst/>
              <a:gdLst>
                <a:gd name="connsiteX0" fmla="*/ 237948 w 237947"/>
                <a:gd name="connsiteY0" fmla="*/ 156993 h 156992"/>
                <a:gd name="connsiteX1" fmla="*/ 0 w 237947"/>
                <a:gd name="connsiteY1" fmla="*/ 45459 h 156992"/>
                <a:gd name="connsiteX2" fmla="*/ 78787 w 237947"/>
                <a:gd name="connsiteY2" fmla="*/ 0 h 156992"/>
                <a:gd name="connsiteX3" fmla="*/ 237948 w 237947"/>
                <a:gd name="connsiteY3" fmla="*/ 49688 h 156992"/>
                <a:gd name="connsiteX4" fmla="*/ 237948 w 237947"/>
                <a:gd name="connsiteY4" fmla="*/ 156993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237948" y="156993"/>
                  </a:moveTo>
                  <a:lnTo>
                    <a:pt x="0" y="45459"/>
                  </a:lnTo>
                  <a:lnTo>
                    <a:pt x="78787" y="0"/>
                  </a:lnTo>
                  <a:lnTo>
                    <a:pt x="237948" y="49688"/>
                  </a:lnTo>
                  <a:lnTo>
                    <a:pt x="237948" y="1569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453273D-2EB5-1713-64FB-F8909D694717}"/>
                </a:ext>
              </a:extLst>
            </p:cNvPr>
            <p:cNvSpPr txBox="1"/>
            <p:nvPr/>
          </p:nvSpPr>
          <p:spPr>
            <a:xfrm>
              <a:off x="4248481" y="4469791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C384C7-BDF7-BD70-F399-79766A4062A4}"/>
                </a:ext>
              </a:extLst>
            </p:cNvPr>
            <p:cNvSpPr txBox="1"/>
            <p:nvPr/>
          </p:nvSpPr>
          <p:spPr>
            <a:xfrm>
              <a:off x="5098812" y="4550601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92B90B9-95C8-7E0D-4FF5-C461858A3383}"/>
                </a:ext>
              </a:extLst>
            </p:cNvPr>
            <p:cNvSpPr txBox="1"/>
            <p:nvPr/>
          </p:nvSpPr>
          <p:spPr>
            <a:xfrm>
              <a:off x="7111012" y="4560866"/>
              <a:ext cx="190884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67" name="Graphic 66" descr="Bullseye with solid fill">
            <a:extLst>
              <a:ext uri="{FF2B5EF4-FFF2-40B4-BE49-F238E27FC236}">
                <a16:creationId xmlns:a16="http://schemas.microsoft.com/office/drawing/2014/main" id="{3D52A643-9E18-CD6F-7ECC-9ABF93F6C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456" y="3244333"/>
            <a:ext cx="369332" cy="369332"/>
          </a:xfrm>
          <a:prstGeom prst="rect">
            <a:avLst/>
          </a:prstGeom>
        </p:spPr>
      </p:pic>
      <p:pic>
        <p:nvPicPr>
          <p:cNvPr id="68" name="Graphic 67" descr="Hourglass 30% with solid fill">
            <a:extLst>
              <a:ext uri="{FF2B5EF4-FFF2-40B4-BE49-F238E27FC236}">
                <a16:creationId xmlns:a16="http://schemas.microsoft.com/office/drawing/2014/main" id="{B796B985-19CD-869E-F3BF-A7887CFF29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9456" y="2564082"/>
            <a:ext cx="369332" cy="369332"/>
          </a:xfrm>
          <a:prstGeom prst="rect">
            <a:avLst/>
          </a:prstGeom>
        </p:spPr>
      </p:pic>
      <p:pic>
        <p:nvPicPr>
          <p:cNvPr id="69" name="Graphic 68" descr="Lightbulb with solid fill">
            <a:extLst>
              <a:ext uri="{FF2B5EF4-FFF2-40B4-BE49-F238E27FC236}">
                <a16:creationId xmlns:a16="http://schemas.microsoft.com/office/drawing/2014/main" id="{3C7B1CCA-3642-4D88-D20C-B2E63EACE8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9456" y="4601900"/>
            <a:ext cx="369332" cy="369332"/>
          </a:xfrm>
          <a:prstGeom prst="rect">
            <a:avLst/>
          </a:prstGeom>
        </p:spPr>
      </p:pic>
      <p:pic>
        <p:nvPicPr>
          <p:cNvPr id="70" name="Graphic 69" descr="Research with solid fill">
            <a:extLst>
              <a:ext uri="{FF2B5EF4-FFF2-40B4-BE49-F238E27FC236}">
                <a16:creationId xmlns:a16="http://schemas.microsoft.com/office/drawing/2014/main" id="{D36ED5BE-079E-4ABD-11D5-282202FE1D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89456" y="1886766"/>
            <a:ext cx="369332" cy="369332"/>
          </a:xfrm>
          <a:prstGeom prst="rect">
            <a:avLst/>
          </a:prstGeom>
        </p:spPr>
      </p:pic>
      <p:pic>
        <p:nvPicPr>
          <p:cNvPr id="71" name="Graphic 70" descr="Gears with solid fill">
            <a:extLst>
              <a:ext uri="{FF2B5EF4-FFF2-40B4-BE49-F238E27FC236}">
                <a16:creationId xmlns:a16="http://schemas.microsoft.com/office/drawing/2014/main" id="{A7E7B41A-053C-D29E-100B-5D8C3BB062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89456" y="3924584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5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9509</TotalTime>
  <Words>234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5-Step Semi-Radial Block List – Slide Template</vt:lpstr>
      <vt:lpstr>5-Step Semi-Radial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Semi-Radial Block List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2024-06-18T00:00:25Z</dcterms:modified>
  <cp:category>Charts &amp; Diagrams</cp:category>
</cp:coreProperties>
</file>