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68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Semi-Radial Block List – Slide Template</a:t>
            </a:r>
          </a:p>
        </p:txBody>
      </p:sp>
      <p:sp>
        <p:nvSpPr>
          <p:cNvPr id="34" name="Freeform 17">
            <a:extLst>
              <a:ext uri="{FF2B5EF4-FFF2-40B4-BE49-F238E27FC236}">
                <a16:creationId xmlns:a16="http://schemas.microsoft.com/office/drawing/2014/main" id="{6821FA93-9DAE-8AF6-EE19-4ACC2CF21BEF}"/>
              </a:ext>
            </a:extLst>
          </p:cNvPr>
          <p:cNvSpPr/>
          <p:nvPr/>
        </p:nvSpPr>
        <p:spPr>
          <a:xfrm>
            <a:off x="1078775" y="2744255"/>
            <a:ext cx="1801920" cy="1713379"/>
          </a:xfrm>
          <a:custGeom>
            <a:avLst/>
            <a:gdLst>
              <a:gd name="connsiteX0" fmla="*/ 123733 w 357450"/>
              <a:gd name="connsiteY0" fmla="*/ 339886 h 339886"/>
              <a:gd name="connsiteX1" fmla="*/ 234247 w 357450"/>
              <a:gd name="connsiteY1" fmla="*/ 339886 h 339886"/>
              <a:gd name="connsiteX2" fmla="*/ 323609 w 357450"/>
              <a:gd name="connsiteY2" fmla="*/ 274869 h 339886"/>
              <a:gd name="connsiteX3" fmla="*/ 357451 w 357450"/>
              <a:gd name="connsiteY3" fmla="*/ 170207 h 339886"/>
              <a:gd name="connsiteX4" fmla="*/ 323609 w 357450"/>
              <a:gd name="connsiteY4" fmla="*/ 65017 h 339886"/>
              <a:gd name="connsiteX5" fmla="*/ 234247 w 357450"/>
              <a:gd name="connsiteY5" fmla="*/ 0 h 339886"/>
              <a:gd name="connsiteX6" fmla="*/ 123733 w 357450"/>
              <a:gd name="connsiteY6" fmla="*/ 0 h 339886"/>
              <a:gd name="connsiteX7" fmla="*/ 34370 w 357450"/>
              <a:gd name="connsiteY7" fmla="*/ 65017 h 339886"/>
              <a:gd name="connsiteX8" fmla="*/ 0 w 357450"/>
              <a:gd name="connsiteY8" fmla="*/ 170207 h 339886"/>
              <a:gd name="connsiteX9" fmla="*/ 34370 w 357450"/>
              <a:gd name="connsiteY9" fmla="*/ 274869 h 339886"/>
              <a:gd name="connsiteX10" fmla="*/ 123733 w 357450"/>
              <a:gd name="connsiteY10" fmla="*/ 339886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7450" h="339886">
                <a:moveTo>
                  <a:pt x="123733" y="339886"/>
                </a:moveTo>
                <a:lnTo>
                  <a:pt x="234247" y="339886"/>
                </a:lnTo>
                <a:lnTo>
                  <a:pt x="323609" y="274869"/>
                </a:lnTo>
                <a:lnTo>
                  <a:pt x="357451" y="170207"/>
                </a:lnTo>
                <a:lnTo>
                  <a:pt x="323609" y="65017"/>
                </a:lnTo>
                <a:lnTo>
                  <a:pt x="234247" y="0"/>
                </a:lnTo>
                <a:lnTo>
                  <a:pt x="123733" y="0"/>
                </a:lnTo>
                <a:lnTo>
                  <a:pt x="34370" y="65017"/>
                </a:lnTo>
                <a:lnTo>
                  <a:pt x="0" y="170207"/>
                </a:lnTo>
                <a:lnTo>
                  <a:pt x="34370" y="274869"/>
                </a:lnTo>
                <a:lnTo>
                  <a:pt x="123733" y="339886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3CC720-7CE7-9D45-5288-F60F41A35C9B}"/>
              </a:ext>
            </a:extLst>
          </p:cNvPr>
          <p:cNvGrpSpPr/>
          <p:nvPr/>
        </p:nvGrpSpPr>
        <p:grpSpPr>
          <a:xfrm>
            <a:off x="2795400" y="2880150"/>
            <a:ext cx="5269823" cy="700807"/>
            <a:chOff x="2795400" y="2880150"/>
            <a:chExt cx="5269823" cy="700807"/>
          </a:xfrm>
        </p:grpSpPr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20F2C32D-3E71-58F1-F9BF-B1819CD18E1E}"/>
                </a:ext>
              </a:extLst>
            </p:cNvPr>
            <p:cNvSpPr/>
            <p:nvPr/>
          </p:nvSpPr>
          <p:spPr>
            <a:xfrm>
              <a:off x="3006807" y="2880150"/>
              <a:ext cx="5058416" cy="681416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2 h 134262"/>
                <a:gd name="connsiteX5" fmla="*/ 897856 w 897856"/>
                <a:gd name="connsiteY5" fmla="*/ 67132 h 134262"/>
                <a:gd name="connsiteX6" fmla="*/ 830702 w 897856"/>
                <a:gd name="connsiteY6" fmla="*/ 0 h 134262"/>
                <a:gd name="connsiteX7" fmla="*/ 827001 w 897856"/>
                <a:gd name="connsiteY7" fmla="*/ 121577 h 134262"/>
                <a:gd name="connsiteX8" fmla="*/ 773066 w 897856"/>
                <a:gd name="connsiteY8" fmla="*/ 67660 h 134262"/>
                <a:gd name="connsiteX9" fmla="*/ 827001 w 897856"/>
                <a:gd name="connsiteY9" fmla="*/ 13743 h 134262"/>
                <a:gd name="connsiteX10" fmla="*/ 880936 w 897856"/>
                <a:gd name="connsiteY10" fmla="*/ 67660 h 134262"/>
                <a:gd name="connsiteX11" fmla="*/ 827001 w 897856"/>
                <a:gd name="connsiteY11" fmla="*/ 121577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71129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99014 w 899014"/>
                <a:gd name="connsiteY6" fmla="*/ 67132 h 134263"/>
                <a:gd name="connsiteX7" fmla="*/ 831860 w 899014"/>
                <a:gd name="connsiteY7" fmla="*/ 0 h 134263"/>
                <a:gd name="connsiteX8" fmla="*/ 828159 w 899014"/>
                <a:gd name="connsiteY8" fmla="*/ 121577 h 134263"/>
                <a:gd name="connsiteX9" fmla="*/ 774224 w 899014"/>
                <a:gd name="connsiteY9" fmla="*/ 67660 h 134263"/>
                <a:gd name="connsiteX10" fmla="*/ 828159 w 899014"/>
                <a:gd name="connsiteY10" fmla="*/ 13743 h 134263"/>
                <a:gd name="connsiteX11" fmla="*/ 882094 w 899014"/>
                <a:gd name="connsiteY11" fmla="*/ 67660 h 134263"/>
                <a:gd name="connsiteX12" fmla="*/ 828159 w 899014"/>
                <a:gd name="connsiteY12" fmla="*/ 121577 h 134263"/>
                <a:gd name="connsiteX0" fmla="*/ 845597 w 912751"/>
                <a:gd name="connsiteY0" fmla="*/ 0 h 134263"/>
                <a:gd name="connsiteX1" fmla="*/ 14895 w 912751"/>
                <a:gd name="connsiteY1" fmla="*/ 0 h 134263"/>
                <a:gd name="connsiteX2" fmla="*/ 0 w 912751"/>
                <a:gd name="connsiteY2" fmla="*/ 71129 h 134263"/>
                <a:gd name="connsiteX3" fmla="*/ 14895 w 912751"/>
                <a:gd name="connsiteY3" fmla="*/ 134263 h 134263"/>
                <a:gd name="connsiteX4" fmla="*/ 845597 w 912751"/>
                <a:gd name="connsiteY4" fmla="*/ 134263 h 134263"/>
                <a:gd name="connsiteX5" fmla="*/ 912751 w 912751"/>
                <a:gd name="connsiteY5" fmla="*/ 67132 h 134263"/>
                <a:gd name="connsiteX6" fmla="*/ 912751 w 912751"/>
                <a:gd name="connsiteY6" fmla="*/ 67132 h 134263"/>
                <a:gd name="connsiteX7" fmla="*/ 845597 w 912751"/>
                <a:gd name="connsiteY7" fmla="*/ 0 h 134263"/>
                <a:gd name="connsiteX8" fmla="*/ 841896 w 912751"/>
                <a:gd name="connsiteY8" fmla="*/ 121577 h 134263"/>
                <a:gd name="connsiteX9" fmla="*/ 787961 w 912751"/>
                <a:gd name="connsiteY9" fmla="*/ 67660 h 134263"/>
                <a:gd name="connsiteX10" fmla="*/ 841896 w 912751"/>
                <a:gd name="connsiteY10" fmla="*/ 13743 h 134263"/>
                <a:gd name="connsiteX11" fmla="*/ 895831 w 912751"/>
                <a:gd name="connsiteY11" fmla="*/ 67660 h 134263"/>
                <a:gd name="connsiteX12" fmla="*/ 841896 w 912751"/>
                <a:gd name="connsiteY12" fmla="*/ 121577 h 134263"/>
                <a:gd name="connsiteX0" fmla="*/ 936293 w 1003447"/>
                <a:gd name="connsiteY0" fmla="*/ 0 h 134263"/>
                <a:gd name="connsiteX1" fmla="*/ 105591 w 1003447"/>
                <a:gd name="connsiteY1" fmla="*/ 0 h 134263"/>
                <a:gd name="connsiteX2" fmla="*/ 0 w 1003447"/>
                <a:gd name="connsiteY2" fmla="*/ 83140 h 134263"/>
                <a:gd name="connsiteX3" fmla="*/ 105591 w 1003447"/>
                <a:gd name="connsiteY3" fmla="*/ 134263 h 134263"/>
                <a:gd name="connsiteX4" fmla="*/ 936293 w 1003447"/>
                <a:gd name="connsiteY4" fmla="*/ 134263 h 134263"/>
                <a:gd name="connsiteX5" fmla="*/ 1003447 w 1003447"/>
                <a:gd name="connsiteY5" fmla="*/ 67132 h 134263"/>
                <a:gd name="connsiteX6" fmla="*/ 1003447 w 1003447"/>
                <a:gd name="connsiteY6" fmla="*/ 67132 h 134263"/>
                <a:gd name="connsiteX7" fmla="*/ 936293 w 1003447"/>
                <a:gd name="connsiteY7" fmla="*/ 0 h 134263"/>
                <a:gd name="connsiteX8" fmla="*/ 932592 w 1003447"/>
                <a:gd name="connsiteY8" fmla="*/ 121577 h 134263"/>
                <a:gd name="connsiteX9" fmla="*/ 878657 w 1003447"/>
                <a:gd name="connsiteY9" fmla="*/ 67660 h 134263"/>
                <a:gd name="connsiteX10" fmla="*/ 932592 w 1003447"/>
                <a:gd name="connsiteY10" fmla="*/ 13743 h 134263"/>
                <a:gd name="connsiteX11" fmla="*/ 986527 w 1003447"/>
                <a:gd name="connsiteY11" fmla="*/ 67660 h 134263"/>
                <a:gd name="connsiteX12" fmla="*/ 932592 w 1003447"/>
                <a:gd name="connsiteY12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3447" h="134263">
                  <a:moveTo>
                    <a:pt x="936293" y="0"/>
                  </a:moveTo>
                  <a:lnTo>
                    <a:pt x="105591" y="0"/>
                  </a:lnTo>
                  <a:lnTo>
                    <a:pt x="0" y="83140"/>
                  </a:lnTo>
                  <a:lnTo>
                    <a:pt x="105591" y="134263"/>
                  </a:lnTo>
                  <a:lnTo>
                    <a:pt x="936293" y="134263"/>
                  </a:lnTo>
                  <a:cubicBezTo>
                    <a:pt x="973308" y="134263"/>
                    <a:pt x="1003447" y="104133"/>
                    <a:pt x="1003447" y="67132"/>
                  </a:cubicBezTo>
                  <a:lnTo>
                    <a:pt x="1003447" y="67132"/>
                  </a:lnTo>
                  <a:cubicBezTo>
                    <a:pt x="1003447" y="30130"/>
                    <a:pt x="973308" y="0"/>
                    <a:pt x="936293" y="0"/>
                  </a:cubicBezTo>
                  <a:close/>
                  <a:moveTo>
                    <a:pt x="932592" y="121577"/>
                  </a:moveTo>
                  <a:cubicBezTo>
                    <a:pt x="902452" y="121577"/>
                    <a:pt x="878657" y="97261"/>
                    <a:pt x="878657" y="67660"/>
                  </a:cubicBezTo>
                  <a:cubicBezTo>
                    <a:pt x="878657" y="38059"/>
                    <a:pt x="902980" y="13743"/>
                    <a:pt x="932592" y="13743"/>
                  </a:cubicBezTo>
                  <a:cubicBezTo>
                    <a:pt x="962203" y="13743"/>
                    <a:pt x="986527" y="38059"/>
                    <a:pt x="986527" y="67660"/>
                  </a:cubicBezTo>
                  <a:cubicBezTo>
                    <a:pt x="986527" y="97261"/>
                    <a:pt x="962203" y="121577"/>
                    <a:pt x="932592" y="12157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E82E160C-D145-EC0C-93AA-480CC863FBD6}"/>
                </a:ext>
              </a:extLst>
            </p:cNvPr>
            <p:cNvSpPr/>
            <p:nvPr/>
          </p:nvSpPr>
          <p:spPr>
            <a:xfrm>
              <a:off x="2795400" y="2880151"/>
              <a:ext cx="743690" cy="700806"/>
            </a:xfrm>
            <a:custGeom>
              <a:avLst/>
              <a:gdLst>
                <a:gd name="connsiteX0" fmla="*/ 33842 w 147527"/>
                <a:gd name="connsiteY0" fmla="*/ 139020 h 139020"/>
                <a:gd name="connsiteX1" fmla="*/ 147528 w 147527"/>
                <a:gd name="connsiteY1" fmla="*/ 134792 h 139020"/>
                <a:gd name="connsiteX2" fmla="*/ 147528 w 147527"/>
                <a:gd name="connsiteY2" fmla="*/ 0 h 139020"/>
                <a:gd name="connsiteX3" fmla="*/ 0 w 147527"/>
                <a:gd name="connsiteY3" fmla="*/ 33830 h 139020"/>
                <a:gd name="connsiteX4" fmla="*/ 33842 w 147527"/>
                <a:gd name="connsiteY4" fmla="*/ 139020 h 1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9020">
                  <a:moveTo>
                    <a:pt x="33842" y="139020"/>
                  </a:moveTo>
                  <a:lnTo>
                    <a:pt x="147528" y="134792"/>
                  </a:lnTo>
                  <a:lnTo>
                    <a:pt x="147528" y="0"/>
                  </a:lnTo>
                  <a:lnTo>
                    <a:pt x="0" y="33830"/>
                  </a:lnTo>
                  <a:lnTo>
                    <a:pt x="33842" y="1390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ADC9F0F-84CF-B855-F571-19EBF7E21717}"/>
                </a:ext>
              </a:extLst>
            </p:cNvPr>
            <p:cNvSpPr txBox="1"/>
            <p:nvPr/>
          </p:nvSpPr>
          <p:spPr>
            <a:xfrm>
              <a:off x="2922011" y="3105987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F33E810-EB79-A506-8FA3-9417808A9E51}"/>
                </a:ext>
              </a:extLst>
            </p:cNvPr>
            <p:cNvGrpSpPr/>
            <p:nvPr/>
          </p:nvGrpSpPr>
          <p:grpSpPr>
            <a:xfrm>
              <a:off x="3665768" y="2914969"/>
              <a:ext cx="3652011" cy="611778"/>
              <a:chOff x="8921977" y="1488120"/>
              <a:chExt cx="2926080" cy="673182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78EDAB1-8BED-6E37-CFC8-DB14DE7CD3E7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9CEBB6C-C019-31D7-0730-6E72AE4F458E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32DB9C1-3695-CF04-DD91-0B7F2F4534DC}"/>
              </a:ext>
            </a:extLst>
          </p:cNvPr>
          <p:cNvGrpSpPr/>
          <p:nvPr/>
        </p:nvGrpSpPr>
        <p:grpSpPr>
          <a:xfrm>
            <a:off x="2795400" y="3623594"/>
            <a:ext cx="5269822" cy="698139"/>
            <a:chOff x="2795400" y="3623594"/>
            <a:chExt cx="5269822" cy="698139"/>
          </a:xfrm>
        </p:grpSpPr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0BA63800-D072-D52A-D5D4-CE0E31AACB03}"/>
                </a:ext>
              </a:extLst>
            </p:cNvPr>
            <p:cNvSpPr/>
            <p:nvPr/>
          </p:nvSpPr>
          <p:spPr>
            <a:xfrm>
              <a:off x="3024303" y="3640315"/>
              <a:ext cx="5040919" cy="681416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1 h 134262"/>
                <a:gd name="connsiteX5" fmla="*/ 830702 w 897856"/>
                <a:gd name="connsiteY5" fmla="*/ 0 h 134262"/>
                <a:gd name="connsiteX6" fmla="*/ 827001 w 897856"/>
                <a:gd name="connsiteY6" fmla="*/ 121048 h 134262"/>
                <a:gd name="connsiteX7" fmla="*/ 773066 w 897856"/>
                <a:gd name="connsiteY7" fmla="*/ 67131 h 134262"/>
                <a:gd name="connsiteX8" fmla="*/ 827001 w 897856"/>
                <a:gd name="connsiteY8" fmla="*/ 13215 h 134262"/>
                <a:gd name="connsiteX9" fmla="*/ 880936 w 897856"/>
                <a:gd name="connsiteY9" fmla="*/ 67131 h 134262"/>
                <a:gd name="connsiteX10" fmla="*/ 827001 w 897856"/>
                <a:gd name="connsiteY10" fmla="*/ 121048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1087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1 h 134263"/>
                <a:gd name="connsiteX6" fmla="*/ 831860 w 899014"/>
                <a:gd name="connsiteY6" fmla="*/ 0 h 134263"/>
                <a:gd name="connsiteX7" fmla="*/ 828159 w 899014"/>
                <a:gd name="connsiteY7" fmla="*/ 121048 h 134263"/>
                <a:gd name="connsiteX8" fmla="*/ 774224 w 899014"/>
                <a:gd name="connsiteY8" fmla="*/ 67131 h 134263"/>
                <a:gd name="connsiteX9" fmla="*/ 828159 w 899014"/>
                <a:gd name="connsiteY9" fmla="*/ 13215 h 134263"/>
                <a:gd name="connsiteX10" fmla="*/ 882094 w 899014"/>
                <a:gd name="connsiteY10" fmla="*/ 67131 h 134263"/>
                <a:gd name="connsiteX11" fmla="*/ 828159 w 899014"/>
                <a:gd name="connsiteY11" fmla="*/ 121048 h 134263"/>
                <a:gd name="connsiteX0" fmla="*/ 848173 w 915327"/>
                <a:gd name="connsiteY0" fmla="*/ 0 h 134263"/>
                <a:gd name="connsiteX1" fmla="*/ 17471 w 915327"/>
                <a:gd name="connsiteY1" fmla="*/ 0 h 134263"/>
                <a:gd name="connsiteX2" fmla="*/ 0 w 915327"/>
                <a:gd name="connsiteY2" fmla="*/ 64521 h 134263"/>
                <a:gd name="connsiteX3" fmla="*/ 17471 w 915327"/>
                <a:gd name="connsiteY3" fmla="*/ 134263 h 134263"/>
                <a:gd name="connsiteX4" fmla="*/ 848173 w 915327"/>
                <a:gd name="connsiteY4" fmla="*/ 134263 h 134263"/>
                <a:gd name="connsiteX5" fmla="*/ 915327 w 915327"/>
                <a:gd name="connsiteY5" fmla="*/ 67131 h 134263"/>
                <a:gd name="connsiteX6" fmla="*/ 848173 w 915327"/>
                <a:gd name="connsiteY6" fmla="*/ 0 h 134263"/>
                <a:gd name="connsiteX7" fmla="*/ 844472 w 915327"/>
                <a:gd name="connsiteY7" fmla="*/ 121048 h 134263"/>
                <a:gd name="connsiteX8" fmla="*/ 790537 w 915327"/>
                <a:gd name="connsiteY8" fmla="*/ 67131 h 134263"/>
                <a:gd name="connsiteX9" fmla="*/ 844472 w 915327"/>
                <a:gd name="connsiteY9" fmla="*/ 13215 h 134263"/>
                <a:gd name="connsiteX10" fmla="*/ 898407 w 915327"/>
                <a:gd name="connsiteY10" fmla="*/ 67131 h 134263"/>
                <a:gd name="connsiteX11" fmla="*/ 844472 w 915327"/>
                <a:gd name="connsiteY11" fmla="*/ 121048 h 134263"/>
                <a:gd name="connsiteX0" fmla="*/ 932822 w 999976"/>
                <a:gd name="connsiteY0" fmla="*/ 0 h 134263"/>
                <a:gd name="connsiteX1" fmla="*/ 102120 w 999976"/>
                <a:gd name="connsiteY1" fmla="*/ 0 h 134263"/>
                <a:gd name="connsiteX2" fmla="*/ 0 w 999976"/>
                <a:gd name="connsiteY2" fmla="*/ 69025 h 134263"/>
                <a:gd name="connsiteX3" fmla="*/ 102120 w 999976"/>
                <a:gd name="connsiteY3" fmla="*/ 134263 h 134263"/>
                <a:gd name="connsiteX4" fmla="*/ 932822 w 999976"/>
                <a:gd name="connsiteY4" fmla="*/ 134263 h 134263"/>
                <a:gd name="connsiteX5" fmla="*/ 999976 w 999976"/>
                <a:gd name="connsiteY5" fmla="*/ 67131 h 134263"/>
                <a:gd name="connsiteX6" fmla="*/ 932822 w 999976"/>
                <a:gd name="connsiteY6" fmla="*/ 0 h 134263"/>
                <a:gd name="connsiteX7" fmla="*/ 929121 w 999976"/>
                <a:gd name="connsiteY7" fmla="*/ 121048 h 134263"/>
                <a:gd name="connsiteX8" fmla="*/ 875186 w 999976"/>
                <a:gd name="connsiteY8" fmla="*/ 67131 h 134263"/>
                <a:gd name="connsiteX9" fmla="*/ 929121 w 999976"/>
                <a:gd name="connsiteY9" fmla="*/ 13215 h 134263"/>
                <a:gd name="connsiteX10" fmla="*/ 983056 w 999976"/>
                <a:gd name="connsiteY10" fmla="*/ 67131 h 134263"/>
                <a:gd name="connsiteX11" fmla="*/ 929121 w 999976"/>
                <a:gd name="connsiteY11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9976" h="134263">
                  <a:moveTo>
                    <a:pt x="932822" y="0"/>
                  </a:moveTo>
                  <a:lnTo>
                    <a:pt x="102120" y="0"/>
                  </a:lnTo>
                  <a:lnTo>
                    <a:pt x="0" y="69025"/>
                  </a:lnTo>
                  <a:lnTo>
                    <a:pt x="102120" y="134263"/>
                  </a:lnTo>
                  <a:lnTo>
                    <a:pt x="932822" y="134263"/>
                  </a:lnTo>
                  <a:cubicBezTo>
                    <a:pt x="969837" y="134263"/>
                    <a:pt x="999976" y="104133"/>
                    <a:pt x="999976" y="67131"/>
                  </a:cubicBezTo>
                  <a:cubicBezTo>
                    <a:pt x="999976" y="30130"/>
                    <a:pt x="969837" y="0"/>
                    <a:pt x="932822" y="0"/>
                  </a:cubicBezTo>
                  <a:close/>
                  <a:moveTo>
                    <a:pt x="929121" y="121048"/>
                  </a:moveTo>
                  <a:cubicBezTo>
                    <a:pt x="898981" y="121048"/>
                    <a:pt x="875186" y="96733"/>
                    <a:pt x="875186" y="67131"/>
                  </a:cubicBezTo>
                  <a:cubicBezTo>
                    <a:pt x="875186" y="37530"/>
                    <a:pt x="899509" y="13215"/>
                    <a:pt x="929121" y="13215"/>
                  </a:cubicBezTo>
                  <a:cubicBezTo>
                    <a:pt x="958732" y="13215"/>
                    <a:pt x="983056" y="37530"/>
                    <a:pt x="983056" y="67131"/>
                  </a:cubicBezTo>
                  <a:cubicBezTo>
                    <a:pt x="983056" y="96733"/>
                    <a:pt x="958732" y="121048"/>
                    <a:pt x="929121" y="12104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995F9E78-74B3-F3BD-EA25-54E41E3E30A4}"/>
                </a:ext>
              </a:extLst>
            </p:cNvPr>
            <p:cNvSpPr/>
            <p:nvPr/>
          </p:nvSpPr>
          <p:spPr>
            <a:xfrm>
              <a:off x="2795400" y="3623594"/>
              <a:ext cx="743690" cy="698139"/>
            </a:xfrm>
            <a:custGeom>
              <a:avLst/>
              <a:gdLst>
                <a:gd name="connsiteX0" fmla="*/ 0 w 147527"/>
                <a:gd name="connsiteY0" fmla="*/ 104662 h 138491"/>
                <a:gd name="connsiteX1" fmla="*/ 147528 w 147527"/>
                <a:gd name="connsiteY1" fmla="*/ 138492 h 138491"/>
                <a:gd name="connsiteX2" fmla="*/ 147528 w 147527"/>
                <a:gd name="connsiteY2" fmla="*/ 4229 h 138491"/>
                <a:gd name="connsiteX3" fmla="*/ 33842 w 147527"/>
                <a:gd name="connsiteY3" fmla="*/ 0 h 138491"/>
                <a:gd name="connsiteX4" fmla="*/ 0 w 147527"/>
                <a:gd name="connsiteY4" fmla="*/ 104662 h 13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8491">
                  <a:moveTo>
                    <a:pt x="0" y="104662"/>
                  </a:moveTo>
                  <a:lnTo>
                    <a:pt x="147528" y="138492"/>
                  </a:lnTo>
                  <a:lnTo>
                    <a:pt x="147528" y="4229"/>
                  </a:lnTo>
                  <a:lnTo>
                    <a:pt x="33842" y="0"/>
                  </a:lnTo>
                  <a:lnTo>
                    <a:pt x="0" y="104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485289-F25E-6A07-7074-5856235F1252}"/>
                </a:ext>
              </a:extLst>
            </p:cNvPr>
            <p:cNvSpPr txBox="1"/>
            <p:nvPr/>
          </p:nvSpPr>
          <p:spPr>
            <a:xfrm>
              <a:off x="2913305" y="3796125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F7E2025-3DE2-B76A-A797-CCE43004521E}"/>
                </a:ext>
              </a:extLst>
            </p:cNvPr>
            <p:cNvGrpSpPr/>
            <p:nvPr/>
          </p:nvGrpSpPr>
          <p:grpSpPr>
            <a:xfrm>
              <a:off x="3665768" y="3675134"/>
              <a:ext cx="3652011" cy="611778"/>
              <a:chOff x="8921977" y="1488120"/>
              <a:chExt cx="2926080" cy="673182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F20B5D5-86CF-C4CA-8963-BA1D22EC7503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F071C57-7497-30CC-62C6-EB9EC944E86C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6280DF-A76E-0866-2C4F-2F59BCDB0480}"/>
              </a:ext>
            </a:extLst>
          </p:cNvPr>
          <p:cNvGrpSpPr/>
          <p:nvPr/>
        </p:nvGrpSpPr>
        <p:grpSpPr>
          <a:xfrm>
            <a:off x="2344918" y="4193831"/>
            <a:ext cx="5720305" cy="892663"/>
            <a:chOff x="2344918" y="4193831"/>
            <a:chExt cx="5720305" cy="892663"/>
          </a:xfrm>
        </p:grpSpPr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49DBA3BB-E7D8-8D00-AF7B-E5811CF9A9C7}"/>
                </a:ext>
              </a:extLst>
            </p:cNvPr>
            <p:cNvSpPr/>
            <p:nvPr/>
          </p:nvSpPr>
          <p:spPr>
            <a:xfrm>
              <a:off x="2777173" y="4405078"/>
              <a:ext cx="5288050" cy="681416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30702 w 897856"/>
                <a:gd name="connsiteY5" fmla="*/ 0 h 134263"/>
                <a:gd name="connsiteX6" fmla="*/ 827001 w 897856"/>
                <a:gd name="connsiteY6" fmla="*/ 121577 h 134263"/>
                <a:gd name="connsiteX7" fmla="*/ 773066 w 897856"/>
                <a:gd name="connsiteY7" fmla="*/ 67660 h 134263"/>
                <a:gd name="connsiteX8" fmla="*/ 827001 w 897856"/>
                <a:gd name="connsiteY8" fmla="*/ 13743 h 134263"/>
                <a:gd name="connsiteX9" fmla="*/ 880936 w 897856"/>
                <a:gd name="connsiteY9" fmla="*/ 67660 h 134263"/>
                <a:gd name="connsiteX10" fmla="*/ 827001 w 897856"/>
                <a:gd name="connsiteY10" fmla="*/ 121577 h 134263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5641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31860 w 899014"/>
                <a:gd name="connsiteY6" fmla="*/ 0 h 134263"/>
                <a:gd name="connsiteX7" fmla="*/ 828159 w 899014"/>
                <a:gd name="connsiteY7" fmla="*/ 121577 h 134263"/>
                <a:gd name="connsiteX8" fmla="*/ 774224 w 899014"/>
                <a:gd name="connsiteY8" fmla="*/ 67660 h 134263"/>
                <a:gd name="connsiteX9" fmla="*/ 828159 w 899014"/>
                <a:gd name="connsiteY9" fmla="*/ 13743 h 134263"/>
                <a:gd name="connsiteX10" fmla="*/ 882094 w 899014"/>
                <a:gd name="connsiteY10" fmla="*/ 67660 h 134263"/>
                <a:gd name="connsiteX11" fmla="*/ 828159 w 899014"/>
                <a:gd name="connsiteY11" fmla="*/ 121577 h 134263"/>
                <a:gd name="connsiteX0" fmla="*/ 847314 w 914468"/>
                <a:gd name="connsiteY0" fmla="*/ 0 h 134263"/>
                <a:gd name="connsiteX1" fmla="*/ 16612 w 914468"/>
                <a:gd name="connsiteY1" fmla="*/ 0 h 134263"/>
                <a:gd name="connsiteX2" fmla="*/ 0 w 914468"/>
                <a:gd name="connsiteY2" fmla="*/ 66500 h 134263"/>
                <a:gd name="connsiteX3" fmla="*/ 16612 w 914468"/>
                <a:gd name="connsiteY3" fmla="*/ 134263 h 134263"/>
                <a:gd name="connsiteX4" fmla="*/ 847314 w 914468"/>
                <a:gd name="connsiteY4" fmla="*/ 134263 h 134263"/>
                <a:gd name="connsiteX5" fmla="*/ 914468 w 914468"/>
                <a:gd name="connsiteY5" fmla="*/ 67132 h 134263"/>
                <a:gd name="connsiteX6" fmla="*/ 847314 w 914468"/>
                <a:gd name="connsiteY6" fmla="*/ 0 h 134263"/>
                <a:gd name="connsiteX7" fmla="*/ 843613 w 914468"/>
                <a:gd name="connsiteY7" fmla="*/ 121577 h 134263"/>
                <a:gd name="connsiteX8" fmla="*/ 789678 w 914468"/>
                <a:gd name="connsiteY8" fmla="*/ 67660 h 134263"/>
                <a:gd name="connsiteX9" fmla="*/ 843613 w 914468"/>
                <a:gd name="connsiteY9" fmla="*/ 13743 h 134263"/>
                <a:gd name="connsiteX10" fmla="*/ 897548 w 914468"/>
                <a:gd name="connsiteY10" fmla="*/ 67660 h 134263"/>
                <a:gd name="connsiteX11" fmla="*/ 843613 w 914468"/>
                <a:gd name="connsiteY11" fmla="*/ 121577 h 134263"/>
                <a:gd name="connsiteX0" fmla="*/ 981846 w 1049000"/>
                <a:gd name="connsiteY0" fmla="*/ 0 h 134263"/>
                <a:gd name="connsiteX1" fmla="*/ 151144 w 1049000"/>
                <a:gd name="connsiteY1" fmla="*/ 0 h 134263"/>
                <a:gd name="connsiteX2" fmla="*/ 0 w 1049000"/>
                <a:gd name="connsiteY2" fmla="*/ 33469 h 134263"/>
                <a:gd name="connsiteX3" fmla="*/ 151144 w 1049000"/>
                <a:gd name="connsiteY3" fmla="*/ 134263 h 134263"/>
                <a:gd name="connsiteX4" fmla="*/ 981846 w 1049000"/>
                <a:gd name="connsiteY4" fmla="*/ 134263 h 134263"/>
                <a:gd name="connsiteX5" fmla="*/ 1049000 w 1049000"/>
                <a:gd name="connsiteY5" fmla="*/ 67132 h 134263"/>
                <a:gd name="connsiteX6" fmla="*/ 981846 w 1049000"/>
                <a:gd name="connsiteY6" fmla="*/ 0 h 134263"/>
                <a:gd name="connsiteX7" fmla="*/ 978145 w 1049000"/>
                <a:gd name="connsiteY7" fmla="*/ 121577 h 134263"/>
                <a:gd name="connsiteX8" fmla="*/ 924210 w 1049000"/>
                <a:gd name="connsiteY8" fmla="*/ 67660 h 134263"/>
                <a:gd name="connsiteX9" fmla="*/ 978145 w 1049000"/>
                <a:gd name="connsiteY9" fmla="*/ 13743 h 134263"/>
                <a:gd name="connsiteX10" fmla="*/ 1032080 w 1049000"/>
                <a:gd name="connsiteY10" fmla="*/ 67660 h 134263"/>
                <a:gd name="connsiteX11" fmla="*/ 978145 w 1049000"/>
                <a:gd name="connsiteY11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9000" h="134263">
                  <a:moveTo>
                    <a:pt x="981846" y="0"/>
                  </a:moveTo>
                  <a:lnTo>
                    <a:pt x="151144" y="0"/>
                  </a:lnTo>
                  <a:lnTo>
                    <a:pt x="0" y="33469"/>
                  </a:lnTo>
                  <a:lnTo>
                    <a:pt x="151144" y="134263"/>
                  </a:lnTo>
                  <a:lnTo>
                    <a:pt x="981846" y="134263"/>
                  </a:lnTo>
                  <a:cubicBezTo>
                    <a:pt x="1018861" y="134263"/>
                    <a:pt x="1049000" y="104133"/>
                    <a:pt x="1049000" y="67132"/>
                  </a:cubicBezTo>
                  <a:cubicBezTo>
                    <a:pt x="1049000" y="30130"/>
                    <a:pt x="1018861" y="0"/>
                    <a:pt x="981846" y="0"/>
                  </a:cubicBezTo>
                  <a:close/>
                  <a:moveTo>
                    <a:pt x="978145" y="121577"/>
                  </a:moveTo>
                  <a:cubicBezTo>
                    <a:pt x="948005" y="121577"/>
                    <a:pt x="924210" y="97261"/>
                    <a:pt x="924210" y="67660"/>
                  </a:cubicBezTo>
                  <a:cubicBezTo>
                    <a:pt x="924210" y="38059"/>
                    <a:pt x="948533" y="13743"/>
                    <a:pt x="978145" y="13743"/>
                  </a:cubicBezTo>
                  <a:cubicBezTo>
                    <a:pt x="1007756" y="13743"/>
                    <a:pt x="1032080" y="38059"/>
                    <a:pt x="1032080" y="67660"/>
                  </a:cubicBezTo>
                  <a:cubicBezTo>
                    <a:pt x="1032080" y="97261"/>
                    <a:pt x="1007756" y="121577"/>
                    <a:pt x="978145" y="12157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3FDD6415-ECF6-12AF-38BD-4E2828FA9B29}"/>
                </a:ext>
              </a:extLst>
            </p:cNvPr>
            <p:cNvSpPr/>
            <p:nvPr/>
          </p:nvSpPr>
          <p:spPr>
            <a:xfrm>
              <a:off x="2344918" y="4193831"/>
              <a:ext cx="1194172" cy="892663"/>
            </a:xfrm>
            <a:custGeom>
              <a:avLst/>
              <a:gdLst>
                <a:gd name="connsiteX0" fmla="*/ 0 w 236890"/>
                <a:gd name="connsiteY0" fmla="*/ 65017 h 177079"/>
                <a:gd name="connsiteX1" fmla="*/ 236891 w 236890"/>
                <a:gd name="connsiteY1" fmla="*/ 177079 h 177079"/>
                <a:gd name="connsiteX2" fmla="*/ 236891 w 236890"/>
                <a:gd name="connsiteY2" fmla="*/ 42288 h 177079"/>
                <a:gd name="connsiteX3" fmla="*/ 89363 w 236890"/>
                <a:gd name="connsiteY3" fmla="*/ 0 h 177079"/>
                <a:gd name="connsiteX4" fmla="*/ 0 w 236890"/>
                <a:gd name="connsiteY4" fmla="*/ 65017 h 17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7079">
                  <a:moveTo>
                    <a:pt x="0" y="65017"/>
                  </a:moveTo>
                  <a:lnTo>
                    <a:pt x="236891" y="177079"/>
                  </a:lnTo>
                  <a:lnTo>
                    <a:pt x="236891" y="42288"/>
                  </a:lnTo>
                  <a:lnTo>
                    <a:pt x="89363" y="0"/>
                  </a:lnTo>
                  <a:lnTo>
                    <a:pt x="0" y="650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3504CE2-3653-22B3-25D6-57B580645D98}"/>
                </a:ext>
              </a:extLst>
            </p:cNvPr>
            <p:cNvSpPr txBox="1"/>
            <p:nvPr/>
          </p:nvSpPr>
          <p:spPr>
            <a:xfrm>
              <a:off x="2892998" y="4471289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81DFE88-DD57-6BF4-DFA9-2E437B57A1B7}"/>
                </a:ext>
              </a:extLst>
            </p:cNvPr>
            <p:cNvGrpSpPr/>
            <p:nvPr/>
          </p:nvGrpSpPr>
          <p:grpSpPr>
            <a:xfrm>
              <a:off x="3665768" y="4439897"/>
              <a:ext cx="3652011" cy="611778"/>
              <a:chOff x="8921977" y="1488120"/>
              <a:chExt cx="2926080" cy="67318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DFCBD10-7EEA-5039-F679-F87B2919ABB9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542DEE3-F660-4E53-A2E0-20E2DFF2ED0D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2C8FD98F-3528-520E-7346-A89826C77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3877" y="3763457"/>
            <a:ext cx="435132" cy="435132"/>
          </a:xfrm>
          <a:prstGeom prst="rect">
            <a:avLst/>
          </a:prstGeom>
        </p:spPr>
      </p:pic>
      <p:pic>
        <p:nvPicPr>
          <p:cNvPr id="56" name="Graphic 55" descr="Hourglass 30% with solid fill">
            <a:extLst>
              <a:ext uri="{FF2B5EF4-FFF2-40B4-BE49-F238E27FC236}">
                <a16:creationId xmlns:a16="http://schemas.microsoft.com/office/drawing/2014/main" id="{B4E30817-7C75-6777-1B6C-48981C073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3877" y="3003292"/>
            <a:ext cx="435132" cy="43513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37A8D02-C30D-670A-2A9D-91C8245040CC}"/>
              </a:ext>
            </a:extLst>
          </p:cNvPr>
          <p:cNvGrpSpPr/>
          <p:nvPr/>
        </p:nvGrpSpPr>
        <p:grpSpPr>
          <a:xfrm>
            <a:off x="2344918" y="2118057"/>
            <a:ext cx="5720306" cy="889996"/>
            <a:chOff x="2344918" y="2118057"/>
            <a:chExt cx="5720306" cy="889996"/>
          </a:xfrm>
        </p:grpSpPr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6F968376-9C9E-5066-C14C-C4AD7CA483F2}"/>
                </a:ext>
              </a:extLst>
            </p:cNvPr>
            <p:cNvSpPr/>
            <p:nvPr/>
          </p:nvSpPr>
          <p:spPr>
            <a:xfrm>
              <a:off x="2645555" y="2118057"/>
              <a:ext cx="5419669" cy="681416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97856 w 897856"/>
                <a:gd name="connsiteY5" fmla="*/ 67132 h 134263"/>
                <a:gd name="connsiteX6" fmla="*/ 830702 w 897856"/>
                <a:gd name="connsiteY6" fmla="*/ 0 h 134263"/>
                <a:gd name="connsiteX7" fmla="*/ 827001 w 897856"/>
                <a:gd name="connsiteY7" fmla="*/ 121048 h 134263"/>
                <a:gd name="connsiteX8" fmla="*/ 773066 w 897856"/>
                <a:gd name="connsiteY8" fmla="*/ 67132 h 134263"/>
                <a:gd name="connsiteX9" fmla="*/ 827001 w 897856"/>
                <a:gd name="connsiteY9" fmla="*/ 13215 h 134263"/>
                <a:gd name="connsiteX10" fmla="*/ 880936 w 897856"/>
                <a:gd name="connsiteY10" fmla="*/ 67132 h 134263"/>
                <a:gd name="connsiteX11" fmla="*/ 827001 w 897856"/>
                <a:gd name="connsiteY11" fmla="*/ 121048 h 134263"/>
                <a:gd name="connsiteX0" fmla="*/ 831002 w 898156"/>
                <a:gd name="connsiteY0" fmla="*/ 0 h 134263"/>
                <a:gd name="connsiteX1" fmla="*/ 300 w 898156"/>
                <a:gd name="connsiteY1" fmla="*/ 0 h 134263"/>
                <a:gd name="connsiteX2" fmla="*/ 0 w 898156"/>
                <a:gd name="connsiteY2" fmla="*/ 66905 h 134263"/>
                <a:gd name="connsiteX3" fmla="*/ 300 w 898156"/>
                <a:gd name="connsiteY3" fmla="*/ 134263 h 134263"/>
                <a:gd name="connsiteX4" fmla="*/ 831002 w 898156"/>
                <a:gd name="connsiteY4" fmla="*/ 134263 h 134263"/>
                <a:gd name="connsiteX5" fmla="*/ 898156 w 898156"/>
                <a:gd name="connsiteY5" fmla="*/ 67132 h 134263"/>
                <a:gd name="connsiteX6" fmla="*/ 898156 w 898156"/>
                <a:gd name="connsiteY6" fmla="*/ 67132 h 134263"/>
                <a:gd name="connsiteX7" fmla="*/ 831002 w 898156"/>
                <a:gd name="connsiteY7" fmla="*/ 0 h 134263"/>
                <a:gd name="connsiteX8" fmla="*/ 827301 w 898156"/>
                <a:gd name="connsiteY8" fmla="*/ 121048 h 134263"/>
                <a:gd name="connsiteX9" fmla="*/ 773366 w 898156"/>
                <a:gd name="connsiteY9" fmla="*/ 67132 h 134263"/>
                <a:gd name="connsiteX10" fmla="*/ 827301 w 898156"/>
                <a:gd name="connsiteY10" fmla="*/ 13215 h 134263"/>
                <a:gd name="connsiteX11" fmla="*/ 881236 w 898156"/>
                <a:gd name="connsiteY11" fmla="*/ 67132 h 134263"/>
                <a:gd name="connsiteX12" fmla="*/ 827301 w 898156"/>
                <a:gd name="connsiteY12" fmla="*/ 121048 h 134263"/>
                <a:gd name="connsiteX0" fmla="*/ 850749 w 917903"/>
                <a:gd name="connsiteY0" fmla="*/ 0 h 134263"/>
                <a:gd name="connsiteX1" fmla="*/ 20047 w 917903"/>
                <a:gd name="connsiteY1" fmla="*/ 0 h 134263"/>
                <a:gd name="connsiteX2" fmla="*/ 0 w 917903"/>
                <a:gd name="connsiteY2" fmla="*/ 72056 h 134263"/>
                <a:gd name="connsiteX3" fmla="*/ 20047 w 917903"/>
                <a:gd name="connsiteY3" fmla="*/ 134263 h 134263"/>
                <a:gd name="connsiteX4" fmla="*/ 850749 w 917903"/>
                <a:gd name="connsiteY4" fmla="*/ 134263 h 134263"/>
                <a:gd name="connsiteX5" fmla="*/ 917903 w 917903"/>
                <a:gd name="connsiteY5" fmla="*/ 67132 h 134263"/>
                <a:gd name="connsiteX6" fmla="*/ 917903 w 917903"/>
                <a:gd name="connsiteY6" fmla="*/ 67132 h 134263"/>
                <a:gd name="connsiteX7" fmla="*/ 850749 w 917903"/>
                <a:gd name="connsiteY7" fmla="*/ 0 h 134263"/>
                <a:gd name="connsiteX8" fmla="*/ 847048 w 917903"/>
                <a:gd name="connsiteY8" fmla="*/ 121048 h 134263"/>
                <a:gd name="connsiteX9" fmla="*/ 793113 w 917903"/>
                <a:gd name="connsiteY9" fmla="*/ 67132 h 134263"/>
                <a:gd name="connsiteX10" fmla="*/ 847048 w 917903"/>
                <a:gd name="connsiteY10" fmla="*/ 13215 h 134263"/>
                <a:gd name="connsiteX11" fmla="*/ 900983 w 917903"/>
                <a:gd name="connsiteY11" fmla="*/ 67132 h 134263"/>
                <a:gd name="connsiteX12" fmla="*/ 847048 w 917903"/>
                <a:gd name="connsiteY12" fmla="*/ 121048 h 134263"/>
                <a:gd name="connsiteX0" fmla="*/ 1007955 w 1075109"/>
                <a:gd name="connsiteY0" fmla="*/ 0 h 134263"/>
                <a:gd name="connsiteX1" fmla="*/ 177253 w 1075109"/>
                <a:gd name="connsiteY1" fmla="*/ 0 h 134263"/>
                <a:gd name="connsiteX2" fmla="*/ 0 w 1075109"/>
                <a:gd name="connsiteY2" fmla="*/ 111093 h 134263"/>
                <a:gd name="connsiteX3" fmla="*/ 177253 w 1075109"/>
                <a:gd name="connsiteY3" fmla="*/ 134263 h 134263"/>
                <a:gd name="connsiteX4" fmla="*/ 1007955 w 1075109"/>
                <a:gd name="connsiteY4" fmla="*/ 134263 h 134263"/>
                <a:gd name="connsiteX5" fmla="*/ 1075109 w 1075109"/>
                <a:gd name="connsiteY5" fmla="*/ 67132 h 134263"/>
                <a:gd name="connsiteX6" fmla="*/ 1075109 w 1075109"/>
                <a:gd name="connsiteY6" fmla="*/ 67132 h 134263"/>
                <a:gd name="connsiteX7" fmla="*/ 1007955 w 1075109"/>
                <a:gd name="connsiteY7" fmla="*/ 0 h 134263"/>
                <a:gd name="connsiteX8" fmla="*/ 1004254 w 1075109"/>
                <a:gd name="connsiteY8" fmla="*/ 121048 h 134263"/>
                <a:gd name="connsiteX9" fmla="*/ 950319 w 1075109"/>
                <a:gd name="connsiteY9" fmla="*/ 67132 h 134263"/>
                <a:gd name="connsiteX10" fmla="*/ 1004254 w 1075109"/>
                <a:gd name="connsiteY10" fmla="*/ 13215 h 134263"/>
                <a:gd name="connsiteX11" fmla="*/ 1058189 w 1075109"/>
                <a:gd name="connsiteY11" fmla="*/ 67132 h 134263"/>
                <a:gd name="connsiteX12" fmla="*/ 1004254 w 1075109"/>
                <a:gd name="connsiteY12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109" h="134263">
                  <a:moveTo>
                    <a:pt x="1007955" y="0"/>
                  </a:moveTo>
                  <a:lnTo>
                    <a:pt x="177253" y="0"/>
                  </a:lnTo>
                  <a:lnTo>
                    <a:pt x="0" y="111093"/>
                  </a:lnTo>
                  <a:lnTo>
                    <a:pt x="177253" y="134263"/>
                  </a:lnTo>
                  <a:lnTo>
                    <a:pt x="1007955" y="134263"/>
                  </a:lnTo>
                  <a:cubicBezTo>
                    <a:pt x="1044970" y="134263"/>
                    <a:pt x="1075109" y="104133"/>
                    <a:pt x="1075109" y="67132"/>
                  </a:cubicBezTo>
                  <a:lnTo>
                    <a:pt x="1075109" y="67132"/>
                  </a:lnTo>
                  <a:cubicBezTo>
                    <a:pt x="1075109" y="30130"/>
                    <a:pt x="1044970" y="0"/>
                    <a:pt x="1007955" y="0"/>
                  </a:cubicBezTo>
                  <a:close/>
                  <a:moveTo>
                    <a:pt x="1004254" y="121048"/>
                  </a:moveTo>
                  <a:cubicBezTo>
                    <a:pt x="974114" y="121048"/>
                    <a:pt x="950319" y="96733"/>
                    <a:pt x="950319" y="67132"/>
                  </a:cubicBezTo>
                  <a:cubicBezTo>
                    <a:pt x="950319" y="37530"/>
                    <a:pt x="974642" y="13215"/>
                    <a:pt x="1004254" y="13215"/>
                  </a:cubicBezTo>
                  <a:cubicBezTo>
                    <a:pt x="1033865" y="13215"/>
                    <a:pt x="1058189" y="37530"/>
                    <a:pt x="1058189" y="67132"/>
                  </a:cubicBezTo>
                  <a:cubicBezTo>
                    <a:pt x="1058189" y="96733"/>
                    <a:pt x="1033865" y="121048"/>
                    <a:pt x="1004254" y="121048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3D6FE80B-8050-BD63-56CE-BD6DC2A24BF1}"/>
                </a:ext>
              </a:extLst>
            </p:cNvPr>
            <p:cNvSpPr/>
            <p:nvPr/>
          </p:nvSpPr>
          <p:spPr>
            <a:xfrm>
              <a:off x="2344918" y="2118057"/>
              <a:ext cx="1194172" cy="889996"/>
            </a:xfrm>
            <a:custGeom>
              <a:avLst/>
              <a:gdLst>
                <a:gd name="connsiteX0" fmla="*/ 0 w 236890"/>
                <a:gd name="connsiteY0" fmla="*/ 111534 h 176550"/>
                <a:gd name="connsiteX1" fmla="*/ 236891 w 236890"/>
                <a:gd name="connsiteY1" fmla="*/ 0 h 176550"/>
                <a:gd name="connsiteX2" fmla="*/ 236891 w 236890"/>
                <a:gd name="connsiteY2" fmla="*/ 134263 h 176550"/>
                <a:gd name="connsiteX3" fmla="*/ 89363 w 236890"/>
                <a:gd name="connsiteY3" fmla="*/ 176551 h 176550"/>
                <a:gd name="connsiteX4" fmla="*/ 0 w 236890"/>
                <a:gd name="connsiteY4" fmla="*/ 111534 h 1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6550">
                  <a:moveTo>
                    <a:pt x="0" y="111534"/>
                  </a:moveTo>
                  <a:lnTo>
                    <a:pt x="236891" y="0"/>
                  </a:lnTo>
                  <a:lnTo>
                    <a:pt x="236891" y="134263"/>
                  </a:lnTo>
                  <a:lnTo>
                    <a:pt x="89363" y="176551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FDAE9A-9E1D-1769-5EBD-992E702D9784}"/>
                </a:ext>
              </a:extLst>
            </p:cNvPr>
            <p:cNvSpPr txBox="1"/>
            <p:nvPr/>
          </p:nvSpPr>
          <p:spPr>
            <a:xfrm>
              <a:off x="2895356" y="2463907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F045AC-06F9-02BF-1CF7-595A1FB1C63B}"/>
                </a:ext>
              </a:extLst>
            </p:cNvPr>
            <p:cNvGrpSpPr/>
            <p:nvPr/>
          </p:nvGrpSpPr>
          <p:grpSpPr>
            <a:xfrm>
              <a:off x="3665768" y="2152876"/>
              <a:ext cx="3652011" cy="611778"/>
              <a:chOff x="8921977" y="1488121"/>
              <a:chExt cx="2926080" cy="673182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33B1E7F9-EF04-3BC5-EE7F-C1E3C2D77F0F}"/>
                  </a:ext>
                </a:extLst>
              </p:cNvPr>
              <p:cNvSpPr txBox="1"/>
              <p:nvPr/>
            </p:nvSpPr>
            <p:spPr>
              <a:xfrm>
                <a:off x="8921977" y="1488121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866A57D-B44D-B71E-807E-F512E1629977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nibh est. A magna maecenas, quam.</a:t>
                </a:r>
              </a:p>
            </p:txBody>
          </p:sp>
        </p:grpSp>
      </p:grpSp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D294A9EA-E636-9052-CA9A-5ACCD315E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93877" y="2241199"/>
            <a:ext cx="435132" cy="435132"/>
          </a:xfrm>
          <a:prstGeom prst="rect">
            <a:avLst/>
          </a:prstGeom>
        </p:spPr>
      </p:pic>
      <p:pic>
        <p:nvPicPr>
          <p:cNvPr id="58" name="Graphic 57" descr="Gears with solid fill">
            <a:extLst>
              <a:ext uri="{FF2B5EF4-FFF2-40B4-BE49-F238E27FC236}">
                <a16:creationId xmlns:a16="http://schemas.microsoft.com/office/drawing/2014/main" id="{39AFE9E3-A06F-BAB6-039B-17140FE70E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93877" y="4528220"/>
            <a:ext cx="435132" cy="435132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39EAD136-EDA9-1E86-E043-5BFBF20FD98B}"/>
              </a:ext>
            </a:extLst>
          </p:cNvPr>
          <p:cNvGrpSpPr/>
          <p:nvPr/>
        </p:nvGrpSpPr>
        <p:grpSpPr>
          <a:xfrm>
            <a:off x="1559444" y="3021157"/>
            <a:ext cx="840583" cy="1159575"/>
            <a:chOff x="332936" y="2445966"/>
            <a:chExt cx="2975111" cy="12759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37B539D-6758-990C-D79D-29760B73A308}"/>
                </a:ext>
              </a:extLst>
            </p:cNvPr>
            <p:cNvSpPr txBox="1"/>
            <p:nvPr/>
          </p:nvSpPr>
          <p:spPr>
            <a:xfrm>
              <a:off x="332936" y="2445966"/>
              <a:ext cx="2926080" cy="6434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F426CC-6A30-9C24-E867-F0B5063BA64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350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08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Semi-Radial Block List – Slide Template</a:t>
            </a:r>
          </a:p>
        </p:txBody>
      </p:sp>
      <p:sp>
        <p:nvSpPr>
          <p:cNvPr id="34" name="Freeform 17">
            <a:extLst>
              <a:ext uri="{FF2B5EF4-FFF2-40B4-BE49-F238E27FC236}">
                <a16:creationId xmlns:a16="http://schemas.microsoft.com/office/drawing/2014/main" id="{6821FA93-9DAE-8AF6-EE19-4ACC2CF21BEF}"/>
              </a:ext>
            </a:extLst>
          </p:cNvPr>
          <p:cNvSpPr/>
          <p:nvPr/>
        </p:nvSpPr>
        <p:spPr>
          <a:xfrm>
            <a:off x="1078775" y="2744255"/>
            <a:ext cx="1801920" cy="1713379"/>
          </a:xfrm>
          <a:custGeom>
            <a:avLst/>
            <a:gdLst>
              <a:gd name="connsiteX0" fmla="*/ 123733 w 357450"/>
              <a:gd name="connsiteY0" fmla="*/ 339886 h 339886"/>
              <a:gd name="connsiteX1" fmla="*/ 234247 w 357450"/>
              <a:gd name="connsiteY1" fmla="*/ 339886 h 339886"/>
              <a:gd name="connsiteX2" fmla="*/ 323609 w 357450"/>
              <a:gd name="connsiteY2" fmla="*/ 274869 h 339886"/>
              <a:gd name="connsiteX3" fmla="*/ 357451 w 357450"/>
              <a:gd name="connsiteY3" fmla="*/ 170207 h 339886"/>
              <a:gd name="connsiteX4" fmla="*/ 323609 w 357450"/>
              <a:gd name="connsiteY4" fmla="*/ 65017 h 339886"/>
              <a:gd name="connsiteX5" fmla="*/ 234247 w 357450"/>
              <a:gd name="connsiteY5" fmla="*/ 0 h 339886"/>
              <a:gd name="connsiteX6" fmla="*/ 123733 w 357450"/>
              <a:gd name="connsiteY6" fmla="*/ 0 h 339886"/>
              <a:gd name="connsiteX7" fmla="*/ 34370 w 357450"/>
              <a:gd name="connsiteY7" fmla="*/ 65017 h 339886"/>
              <a:gd name="connsiteX8" fmla="*/ 0 w 357450"/>
              <a:gd name="connsiteY8" fmla="*/ 170207 h 339886"/>
              <a:gd name="connsiteX9" fmla="*/ 34370 w 357450"/>
              <a:gd name="connsiteY9" fmla="*/ 274869 h 339886"/>
              <a:gd name="connsiteX10" fmla="*/ 123733 w 357450"/>
              <a:gd name="connsiteY10" fmla="*/ 339886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7450" h="339886">
                <a:moveTo>
                  <a:pt x="123733" y="339886"/>
                </a:moveTo>
                <a:lnTo>
                  <a:pt x="234247" y="339886"/>
                </a:lnTo>
                <a:lnTo>
                  <a:pt x="323609" y="274869"/>
                </a:lnTo>
                <a:lnTo>
                  <a:pt x="357451" y="170207"/>
                </a:lnTo>
                <a:lnTo>
                  <a:pt x="323609" y="65017"/>
                </a:lnTo>
                <a:lnTo>
                  <a:pt x="234247" y="0"/>
                </a:lnTo>
                <a:lnTo>
                  <a:pt x="123733" y="0"/>
                </a:lnTo>
                <a:lnTo>
                  <a:pt x="34370" y="65017"/>
                </a:lnTo>
                <a:lnTo>
                  <a:pt x="0" y="170207"/>
                </a:lnTo>
                <a:lnTo>
                  <a:pt x="34370" y="274869"/>
                </a:lnTo>
                <a:lnTo>
                  <a:pt x="123733" y="339886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A9E084E-2D5B-E193-D852-FDFE4EE62FEB}"/>
              </a:ext>
            </a:extLst>
          </p:cNvPr>
          <p:cNvGrpSpPr/>
          <p:nvPr/>
        </p:nvGrpSpPr>
        <p:grpSpPr>
          <a:xfrm>
            <a:off x="1559442" y="3021157"/>
            <a:ext cx="840583" cy="1159575"/>
            <a:chOff x="332936" y="2445966"/>
            <a:chExt cx="2975111" cy="127595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A5B716A-066C-7C0D-87AE-8D8A34617845}"/>
                </a:ext>
              </a:extLst>
            </p:cNvPr>
            <p:cNvSpPr txBox="1"/>
            <p:nvPr/>
          </p:nvSpPr>
          <p:spPr>
            <a:xfrm>
              <a:off x="332936" y="2445966"/>
              <a:ext cx="2926080" cy="6434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C3317E6-873D-5F68-3538-B13339D7BD05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350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da-DK" sz="1050" noProof="1"/>
                <a:t>Lorem ipsum dolor sit amet, nibh est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C9FB937-06FE-F8AA-A074-AFD8534EC011}"/>
              </a:ext>
            </a:extLst>
          </p:cNvPr>
          <p:cNvGrpSpPr/>
          <p:nvPr/>
        </p:nvGrpSpPr>
        <p:grpSpPr>
          <a:xfrm>
            <a:off x="2795400" y="2880150"/>
            <a:ext cx="5269823" cy="700807"/>
            <a:chOff x="2795400" y="2880150"/>
            <a:chExt cx="5269823" cy="700807"/>
          </a:xfrm>
        </p:grpSpPr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242F4B10-10EF-5CAD-128E-FEBFC4BEF6E1}"/>
                </a:ext>
              </a:extLst>
            </p:cNvPr>
            <p:cNvSpPr/>
            <p:nvPr/>
          </p:nvSpPr>
          <p:spPr>
            <a:xfrm>
              <a:off x="3006807" y="2880150"/>
              <a:ext cx="5058416" cy="681416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2 h 134262"/>
                <a:gd name="connsiteX5" fmla="*/ 897856 w 897856"/>
                <a:gd name="connsiteY5" fmla="*/ 67132 h 134262"/>
                <a:gd name="connsiteX6" fmla="*/ 830702 w 897856"/>
                <a:gd name="connsiteY6" fmla="*/ 0 h 134262"/>
                <a:gd name="connsiteX7" fmla="*/ 827001 w 897856"/>
                <a:gd name="connsiteY7" fmla="*/ 121577 h 134262"/>
                <a:gd name="connsiteX8" fmla="*/ 773066 w 897856"/>
                <a:gd name="connsiteY8" fmla="*/ 67660 h 134262"/>
                <a:gd name="connsiteX9" fmla="*/ 827001 w 897856"/>
                <a:gd name="connsiteY9" fmla="*/ 13743 h 134262"/>
                <a:gd name="connsiteX10" fmla="*/ 880936 w 897856"/>
                <a:gd name="connsiteY10" fmla="*/ 67660 h 134262"/>
                <a:gd name="connsiteX11" fmla="*/ 827001 w 897856"/>
                <a:gd name="connsiteY11" fmla="*/ 121577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71129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99014 w 899014"/>
                <a:gd name="connsiteY6" fmla="*/ 67132 h 134263"/>
                <a:gd name="connsiteX7" fmla="*/ 831860 w 899014"/>
                <a:gd name="connsiteY7" fmla="*/ 0 h 134263"/>
                <a:gd name="connsiteX8" fmla="*/ 828159 w 899014"/>
                <a:gd name="connsiteY8" fmla="*/ 121577 h 134263"/>
                <a:gd name="connsiteX9" fmla="*/ 774224 w 899014"/>
                <a:gd name="connsiteY9" fmla="*/ 67660 h 134263"/>
                <a:gd name="connsiteX10" fmla="*/ 828159 w 899014"/>
                <a:gd name="connsiteY10" fmla="*/ 13743 h 134263"/>
                <a:gd name="connsiteX11" fmla="*/ 882094 w 899014"/>
                <a:gd name="connsiteY11" fmla="*/ 67660 h 134263"/>
                <a:gd name="connsiteX12" fmla="*/ 828159 w 899014"/>
                <a:gd name="connsiteY12" fmla="*/ 121577 h 134263"/>
                <a:gd name="connsiteX0" fmla="*/ 845597 w 912751"/>
                <a:gd name="connsiteY0" fmla="*/ 0 h 134263"/>
                <a:gd name="connsiteX1" fmla="*/ 14895 w 912751"/>
                <a:gd name="connsiteY1" fmla="*/ 0 h 134263"/>
                <a:gd name="connsiteX2" fmla="*/ 0 w 912751"/>
                <a:gd name="connsiteY2" fmla="*/ 71129 h 134263"/>
                <a:gd name="connsiteX3" fmla="*/ 14895 w 912751"/>
                <a:gd name="connsiteY3" fmla="*/ 134263 h 134263"/>
                <a:gd name="connsiteX4" fmla="*/ 845597 w 912751"/>
                <a:gd name="connsiteY4" fmla="*/ 134263 h 134263"/>
                <a:gd name="connsiteX5" fmla="*/ 912751 w 912751"/>
                <a:gd name="connsiteY5" fmla="*/ 67132 h 134263"/>
                <a:gd name="connsiteX6" fmla="*/ 912751 w 912751"/>
                <a:gd name="connsiteY6" fmla="*/ 67132 h 134263"/>
                <a:gd name="connsiteX7" fmla="*/ 845597 w 912751"/>
                <a:gd name="connsiteY7" fmla="*/ 0 h 134263"/>
                <a:gd name="connsiteX8" fmla="*/ 841896 w 912751"/>
                <a:gd name="connsiteY8" fmla="*/ 121577 h 134263"/>
                <a:gd name="connsiteX9" fmla="*/ 787961 w 912751"/>
                <a:gd name="connsiteY9" fmla="*/ 67660 h 134263"/>
                <a:gd name="connsiteX10" fmla="*/ 841896 w 912751"/>
                <a:gd name="connsiteY10" fmla="*/ 13743 h 134263"/>
                <a:gd name="connsiteX11" fmla="*/ 895831 w 912751"/>
                <a:gd name="connsiteY11" fmla="*/ 67660 h 134263"/>
                <a:gd name="connsiteX12" fmla="*/ 841896 w 912751"/>
                <a:gd name="connsiteY12" fmla="*/ 121577 h 134263"/>
                <a:gd name="connsiteX0" fmla="*/ 936293 w 1003447"/>
                <a:gd name="connsiteY0" fmla="*/ 0 h 134263"/>
                <a:gd name="connsiteX1" fmla="*/ 105591 w 1003447"/>
                <a:gd name="connsiteY1" fmla="*/ 0 h 134263"/>
                <a:gd name="connsiteX2" fmla="*/ 0 w 1003447"/>
                <a:gd name="connsiteY2" fmla="*/ 83140 h 134263"/>
                <a:gd name="connsiteX3" fmla="*/ 105591 w 1003447"/>
                <a:gd name="connsiteY3" fmla="*/ 134263 h 134263"/>
                <a:gd name="connsiteX4" fmla="*/ 936293 w 1003447"/>
                <a:gd name="connsiteY4" fmla="*/ 134263 h 134263"/>
                <a:gd name="connsiteX5" fmla="*/ 1003447 w 1003447"/>
                <a:gd name="connsiteY5" fmla="*/ 67132 h 134263"/>
                <a:gd name="connsiteX6" fmla="*/ 1003447 w 1003447"/>
                <a:gd name="connsiteY6" fmla="*/ 67132 h 134263"/>
                <a:gd name="connsiteX7" fmla="*/ 936293 w 1003447"/>
                <a:gd name="connsiteY7" fmla="*/ 0 h 134263"/>
                <a:gd name="connsiteX8" fmla="*/ 932592 w 1003447"/>
                <a:gd name="connsiteY8" fmla="*/ 121577 h 134263"/>
                <a:gd name="connsiteX9" fmla="*/ 878657 w 1003447"/>
                <a:gd name="connsiteY9" fmla="*/ 67660 h 134263"/>
                <a:gd name="connsiteX10" fmla="*/ 932592 w 1003447"/>
                <a:gd name="connsiteY10" fmla="*/ 13743 h 134263"/>
                <a:gd name="connsiteX11" fmla="*/ 986527 w 1003447"/>
                <a:gd name="connsiteY11" fmla="*/ 67660 h 134263"/>
                <a:gd name="connsiteX12" fmla="*/ 932592 w 1003447"/>
                <a:gd name="connsiteY12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3447" h="134263">
                  <a:moveTo>
                    <a:pt x="936293" y="0"/>
                  </a:moveTo>
                  <a:lnTo>
                    <a:pt x="105591" y="0"/>
                  </a:lnTo>
                  <a:lnTo>
                    <a:pt x="0" y="83140"/>
                  </a:lnTo>
                  <a:lnTo>
                    <a:pt x="105591" y="134263"/>
                  </a:lnTo>
                  <a:lnTo>
                    <a:pt x="936293" y="134263"/>
                  </a:lnTo>
                  <a:cubicBezTo>
                    <a:pt x="973308" y="134263"/>
                    <a:pt x="1003447" y="104133"/>
                    <a:pt x="1003447" y="67132"/>
                  </a:cubicBezTo>
                  <a:lnTo>
                    <a:pt x="1003447" y="67132"/>
                  </a:lnTo>
                  <a:cubicBezTo>
                    <a:pt x="1003447" y="30130"/>
                    <a:pt x="973308" y="0"/>
                    <a:pt x="936293" y="0"/>
                  </a:cubicBezTo>
                  <a:close/>
                  <a:moveTo>
                    <a:pt x="932592" y="121577"/>
                  </a:moveTo>
                  <a:cubicBezTo>
                    <a:pt x="902452" y="121577"/>
                    <a:pt x="878657" y="97261"/>
                    <a:pt x="878657" y="67660"/>
                  </a:cubicBezTo>
                  <a:cubicBezTo>
                    <a:pt x="878657" y="38059"/>
                    <a:pt x="902980" y="13743"/>
                    <a:pt x="932592" y="13743"/>
                  </a:cubicBezTo>
                  <a:cubicBezTo>
                    <a:pt x="962203" y="13743"/>
                    <a:pt x="986527" y="38059"/>
                    <a:pt x="986527" y="67660"/>
                  </a:cubicBezTo>
                  <a:cubicBezTo>
                    <a:pt x="986527" y="97261"/>
                    <a:pt x="962203" y="121577"/>
                    <a:pt x="932592" y="12157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8DCF46CB-9554-7049-5E56-0FC1401A7ED9}"/>
                </a:ext>
              </a:extLst>
            </p:cNvPr>
            <p:cNvSpPr/>
            <p:nvPr/>
          </p:nvSpPr>
          <p:spPr>
            <a:xfrm>
              <a:off x="2795400" y="2880151"/>
              <a:ext cx="743690" cy="700806"/>
            </a:xfrm>
            <a:custGeom>
              <a:avLst/>
              <a:gdLst>
                <a:gd name="connsiteX0" fmla="*/ 33842 w 147527"/>
                <a:gd name="connsiteY0" fmla="*/ 139020 h 139020"/>
                <a:gd name="connsiteX1" fmla="*/ 147528 w 147527"/>
                <a:gd name="connsiteY1" fmla="*/ 134792 h 139020"/>
                <a:gd name="connsiteX2" fmla="*/ 147528 w 147527"/>
                <a:gd name="connsiteY2" fmla="*/ 0 h 139020"/>
                <a:gd name="connsiteX3" fmla="*/ 0 w 147527"/>
                <a:gd name="connsiteY3" fmla="*/ 33830 h 139020"/>
                <a:gd name="connsiteX4" fmla="*/ 33842 w 147527"/>
                <a:gd name="connsiteY4" fmla="*/ 139020 h 1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9020">
                  <a:moveTo>
                    <a:pt x="33842" y="139020"/>
                  </a:moveTo>
                  <a:lnTo>
                    <a:pt x="147528" y="134792"/>
                  </a:lnTo>
                  <a:lnTo>
                    <a:pt x="147528" y="0"/>
                  </a:lnTo>
                  <a:lnTo>
                    <a:pt x="0" y="33830"/>
                  </a:lnTo>
                  <a:lnTo>
                    <a:pt x="33842" y="1390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F9CE0F1-86C4-931A-6091-B731A3671ED5}"/>
                </a:ext>
              </a:extLst>
            </p:cNvPr>
            <p:cNvSpPr txBox="1"/>
            <p:nvPr/>
          </p:nvSpPr>
          <p:spPr>
            <a:xfrm>
              <a:off x="2922011" y="3105987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E610C55-F044-244E-CD71-35D97C33FB6B}"/>
                </a:ext>
              </a:extLst>
            </p:cNvPr>
            <p:cNvGrpSpPr/>
            <p:nvPr/>
          </p:nvGrpSpPr>
          <p:grpSpPr>
            <a:xfrm>
              <a:off x="3665768" y="2914969"/>
              <a:ext cx="3652011" cy="611778"/>
              <a:chOff x="8921977" y="1488120"/>
              <a:chExt cx="2926080" cy="673182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A7380E4-AD79-98CE-BADE-0C2E8CD6EEEF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2DC723E2-D3A3-FA81-452C-B2C6CA55EF9F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4635053-22C2-3A83-AD50-C77F85E833A2}"/>
              </a:ext>
            </a:extLst>
          </p:cNvPr>
          <p:cNvGrpSpPr/>
          <p:nvPr/>
        </p:nvGrpSpPr>
        <p:grpSpPr>
          <a:xfrm>
            <a:off x="2795400" y="3623594"/>
            <a:ext cx="5269822" cy="698139"/>
            <a:chOff x="2795400" y="3623594"/>
            <a:chExt cx="5269822" cy="698139"/>
          </a:xfrm>
        </p:grpSpPr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2933BE62-D8FF-1C6A-F6C8-746ACC1E84EB}"/>
                </a:ext>
              </a:extLst>
            </p:cNvPr>
            <p:cNvSpPr/>
            <p:nvPr/>
          </p:nvSpPr>
          <p:spPr>
            <a:xfrm>
              <a:off x="3024303" y="3640315"/>
              <a:ext cx="5040919" cy="681416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1 h 134262"/>
                <a:gd name="connsiteX5" fmla="*/ 830702 w 897856"/>
                <a:gd name="connsiteY5" fmla="*/ 0 h 134262"/>
                <a:gd name="connsiteX6" fmla="*/ 827001 w 897856"/>
                <a:gd name="connsiteY6" fmla="*/ 121048 h 134262"/>
                <a:gd name="connsiteX7" fmla="*/ 773066 w 897856"/>
                <a:gd name="connsiteY7" fmla="*/ 67131 h 134262"/>
                <a:gd name="connsiteX8" fmla="*/ 827001 w 897856"/>
                <a:gd name="connsiteY8" fmla="*/ 13215 h 134262"/>
                <a:gd name="connsiteX9" fmla="*/ 880936 w 897856"/>
                <a:gd name="connsiteY9" fmla="*/ 67131 h 134262"/>
                <a:gd name="connsiteX10" fmla="*/ 827001 w 897856"/>
                <a:gd name="connsiteY10" fmla="*/ 121048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1087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1 h 134263"/>
                <a:gd name="connsiteX6" fmla="*/ 831860 w 899014"/>
                <a:gd name="connsiteY6" fmla="*/ 0 h 134263"/>
                <a:gd name="connsiteX7" fmla="*/ 828159 w 899014"/>
                <a:gd name="connsiteY7" fmla="*/ 121048 h 134263"/>
                <a:gd name="connsiteX8" fmla="*/ 774224 w 899014"/>
                <a:gd name="connsiteY8" fmla="*/ 67131 h 134263"/>
                <a:gd name="connsiteX9" fmla="*/ 828159 w 899014"/>
                <a:gd name="connsiteY9" fmla="*/ 13215 h 134263"/>
                <a:gd name="connsiteX10" fmla="*/ 882094 w 899014"/>
                <a:gd name="connsiteY10" fmla="*/ 67131 h 134263"/>
                <a:gd name="connsiteX11" fmla="*/ 828159 w 899014"/>
                <a:gd name="connsiteY11" fmla="*/ 121048 h 134263"/>
                <a:gd name="connsiteX0" fmla="*/ 848173 w 915327"/>
                <a:gd name="connsiteY0" fmla="*/ 0 h 134263"/>
                <a:gd name="connsiteX1" fmla="*/ 17471 w 915327"/>
                <a:gd name="connsiteY1" fmla="*/ 0 h 134263"/>
                <a:gd name="connsiteX2" fmla="*/ 0 w 915327"/>
                <a:gd name="connsiteY2" fmla="*/ 64521 h 134263"/>
                <a:gd name="connsiteX3" fmla="*/ 17471 w 915327"/>
                <a:gd name="connsiteY3" fmla="*/ 134263 h 134263"/>
                <a:gd name="connsiteX4" fmla="*/ 848173 w 915327"/>
                <a:gd name="connsiteY4" fmla="*/ 134263 h 134263"/>
                <a:gd name="connsiteX5" fmla="*/ 915327 w 915327"/>
                <a:gd name="connsiteY5" fmla="*/ 67131 h 134263"/>
                <a:gd name="connsiteX6" fmla="*/ 848173 w 915327"/>
                <a:gd name="connsiteY6" fmla="*/ 0 h 134263"/>
                <a:gd name="connsiteX7" fmla="*/ 844472 w 915327"/>
                <a:gd name="connsiteY7" fmla="*/ 121048 h 134263"/>
                <a:gd name="connsiteX8" fmla="*/ 790537 w 915327"/>
                <a:gd name="connsiteY8" fmla="*/ 67131 h 134263"/>
                <a:gd name="connsiteX9" fmla="*/ 844472 w 915327"/>
                <a:gd name="connsiteY9" fmla="*/ 13215 h 134263"/>
                <a:gd name="connsiteX10" fmla="*/ 898407 w 915327"/>
                <a:gd name="connsiteY10" fmla="*/ 67131 h 134263"/>
                <a:gd name="connsiteX11" fmla="*/ 844472 w 915327"/>
                <a:gd name="connsiteY11" fmla="*/ 121048 h 134263"/>
                <a:gd name="connsiteX0" fmla="*/ 932822 w 999976"/>
                <a:gd name="connsiteY0" fmla="*/ 0 h 134263"/>
                <a:gd name="connsiteX1" fmla="*/ 102120 w 999976"/>
                <a:gd name="connsiteY1" fmla="*/ 0 h 134263"/>
                <a:gd name="connsiteX2" fmla="*/ 0 w 999976"/>
                <a:gd name="connsiteY2" fmla="*/ 69025 h 134263"/>
                <a:gd name="connsiteX3" fmla="*/ 102120 w 999976"/>
                <a:gd name="connsiteY3" fmla="*/ 134263 h 134263"/>
                <a:gd name="connsiteX4" fmla="*/ 932822 w 999976"/>
                <a:gd name="connsiteY4" fmla="*/ 134263 h 134263"/>
                <a:gd name="connsiteX5" fmla="*/ 999976 w 999976"/>
                <a:gd name="connsiteY5" fmla="*/ 67131 h 134263"/>
                <a:gd name="connsiteX6" fmla="*/ 932822 w 999976"/>
                <a:gd name="connsiteY6" fmla="*/ 0 h 134263"/>
                <a:gd name="connsiteX7" fmla="*/ 929121 w 999976"/>
                <a:gd name="connsiteY7" fmla="*/ 121048 h 134263"/>
                <a:gd name="connsiteX8" fmla="*/ 875186 w 999976"/>
                <a:gd name="connsiteY8" fmla="*/ 67131 h 134263"/>
                <a:gd name="connsiteX9" fmla="*/ 929121 w 999976"/>
                <a:gd name="connsiteY9" fmla="*/ 13215 h 134263"/>
                <a:gd name="connsiteX10" fmla="*/ 983056 w 999976"/>
                <a:gd name="connsiteY10" fmla="*/ 67131 h 134263"/>
                <a:gd name="connsiteX11" fmla="*/ 929121 w 999976"/>
                <a:gd name="connsiteY11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9976" h="134263">
                  <a:moveTo>
                    <a:pt x="932822" y="0"/>
                  </a:moveTo>
                  <a:lnTo>
                    <a:pt x="102120" y="0"/>
                  </a:lnTo>
                  <a:lnTo>
                    <a:pt x="0" y="69025"/>
                  </a:lnTo>
                  <a:lnTo>
                    <a:pt x="102120" y="134263"/>
                  </a:lnTo>
                  <a:lnTo>
                    <a:pt x="932822" y="134263"/>
                  </a:lnTo>
                  <a:cubicBezTo>
                    <a:pt x="969837" y="134263"/>
                    <a:pt x="999976" y="104133"/>
                    <a:pt x="999976" y="67131"/>
                  </a:cubicBezTo>
                  <a:cubicBezTo>
                    <a:pt x="999976" y="30130"/>
                    <a:pt x="969837" y="0"/>
                    <a:pt x="932822" y="0"/>
                  </a:cubicBezTo>
                  <a:close/>
                  <a:moveTo>
                    <a:pt x="929121" y="121048"/>
                  </a:moveTo>
                  <a:cubicBezTo>
                    <a:pt x="898981" y="121048"/>
                    <a:pt x="875186" y="96733"/>
                    <a:pt x="875186" y="67131"/>
                  </a:cubicBezTo>
                  <a:cubicBezTo>
                    <a:pt x="875186" y="37530"/>
                    <a:pt x="899509" y="13215"/>
                    <a:pt x="929121" y="13215"/>
                  </a:cubicBezTo>
                  <a:cubicBezTo>
                    <a:pt x="958732" y="13215"/>
                    <a:pt x="983056" y="37530"/>
                    <a:pt x="983056" y="67131"/>
                  </a:cubicBezTo>
                  <a:cubicBezTo>
                    <a:pt x="983056" y="96733"/>
                    <a:pt x="958732" y="121048"/>
                    <a:pt x="929121" y="12104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76" name="Freeform 20">
              <a:extLst>
                <a:ext uri="{FF2B5EF4-FFF2-40B4-BE49-F238E27FC236}">
                  <a16:creationId xmlns:a16="http://schemas.microsoft.com/office/drawing/2014/main" id="{F46912E3-4105-02B9-2B9E-93120184A89C}"/>
                </a:ext>
              </a:extLst>
            </p:cNvPr>
            <p:cNvSpPr/>
            <p:nvPr/>
          </p:nvSpPr>
          <p:spPr>
            <a:xfrm>
              <a:off x="2795400" y="3623594"/>
              <a:ext cx="743690" cy="698139"/>
            </a:xfrm>
            <a:custGeom>
              <a:avLst/>
              <a:gdLst>
                <a:gd name="connsiteX0" fmla="*/ 0 w 147527"/>
                <a:gd name="connsiteY0" fmla="*/ 104662 h 138491"/>
                <a:gd name="connsiteX1" fmla="*/ 147528 w 147527"/>
                <a:gd name="connsiteY1" fmla="*/ 138492 h 138491"/>
                <a:gd name="connsiteX2" fmla="*/ 147528 w 147527"/>
                <a:gd name="connsiteY2" fmla="*/ 4229 h 138491"/>
                <a:gd name="connsiteX3" fmla="*/ 33842 w 147527"/>
                <a:gd name="connsiteY3" fmla="*/ 0 h 138491"/>
                <a:gd name="connsiteX4" fmla="*/ 0 w 147527"/>
                <a:gd name="connsiteY4" fmla="*/ 104662 h 13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8491">
                  <a:moveTo>
                    <a:pt x="0" y="104662"/>
                  </a:moveTo>
                  <a:lnTo>
                    <a:pt x="147528" y="138492"/>
                  </a:lnTo>
                  <a:lnTo>
                    <a:pt x="147528" y="4229"/>
                  </a:lnTo>
                  <a:lnTo>
                    <a:pt x="33842" y="0"/>
                  </a:lnTo>
                  <a:lnTo>
                    <a:pt x="0" y="104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C0C4EC-3A1D-B009-2C82-AFA83AB3A16C}"/>
                </a:ext>
              </a:extLst>
            </p:cNvPr>
            <p:cNvSpPr txBox="1"/>
            <p:nvPr/>
          </p:nvSpPr>
          <p:spPr>
            <a:xfrm>
              <a:off x="2913305" y="3796125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25035A3-601E-CA66-CD9D-BEB702376C31}"/>
                </a:ext>
              </a:extLst>
            </p:cNvPr>
            <p:cNvGrpSpPr/>
            <p:nvPr/>
          </p:nvGrpSpPr>
          <p:grpSpPr>
            <a:xfrm>
              <a:off x="3665768" y="3675134"/>
              <a:ext cx="3652011" cy="611778"/>
              <a:chOff x="8921977" y="1488120"/>
              <a:chExt cx="2926080" cy="673182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4A7F1469-F510-87A9-6B15-5A622076BE6B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28AF6DA-BF06-4CD3-C4EB-D29D714F760A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6BA2148-53BD-CF14-E2A6-16CB75D3715F}"/>
              </a:ext>
            </a:extLst>
          </p:cNvPr>
          <p:cNvGrpSpPr/>
          <p:nvPr/>
        </p:nvGrpSpPr>
        <p:grpSpPr>
          <a:xfrm>
            <a:off x="2344918" y="4193831"/>
            <a:ext cx="5720305" cy="892663"/>
            <a:chOff x="2344918" y="4193831"/>
            <a:chExt cx="5720305" cy="892663"/>
          </a:xfrm>
        </p:grpSpPr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FFEA5953-B84A-5FF0-D125-AB10A8E9EE11}"/>
                </a:ext>
              </a:extLst>
            </p:cNvPr>
            <p:cNvSpPr/>
            <p:nvPr/>
          </p:nvSpPr>
          <p:spPr>
            <a:xfrm>
              <a:off x="2777173" y="4405078"/>
              <a:ext cx="5288050" cy="681416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30702 w 897856"/>
                <a:gd name="connsiteY5" fmla="*/ 0 h 134263"/>
                <a:gd name="connsiteX6" fmla="*/ 827001 w 897856"/>
                <a:gd name="connsiteY6" fmla="*/ 121577 h 134263"/>
                <a:gd name="connsiteX7" fmla="*/ 773066 w 897856"/>
                <a:gd name="connsiteY7" fmla="*/ 67660 h 134263"/>
                <a:gd name="connsiteX8" fmla="*/ 827001 w 897856"/>
                <a:gd name="connsiteY8" fmla="*/ 13743 h 134263"/>
                <a:gd name="connsiteX9" fmla="*/ 880936 w 897856"/>
                <a:gd name="connsiteY9" fmla="*/ 67660 h 134263"/>
                <a:gd name="connsiteX10" fmla="*/ 827001 w 897856"/>
                <a:gd name="connsiteY10" fmla="*/ 121577 h 134263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5641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31860 w 899014"/>
                <a:gd name="connsiteY6" fmla="*/ 0 h 134263"/>
                <a:gd name="connsiteX7" fmla="*/ 828159 w 899014"/>
                <a:gd name="connsiteY7" fmla="*/ 121577 h 134263"/>
                <a:gd name="connsiteX8" fmla="*/ 774224 w 899014"/>
                <a:gd name="connsiteY8" fmla="*/ 67660 h 134263"/>
                <a:gd name="connsiteX9" fmla="*/ 828159 w 899014"/>
                <a:gd name="connsiteY9" fmla="*/ 13743 h 134263"/>
                <a:gd name="connsiteX10" fmla="*/ 882094 w 899014"/>
                <a:gd name="connsiteY10" fmla="*/ 67660 h 134263"/>
                <a:gd name="connsiteX11" fmla="*/ 828159 w 899014"/>
                <a:gd name="connsiteY11" fmla="*/ 121577 h 134263"/>
                <a:gd name="connsiteX0" fmla="*/ 847314 w 914468"/>
                <a:gd name="connsiteY0" fmla="*/ 0 h 134263"/>
                <a:gd name="connsiteX1" fmla="*/ 16612 w 914468"/>
                <a:gd name="connsiteY1" fmla="*/ 0 h 134263"/>
                <a:gd name="connsiteX2" fmla="*/ 0 w 914468"/>
                <a:gd name="connsiteY2" fmla="*/ 66500 h 134263"/>
                <a:gd name="connsiteX3" fmla="*/ 16612 w 914468"/>
                <a:gd name="connsiteY3" fmla="*/ 134263 h 134263"/>
                <a:gd name="connsiteX4" fmla="*/ 847314 w 914468"/>
                <a:gd name="connsiteY4" fmla="*/ 134263 h 134263"/>
                <a:gd name="connsiteX5" fmla="*/ 914468 w 914468"/>
                <a:gd name="connsiteY5" fmla="*/ 67132 h 134263"/>
                <a:gd name="connsiteX6" fmla="*/ 847314 w 914468"/>
                <a:gd name="connsiteY6" fmla="*/ 0 h 134263"/>
                <a:gd name="connsiteX7" fmla="*/ 843613 w 914468"/>
                <a:gd name="connsiteY7" fmla="*/ 121577 h 134263"/>
                <a:gd name="connsiteX8" fmla="*/ 789678 w 914468"/>
                <a:gd name="connsiteY8" fmla="*/ 67660 h 134263"/>
                <a:gd name="connsiteX9" fmla="*/ 843613 w 914468"/>
                <a:gd name="connsiteY9" fmla="*/ 13743 h 134263"/>
                <a:gd name="connsiteX10" fmla="*/ 897548 w 914468"/>
                <a:gd name="connsiteY10" fmla="*/ 67660 h 134263"/>
                <a:gd name="connsiteX11" fmla="*/ 843613 w 914468"/>
                <a:gd name="connsiteY11" fmla="*/ 121577 h 134263"/>
                <a:gd name="connsiteX0" fmla="*/ 981846 w 1049000"/>
                <a:gd name="connsiteY0" fmla="*/ 0 h 134263"/>
                <a:gd name="connsiteX1" fmla="*/ 151144 w 1049000"/>
                <a:gd name="connsiteY1" fmla="*/ 0 h 134263"/>
                <a:gd name="connsiteX2" fmla="*/ 0 w 1049000"/>
                <a:gd name="connsiteY2" fmla="*/ 33469 h 134263"/>
                <a:gd name="connsiteX3" fmla="*/ 151144 w 1049000"/>
                <a:gd name="connsiteY3" fmla="*/ 134263 h 134263"/>
                <a:gd name="connsiteX4" fmla="*/ 981846 w 1049000"/>
                <a:gd name="connsiteY4" fmla="*/ 134263 h 134263"/>
                <a:gd name="connsiteX5" fmla="*/ 1049000 w 1049000"/>
                <a:gd name="connsiteY5" fmla="*/ 67132 h 134263"/>
                <a:gd name="connsiteX6" fmla="*/ 981846 w 1049000"/>
                <a:gd name="connsiteY6" fmla="*/ 0 h 134263"/>
                <a:gd name="connsiteX7" fmla="*/ 978145 w 1049000"/>
                <a:gd name="connsiteY7" fmla="*/ 121577 h 134263"/>
                <a:gd name="connsiteX8" fmla="*/ 924210 w 1049000"/>
                <a:gd name="connsiteY8" fmla="*/ 67660 h 134263"/>
                <a:gd name="connsiteX9" fmla="*/ 978145 w 1049000"/>
                <a:gd name="connsiteY9" fmla="*/ 13743 h 134263"/>
                <a:gd name="connsiteX10" fmla="*/ 1032080 w 1049000"/>
                <a:gd name="connsiteY10" fmla="*/ 67660 h 134263"/>
                <a:gd name="connsiteX11" fmla="*/ 978145 w 1049000"/>
                <a:gd name="connsiteY11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9000" h="134263">
                  <a:moveTo>
                    <a:pt x="981846" y="0"/>
                  </a:moveTo>
                  <a:lnTo>
                    <a:pt x="151144" y="0"/>
                  </a:lnTo>
                  <a:lnTo>
                    <a:pt x="0" y="33469"/>
                  </a:lnTo>
                  <a:lnTo>
                    <a:pt x="151144" y="134263"/>
                  </a:lnTo>
                  <a:lnTo>
                    <a:pt x="981846" y="134263"/>
                  </a:lnTo>
                  <a:cubicBezTo>
                    <a:pt x="1018861" y="134263"/>
                    <a:pt x="1049000" y="104133"/>
                    <a:pt x="1049000" y="67132"/>
                  </a:cubicBezTo>
                  <a:cubicBezTo>
                    <a:pt x="1049000" y="30130"/>
                    <a:pt x="1018861" y="0"/>
                    <a:pt x="981846" y="0"/>
                  </a:cubicBezTo>
                  <a:close/>
                  <a:moveTo>
                    <a:pt x="978145" y="121577"/>
                  </a:moveTo>
                  <a:cubicBezTo>
                    <a:pt x="948005" y="121577"/>
                    <a:pt x="924210" y="97261"/>
                    <a:pt x="924210" y="67660"/>
                  </a:cubicBezTo>
                  <a:cubicBezTo>
                    <a:pt x="924210" y="38059"/>
                    <a:pt x="948533" y="13743"/>
                    <a:pt x="978145" y="13743"/>
                  </a:cubicBezTo>
                  <a:cubicBezTo>
                    <a:pt x="1007756" y="13743"/>
                    <a:pt x="1032080" y="38059"/>
                    <a:pt x="1032080" y="67660"/>
                  </a:cubicBezTo>
                  <a:cubicBezTo>
                    <a:pt x="1032080" y="97261"/>
                    <a:pt x="1007756" y="121577"/>
                    <a:pt x="978145" y="12157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83" name="Freeform 21">
              <a:extLst>
                <a:ext uri="{FF2B5EF4-FFF2-40B4-BE49-F238E27FC236}">
                  <a16:creationId xmlns:a16="http://schemas.microsoft.com/office/drawing/2014/main" id="{A9F7B75D-8AA0-9E8C-7B8B-C89235B4836A}"/>
                </a:ext>
              </a:extLst>
            </p:cNvPr>
            <p:cNvSpPr/>
            <p:nvPr/>
          </p:nvSpPr>
          <p:spPr>
            <a:xfrm>
              <a:off x="2344918" y="4193831"/>
              <a:ext cx="1194172" cy="892663"/>
            </a:xfrm>
            <a:custGeom>
              <a:avLst/>
              <a:gdLst>
                <a:gd name="connsiteX0" fmla="*/ 0 w 236890"/>
                <a:gd name="connsiteY0" fmla="*/ 65017 h 177079"/>
                <a:gd name="connsiteX1" fmla="*/ 236891 w 236890"/>
                <a:gd name="connsiteY1" fmla="*/ 177079 h 177079"/>
                <a:gd name="connsiteX2" fmla="*/ 236891 w 236890"/>
                <a:gd name="connsiteY2" fmla="*/ 42288 h 177079"/>
                <a:gd name="connsiteX3" fmla="*/ 89363 w 236890"/>
                <a:gd name="connsiteY3" fmla="*/ 0 h 177079"/>
                <a:gd name="connsiteX4" fmla="*/ 0 w 236890"/>
                <a:gd name="connsiteY4" fmla="*/ 65017 h 17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7079">
                  <a:moveTo>
                    <a:pt x="0" y="65017"/>
                  </a:moveTo>
                  <a:lnTo>
                    <a:pt x="236891" y="177079"/>
                  </a:lnTo>
                  <a:lnTo>
                    <a:pt x="236891" y="42288"/>
                  </a:lnTo>
                  <a:lnTo>
                    <a:pt x="89363" y="0"/>
                  </a:lnTo>
                  <a:lnTo>
                    <a:pt x="0" y="650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003382E-8EE1-0D48-7DFB-67AE6EE3C580}"/>
                </a:ext>
              </a:extLst>
            </p:cNvPr>
            <p:cNvSpPr txBox="1"/>
            <p:nvPr/>
          </p:nvSpPr>
          <p:spPr>
            <a:xfrm>
              <a:off x="2892998" y="4471289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B7FE690-E08A-1242-26E2-DB8CC656A5C9}"/>
                </a:ext>
              </a:extLst>
            </p:cNvPr>
            <p:cNvGrpSpPr/>
            <p:nvPr/>
          </p:nvGrpSpPr>
          <p:grpSpPr>
            <a:xfrm>
              <a:off x="3665768" y="4439897"/>
              <a:ext cx="3652011" cy="611778"/>
              <a:chOff x="8921977" y="1488120"/>
              <a:chExt cx="2926080" cy="673182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4D41497-EF50-F435-048E-EE7740A5FB2B}"/>
                  </a:ext>
                </a:extLst>
              </p:cNvPr>
              <p:cNvSpPr txBox="1"/>
              <p:nvPr/>
            </p:nvSpPr>
            <p:spPr>
              <a:xfrm>
                <a:off x="8921977" y="1488120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CF8F7B9-819F-9917-C6D5-14F2D81F37F4}"/>
                  </a:ext>
                </a:extLst>
              </p:cNvPr>
              <p:cNvSpPr txBox="1"/>
              <p:nvPr/>
            </p:nvSpPr>
            <p:spPr>
              <a:xfrm>
                <a:off x="8921977" y="1890368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/>
                  <a:t>Lorem ipsum dolor sit amet, nibh est. A magna maecenas, quam.</a:t>
                </a:r>
              </a:p>
            </p:txBody>
          </p:sp>
        </p:grpSp>
      </p:grpSp>
      <p:pic>
        <p:nvPicPr>
          <p:cNvPr id="88" name="Graphic 87" descr="Bullseye with solid fill">
            <a:extLst>
              <a:ext uri="{FF2B5EF4-FFF2-40B4-BE49-F238E27FC236}">
                <a16:creationId xmlns:a16="http://schemas.microsoft.com/office/drawing/2014/main" id="{2F1BC1BF-BDD3-9AC4-0764-9D1BD4EDC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3877" y="3763457"/>
            <a:ext cx="435132" cy="435132"/>
          </a:xfrm>
          <a:prstGeom prst="rect">
            <a:avLst/>
          </a:prstGeom>
        </p:spPr>
      </p:pic>
      <p:pic>
        <p:nvPicPr>
          <p:cNvPr id="89" name="Graphic 88" descr="Hourglass 30% with solid fill">
            <a:extLst>
              <a:ext uri="{FF2B5EF4-FFF2-40B4-BE49-F238E27FC236}">
                <a16:creationId xmlns:a16="http://schemas.microsoft.com/office/drawing/2014/main" id="{06878960-1195-D4E0-F283-2A2F27C83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3877" y="3003292"/>
            <a:ext cx="435132" cy="435132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1AD578DC-051C-E45E-CB2D-2DBD16DC57DF}"/>
              </a:ext>
            </a:extLst>
          </p:cNvPr>
          <p:cNvGrpSpPr/>
          <p:nvPr/>
        </p:nvGrpSpPr>
        <p:grpSpPr>
          <a:xfrm>
            <a:off x="2344918" y="2118057"/>
            <a:ext cx="5720306" cy="889996"/>
            <a:chOff x="2344918" y="2118057"/>
            <a:chExt cx="5720306" cy="889996"/>
          </a:xfrm>
        </p:grpSpPr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id="{130F3FAD-5E39-7EAE-729A-369F975FAB37}"/>
                </a:ext>
              </a:extLst>
            </p:cNvPr>
            <p:cNvSpPr/>
            <p:nvPr/>
          </p:nvSpPr>
          <p:spPr>
            <a:xfrm>
              <a:off x="2645555" y="2118057"/>
              <a:ext cx="5419669" cy="681416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97856 w 897856"/>
                <a:gd name="connsiteY5" fmla="*/ 67132 h 134263"/>
                <a:gd name="connsiteX6" fmla="*/ 830702 w 897856"/>
                <a:gd name="connsiteY6" fmla="*/ 0 h 134263"/>
                <a:gd name="connsiteX7" fmla="*/ 827001 w 897856"/>
                <a:gd name="connsiteY7" fmla="*/ 121048 h 134263"/>
                <a:gd name="connsiteX8" fmla="*/ 773066 w 897856"/>
                <a:gd name="connsiteY8" fmla="*/ 67132 h 134263"/>
                <a:gd name="connsiteX9" fmla="*/ 827001 w 897856"/>
                <a:gd name="connsiteY9" fmla="*/ 13215 h 134263"/>
                <a:gd name="connsiteX10" fmla="*/ 880936 w 897856"/>
                <a:gd name="connsiteY10" fmla="*/ 67132 h 134263"/>
                <a:gd name="connsiteX11" fmla="*/ 827001 w 897856"/>
                <a:gd name="connsiteY11" fmla="*/ 121048 h 134263"/>
                <a:gd name="connsiteX0" fmla="*/ 831002 w 898156"/>
                <a:gd name="connsiteY0" fmla="*/ 0 h 134263"/>
                <a:gd name="connsiteX1" fmla="*/ 300 w 898156"/>
                <a:gd name="connsiteY1" fmla="*/ 0 h 134263"/>
                <a:gd name="connsiteX2" fmla="*/ 0 w 898156"/>
                <a:gd name="connsiteY2" fmla="*/ 66905 h 134263"/>
                <a:gd name="connsiteX3" fmla="*/ 300 w 898156"/>
                <a:gd name="connsiteY3" fmla="*/ 134263 h 134263"/>
                <a:gd name="connsiteX4" fmla="*/ 831002 w 898156"/>
                <a:gd name="connsiteY4" fmla="*/ 134263 h 134263"/>
                <a:gd name="connsiteX5" fmla="*/ 898156 w 898156"/>
                <a:gd name="connsiteY5" fmla="*/ 67132 h 134263"/>
                <a:gd name="connsiteX6" fmla="*/ 898156 w 898156"/>
                <a:gd name="connsiteY6" fmla="*/ 67132 h 134263"/>
                <a:gd name="connsiteX7" fmla="*/ 831002 w 898156"/>
                <a:gd name="connsiteY7" fmla="*/ 0 h 134263"/>
                <a:gd name="connsiteX8" fmla="*/ 827301 w 898156"/>
                <a:gd name="connsiteY8" fmla="*/ 121048 h 134263"/>
                <a:gd name="connsiteX9" fmla="*/ 773366 w 898156"/>
                <a:gd name="connsiteY9" fmla="*/ 67132 h 134263"/>
                <a:gd name="connsiteX10" fmla="*/ 827301 w 898156"/>
                <a:gd name="connsiteY10" fmla="*/ 13215 h 134263"/>
                <a:gd name="connsiteX11" fmla="*/ 881236 w 898156"/>
                <a:gd name="connsiteY11" fmla="*/ 67132 h 134263"/>
                <a:gd name="connsiteX12" fmla="*/ 827301 w 898156"/>
                <a:gd name="connsiteY12" fmla="*/ 121048 h 134263"/>
                <a:gd name="connsiteX0" fmla="*/ 850749 w 917903"/>
                <a:gd name="connsiteY0" fmla="*/ 0 h 134263"/>
                <a:gd name="connsiteX1" fmla="*/ 20047 w 917903"/>
                <a:gd name="connsiteY1" fmla="*/ 0 h 134263"/>
                <a:gd name="connsiteX2" fmla="*/ 0 w 917903"/>
                <a:gd name="connsiteY2" fmla="*/ 72056 h 134263"/>
                <a:gd name="connsiteX3" fmla="*/ 20047 w 917903"/>
                <a:gd name="connsiteY3" fmla="*/ 134263 h 134263"/>
                <a:gd name="connsiteX4" fmla="*/ 850749 w 917903"/>
                <a:gd name="connsiteY4" fmla="*/ 134263 h 134263"/>
                <a:gd name="connsiteX5" fmla="*/ 917903 w 917903"/>
                <a:gd name="connsiteY5" fmla="*/ 67132 h 134263"/>
                <a:gd name="connsiteX6" fmla="*/ 917903 w 917903"/>
                <a:gd name="connsiteY6" fmla="*/ 67132 h 134263"/>
                <a:gd name="connsiteX7" fmla="*/ 850749 w 917903"/>
                <a:gd name="connsiteY7" fmla="*/ 0 h 134263"/>
                <a:gd name="connsiteX8" fmla="*/ 847048 w 917903"/>
                <a:gd name="connsiteY8" fmla="*/ 121048 h 134263"/>
                <a:gd name="connsiteX9" fmla="*/ 793113 w 917903"/>
                <a:gd name="connsiteY9" fmla="*/ 67132 h 134263"/>
                <a:gd name="connsiteX10" fmla="*/ 847048 w 917903"/>
                <a:gd name="connsiteY10" fmla="*/ 13215 h 134263"/>
                <a:gd name="connsiteX11" fmla="*/ 900983 w 917903"/>
                <a:gd name="connsiteY11" fmla="*/ 67132 h 134263"/>
                <a:gd name="connsiteX12" fmla="*/ 847048 w 917903"/>
                <a:gd name="connsiteY12" fmla="*/ 121048 h 134263"/>
                <a:gd name="connsiteX0" fmla="*/ 1007955 w 1075109"/>
                <a:gd name="connsiteY0" fmla="*/ 0 h 134263"/>
                <a:gd name="connsiteX1" fmla="*/ 177253 w 1075109"/>
                <a:gd name="connsiteY1" fmla="*/ 0 h 134263"/>
                <a:gd name="connsiteX2" fmla="*/ 0 w 1075109"/>
                <a:gd name="connsiteY2" fmla="*/ 111093 h 134263"/>
                <a:gd name="connsiteX3" fmla="*/ 177253 w 1075109"/>
                <a:gd name="connsiteY3" fmla="*/ 134263 h 134263"/>
                <a:gd name="connsiteX4" fmla="*/ 1007955 w 1075109"/>
                <a:gd name="connsiteY4" fmla="*/ 134263 h 134263"/>
                <a:gd name="connsiteX5" fmla="*/ 1075109 w 1075109"/>
                <a:gd name="connsiteY5" fmla="*/ 67132 h 134263"/>
                <a:gd name="connsiteX6" fmla="*/ 1075109 w 1075109"/>
                <a:gd name="connsiteY6" fmla="*/ 67132 h 134263"/>
                <a:gd name="connsiteX7" fmla="*/ 1007955 w 1075109"/>
                <a:gd name="connsiteY7" fmla="*/ 0 h 134263"/>
                <a:gd name="connsiteX8" fmla="*/ 1004254 w 1075109"/>
                <a:gd name="connsiteY8" fmla="*/ 121048 h 134263"/>
                <a:gd name="connsiteX9" fmla="*/ 950319 w 1075109"/>
                <a:gd name="connsiteY9" fmla="*/ 67132 h 134263"/>
                <a:gd name="connsiteX10" fmla="*/ 1004254 w 1075109"/>
                <a:gd name="connsiteY10" fmla="*/ 13215 h 134263"/>
                <a:gd name="connsiteX11" fmla="*/ 1058189 w 1075109"/>
                <a:gd name="connsiteY11" fmla="*/ 67132 h 134263"/>
                <a:gd name="connsiteX12" fmla="*/ 1004254 w 1075109"/>
                <a:gd name="connsiteY12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109" h="134263">
                  <a:moveTo>
                    <a:pt x="1007955" y="0"/>
                  </a:moveTo>
                  <a:lnTo>
                    <a:pt x="177253" y="0"/>
                  </a:lnTo>
                  <a:lnTo>
                    <a:pt x="0" y="111093"/>
                  </a:lnTo>
                  <a:lnTo>
                    <a:pt x="177253" y="134263"/>
                  </a:lnTo>
                  <a:lnTo>
                    <a:pt x="1007955" y="134263"/>
                  </a:lnTo>
                  <a:cubicBezTo>
                    <a:pt x="1044970" y="134263"/>
                    <a:pt x="1075109" y="104133"/>
                    <a:pt x="1075109" y="67132"/>
                  </a:cubicBezTo>
                  <a:lnTo>
                    <a:pt x="1075109" y="67132"/>
                  </a:lnTo>
                  <a:cubicBezTo>
                    <a:pt x="1075109" y="30130"/>
                    <a:pt x="1044970" y="0"/>
                    <a:pt x="1007955" y="0"/>
                  </a:cubicBezTo>
                  <a:close/>
                  <a:moveTo>
                    <a:pt x="1004254" y="121048"/>
                  </a:moveTo>
                  <a:cubicBezTo>
                    <a:pt x="974114" y="121048"/>
                    <a:pt x="950319" y="96733"/>
                    <a:pt x="950319" y="67132"/>
                  </a:cubicBezTo>
                  <a:cubicBezTo>
                    <a:pt x="950319" y="37530"/>
                    <a:pt x="974642" y="13215"/>
                    <a:pt x="1004254" y="13215"/>
                  </a:cubicBezTo>
                  <a:cubicBezTo>
                    <a:pt x="1033865" y="13215"/>
                    <a:pt x="1058189" y="37530"/>
                    <a:pt x="1058189" y="67132"/>
                  </a:cubicBezTo>
                  <a:cubicBezTo>
                    <a:pt x="1058189" y="96733"/>
                    <a:pt x="1033865" y="121048"/>
                    <a:pt x="1004254" y="121048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55206043-043D-225B-4892-E871A5D5BA2E}"/>
                </a:ext>
              </a:extLst>
            </p:cNvPr>
            <p:cNvSpPr/>
            <p:nvPr/>
          </p:nvSpPr>
          <p:spPr>
            <a:xfrm>
              <a:off x="2344918" y="2118057"/>
              <a:ext cx="1194172" cy="889996"/>
            </a:xfrm>
            <a:custGeom>
              <a:avLst/>
              <a:gdLst>
                <a:gd name="connsiteX0" fmla="*/ 0 w 236890"/>
                <a:gd name="connsiteY0" fmla="*/ 111534 h 176550"/>
                <a:gd name="connsiteX1" fmla="*/ 236891 w 236890"/>
                <a:gd name="connsiteY1" fmla="*/ 0 h 176550"/>
                <a:gd name="connsiteX2" fmla="*/ 236891 w 236890"/>
                <a:gd name="connsiteY2" fmla="*/ 134263 h 176550"/>
                <a:gd name="connsiteX3" fmla="*/ 89363 w 236890"/>
                <a:gd name="connsiteY3" fmla="*/ 176551 h 176550"/>
                <a:gd name="connsiteX4" fmla="*/ 0 w 236890"/>
                <a:gd name="connsiteY4" fmla="*/ 111534 h 1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6550">
                  <a:moveTo>
                    <a:pt x="0" y="111534"/>
                  </a:moveTo>
                  <a:lnTo>
                    <a:pt x="236891" y="0"/>
                  </a:lnTo>
                  <a:lnTo>
                    <a:pt x="236891" y="134263"/>
                  </a:lnTo>
                  <a:lnTo>
                    <a:pt x="89363" y="176551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20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256B134-EC53-339B-6DAD-BB2A3220F476}"/>
                </a:ext>
              </a:extLst>
            </p:cNvPr>
            <p:cNvSpPr txBox="1"/>
            <p:nvPr/>
          </p:nvSpPr>
          <p:spPr>
            <a:xfrm>
              <a:off x="2895356" y="2463907"/>
              <a:ext cx="625060" cy="30777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32BDC725-2F70-AB05-7E8A-A085889FD71A}"/>
                </a:ext>
              </a:extLst>
            </p:cNvPr>
            <p:cNvGrpSpPr/>
            <p:nvPr/>
          </p:nvGrpSpPr>
          <p:grpSpPr>
            <a:xfrm>
              <a:off x="3665768" y="2152876"/>
              <a:ext cx="3652011" cy="611778"/>
              <a:chOff x="8921977" y="1488121"/>
              <a:chExt cx="2926080" cy="673182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BBD5AB6-5609-38D8-1239-5D4B2D1205E7}"/>
                  </a:ext>
                </a:extLst>
              </p:cNvPr>
              <p:cNvSpPr txBox="1"/>
              <p:nvPr/>
            </p:nvSpPr>
            <p:spPr>
              <a:xfrm>
                <a:off x="8921977" y="1488121"/>
                <a:ext cx="2926080" cy="44026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BAADEB8-9216-A9CC-0945-0E822453FCF9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09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00" noProof="1">
                    <a:solidFill>
                      <a:schemeClr val="bg1"/>
                    </a:solidFill>
                  </a:rPr>
                  <a:t>Lorem ipsum dolor sit amet, nibh est. A magna maecenas, quam.</a:t>
                </a:r>
              </a:p>
            </p:txBody>
          </p:sp>
        </p:grpSp>
      </p:grpSp>
      <p:pic>
        <p:nvPicPr>
          <p:cNvPr id="95" name="Graphic 94" descr="Research with solid fill">
            <a:extLst>
              <a:ext uri="{FF2B5EF4-FFF2-40B4-BE49-F238E27FC236}">
                <a16:creationId xmlns:a16="http://schemas.microsoft.com/office/drawing/2014/main" id="{B1612A38-B91D-D44E-632E-D233A8BC6F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93877" y="2241199"/>
            <a:ext cx="435132" cy="435132"/>
          </a:xfrm>
          <a:prstGeom prst="rect">
            <a:avLst/>
          </a:prstGeom>
        </p:spPr>
      </p:pic>
      <p:pic>
        <p:nvPicPr>
          <p:cNvPr id="98" name="Graphic 97" descr="Gears with solid fill">
            <a:extLst>
              <a:ext uri="{FF2B5EF4-FFF2-40B4-BE49-F238E27FC236}">
                <a16:creationId xmlns:a16="http://schemas.microsoft.com/office/drawing/2014/main" id="{A59E4D95-C0D6-9F2E-5329-ABA01A9D2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93877" y="4528220"/>
            <a:ext cx="435132" cy="43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2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10464</TotalTime>
  <Words>230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Semi-Radial Block List – Slide Template</vt:lpstr>
      <vt:lpstr>4-Step Semi-Radial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Semi-Radial Block List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2024-06-17T23:59:29Z</dcterms:modified>
  <cp:category>Charts &amp; Diagrams</cp:category>
</cp:coreProperties>
</file>