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37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Semi-Radial Block List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821FA93-9DAE-8AF6-EE19-4ACC2CF21BEF}"/>
              </a:ext>
            </a:extLst>
          </p:cNvPr>
          <p:cNvSpPr/>
          <p:nvPr/>
        </p:nvSpPr>
        <p:spPr>
          <a:xfrm>
            <a:off x="2252169" y="2484862"/>
            <a:ext cx="1982774" cy="1885347"/>
          </a:xfrm>
          <a:custGeom>
            <a:avLst/>
            <a:gdLst>
              <a:gd name="connsiteX0" fmla="*/ 123733 w 357450"/>
              <a:gd name="connsiteY0" fmla="*/ 339886 h 339886"/>
              <a:gd name="connsiteX1" fmla="*/ 234247 w 357450"/>
              <a:gd name="connsiteY1" fmla="*/ 339886 h 339886"/>
              <a:gd name="connsiteX2" fmla="*/ 323609 w 357450"/>
              <a:gd name="connsiteY2" fmla="*/ 274869 h 339886"/>
              <a:gd name="connsiteX3" fmla="*/ 357451 w 357450"/>
              <a:gd name="connsiteY3" fmla="*/ 170207 h 339886"/>
              <a:gd name="connsiteX4" fmla="*/ 323609 w 357450"/>
              <a:gd name="connsiteY4" fmla="*/ 65017 h 339886"/>
              <a:gd name="connsiteX5" fmla="*/ 234247 w 357450"/>
              <a:gd name="connsiteY5" fmla="*/ 0 h 339886"/>
              <a:gd name="connsiteX6" fmla="*/ 123733 w 357450"/>
              <a:gd name="connsiteY6" fmla="*/ 0 h 339886"/>
              <a:gd name="connsiteX7" fmla="*/ 34370 w 357450"/>
              <a:gd name="connsiteY7" fmla="*/ 65017 h 339886"/>
              <a:gd name="connsiteX8" fmla="*/ 0 w 357450"/>
              <a:gd name="connsiteY8" fmla="*/ 170207 h 339886"/>
              <a:gd name="connsiteX9" fmla="*/ 34370 w 357450"/>
              <a:gd name="connsiteY9" fmla="*/ 274869 h 339886"/>
              <a:gd name="connsiteX10" fmla="*/ 123733 w 357450"/>
              <a:gd name="connsiteY10" fmla="*/ 339886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7450" h="339886">
                <a:moveTo>
                  <a:pt x="123733" y="339886"/>
                </a:moveTo>
                <a:lnTo>
                  <a:pt x="234247" y="339886"/>
                </a:lnTo>
                <a:lnTo>
                  <a:pt x="323609" y="274869"/>
                </a:lnTo>
                <a:lnTo>
                  <a:pt x="357451" y="170207"/>
                </a:lnTo>
                <a:lnTo>
                  <a:pt x="323609" y="65017"/>
                </a:lnTo>
                <a:lnTo>
                  <a:pt x="234247" y="0"/>
                </a:lnTo>
                <a:lnTo>
                  <a:pt x="123733" y="0"/>
                </a:lnTo>
                <a:lnTo>
                  <a:pt x="34370" y="65017"/>
                </a:lnTo>
                <a:lnTo>
                  <a:pt x="0" y="170207"/>
                </a:lnTo>
                <a:lnTo>
                  <a:pt x="34370" y="274869"/>
                </a:lnTo>
                <a:lnTo>
                  <a:pt x="123733" y="339886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65905CC-8F9E-7727-D40A-CA5DB6D9AFFD}"/>
              </a:ext>
            </a:extLst>
          </p:cNvPr>
          <p:cNvGrpSpPr/>
          <p:nvPr/>
        </p:nvGrpSpPr>
        <p:grpSpPr>
          <a:xfrm>
            <a:off x="2781081" y="2782459"/>
            <a:ext cx="924950" cy="1290153"/>
            <a:chOff x="332936" y="2443100"/>
            <a:chExt cx="2975111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7ADFF7-7848-F6C5-E3F8-F710387F200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5DC29FF-9DDF-1BAB-C220-6B6FFBD3CA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3AF4D9-84A5-788F-5FFA-DE0D5533D9C5}"/>
              </a:ext>
            </a:extLst>
          </p:cNvPr>
          <p:cNvGrpSpPr/>
          <p:nvPr/>
        </p:nvGrpSpPr>
        <p:grpSpPr>
          <a:xfrm>
            <a:off x="3645392" y="1795814"/>
            <a:ext cx="6294439" cy="979323"/>
            <a:chOff x="3645392" y="1795814"/>
            <a:chExt cx="6294439" cy="979323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F968376-9C9E-5066-C14C-C4AD7CA483F2}"/>
                </a:ext>
              </a:extLst>
            </p:cNvPr>
            <p:cNvSpPr/>
            <p:nvPr/>
          </p:nvSpPr>
          <p:spPr>
            <a:xfrm>
              <a:off x="3971927" y="1795814"/>
              <a:ext cx="5967904" cy="749808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97856 w 897856"/>
                <a:gd name="connsiteY5" fmla="*/ 67132 h 134263"/>
                <a:gd name="connsiteX6" fmla="*/ 830702 w 897856"/>
                <a:gd name="connsiteY6" fmla="*/ 0 h 134263"/>
                <a:gd name="connsiteX7" fmla="*/ 827001 w 897856"/>
                <a:gd name="connsiteY7" fmla="*/ 121048 h 134263"/>
                <a:gd name="connsiteX8" fmla="*/ 773066 w 897856"/>
                <a:gd name="connsiteY8" fmla="*/ 67132 h 134263"/>
                <a:gd name="connsiteX9" fmla="*/ 827001 w 897856"/>
                <a:gd name="connsiteY9" fmla="*/ 13215 h 134263"/>
                <a:gd name="connsiteX10" fmla="*/ 880936 w 897856"/>
                <a:gd name="connsiteY10" fmla="*/ 67132 h 134263"/>
                <a:gd name="connsiteX11" fmla="*/ 827001 w 897856"/>
                <a:gd name="connsiteY11" fmla="*/ 121048 h 134263"/>
                <a:gd name="connsiteX0" fmla="*/ 831002 w 898156"/>
                <a:gd name="connsiteY0" fmla="*/ 0 h 134263"/>
                <a:gd name="connsiteX1" fmla="*/ 300 w 898156"/>
                <a:gd name="connsiteY1" fmla="*/ 0 h 134263"/>
                <a:gd name="connsiteX2" fmla="*/ 0 w 898156"/>
                <a:gd name="connsiteY2" fmla="*/ 66905 h 134263"/>
                <a:gd name="connsiteX3" fmla="*/ 300 w 898156"/>
                <a:gd name="connsiteY3" fmla="*/ 134263 h 134263"/>
                <a:gd name="connsiteX4" fmla="*/ 831002 w 898156"/>
                <a:gd name="connsiteY4" fmla="*/ 134263 h 134263"/>
                <a:gd name="connsiteX5" fmla="*/ 898156 w 898156"/>
                <a:gd name="connsiteY5" fmla="*/ 67132 h 134263"/>
                <a:gd name="connsiteX6" fmla="*/ 898156 w 898156"/>
                <a:gd name="connsiteY6" fmla="*/ 67132 h 134263"/>
                <a:gd name="connsiteX7" fmla="*/ 831002 w 898156"/>
                <a:gd name="connsiteY7" fmla="*/ 0 h 134263"/>
                <a:gd name="connsiteX8" fmla="*/ 827301 w 898156"/>
                <a:gd name="connsiteY8" fmla="*/ 121048 h 134263"/>
                <a:gd name="connsiteX9" fmla="*/ 773366 w 898156"/>
                <a:gd name="connsiteY9" fmla="*/ 67132 h 134263"/>
                <a:gd name="connsiteX10" fmla="*/ 827301 w 898156"/>
                <a:gd name="connsiteY10" fmla="*/ 13215 h 134263"/>
                <a:gd name="connsiteX11" fmla="*/ 881236 w 898156"/>
                <a:gd name="connsiteY11" fmla="*/ 67132 h 134263"/>
                <a:gd name="connsiteX12" fmla="*/ 827301 w 898156"/>
                <a:gd name="connsiteY12" fmla="*/ 121048 h 134263"/>
                <a:gd name="connsiteX0" fmla="*/ 850749 w 917903"/>
                <a:gd name="connsiteY0" fmla="*/ 0 h 134263"/>
                <a:gd name="connsiteX1" fmla="*/ 20047 w 917903"/>
                <a:gd name="connsiteY1" fmla="*/ 0 h 134263"/>
                <a:gd name="connsiteX2" fmla="*/ 0 w 917903"/>
                <a:gd name="connsiteY2" fmla="*/ 72056 h 134263"/>
                <a:gd name="connsiteX3" fmla="*/ 20047 w 917903"/>
                <a:gd name="connsiteY3" fmla="*/ 134263 h 134263"/>
                <a:gd name="connsiteX4" fmla="*/ 850749 w 917903"/>
                <a:gd name="connsiteY4" fmla="*/ 134263 h 134263"/>
                <a:gd name="connsiteX5" fmla="*/ 917903 w 917903"/>
                <a:gd name="connsiteY5" fmla="*/ 67132 h 134263"/>
                <a:gd name="connsiteX6" fmla="*/ 917903 w 917903"/>
                <a:gd name="connsiteY6" fmla="*/ 67132 h 134263"/>
                <a:gd name="connsiteX7" fmla="*/ 850749 w 917903"/>
                <a:gd name="connsiteY7" fmla="*/ 0 h 134263"/>
                <a:gd name="connsiteX8" fmla="*/ 847048 w 917903"/>
                <a:gd name="connsiteY8" fmla="*/ 121048 h 134263"/>
                <a:gd name="connsiteX9" fmla="*/ 793113 w 917903"/>
                <a:gd name="connsiteY9" fmla="*/ 67132 h 134263"/>
                <a:gd name="connsiteX10" fmla="*/ 847048 w 917903"/>
                <a:gd name="connsiteY10" fmla="*/ 13215 h 134263"/>
                <a:gd name="connsiteX11" fmla="*/ 900983 w 917903"/>
                <a:gd name="connsiteY11" fmla="*/ 67132 h 134263"/>
                <a:gd name="connsiteX12" fmla="*/ 847048 w 917903"/>
                <a:gd name="connsiteY12" fmla="*/ 121048 h 134263"/>
                <a:gd name="connsiteX0" fmla="*/ 1008726 w 1075880"/>
                <a:gd name="connsiteY0" fmla="*/ 0 h 134263"/>
                <a:gd name="connsiteX1" fmla="*/ 178024 w 1075880"/>
                <a:gd name="connsiteY1" fmla="*/ 0 h 134263"/>
                <a:gd name="connsiteX2" fmla="*/ 0 w 1075880"/>
                <a:gd name="connsiteY2" fmla="*/ 115719 h 134263"/>
                <a:gd name="connsiteX3" fmla="*/ 178024 w 1075880"/>
                <a:gd name="connsiteY3" fmla="*/ 134263 h 134263"/>
                <a:gd name="connsiteX4" fmla="*/ 1008726 w 1075880"/>
                <a:gd name="connsiteY4" fmla="*/ 134263 h 134263"/>
                <a:gd name="connsiteX5" fmla="*/ 1075880 w 1075880"/>
                <a:gd name="connsiteY5" fmla="*/ 67132 h 134263"/>
                <a:gd name="connsiteX6" fmla="*/ 1075880 w 1075880"/>
                <a:gd name="connsiteY6" fmla="*/ 67132 h 134263"/>
                <a:gd name="connsiteX7" fmla="*/ 1008726 w 1075880"/>
                <a:gd name="connsiteY7" fmla="*/ 0 h 134263"/>
                <a:gd name="connsiteX8" fmla="*/ 1005025 w 1075880"/>
                <a:gd name="connsiteY8" fmla="*/ 121048 h 134263"/>
                <a:gd name="connsiteX9" fmla="*/ 951090 w 1075880"/>
                <a:gd name="connsiteY9" fmla="*/ 67132 h 134263"/>
                <a:gd name="connsiteX10" fmla="*/ 1005025 w 1075880"/>
                <a:gd name="connsiteY10" fmla="*/ 13215 h 134263"/>
                <a:gd name="connsiteX11" fmla="*/ 1058960 w 1075880"/>
                <a:gd name="connsiteY11" fmla="*/ 67132 h 134263"/>
                <a:gd name="connsiteX12" fmla="*/ 1005025 w 1075880"/>
                <a:gd name="connsiteY12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880" h="134263">
                  <a:moveTo>
                    <a:pt x="1008726" y="0"/>
                  </a:moveTo>
                  <a:lnTo>
                    <a:pt x="178024" y="0"/>
                  </a:lnTo>
                  <a:lnTo>
                    <a:pt x="0" y="115719"/>
                  </a:lnTo>
                  <a:lnTo>
                    <a:pt x="178024" y="134263"/>
                  </a:lnTo>
                  <a:lnTo>
                    <a:pt x="1008726" y="134263"/>
                  </a:lnTo>
                  <a:cubicBezTo>
                    <a:pt x="1045741" y="134263"/>
                    <a:pt x="1075880" y="104133"/>
                    <a:pt x="1075880" y="67132"/>
                  </a:cubicBezTo>
                  <a:lnTo>
                    <a:pt x="1075880" y="67132"/>
                  </a:lnTo>
                  <a:cubicBezTo>
                    <a:pt x="1075880" y="30130"/>
                    <a:pt x="1045741" y="0"/>
                    <a:pt x="1008726" y="0"/>
                  </a:cubicBezTo>
                  <a:close/>
                  <a:moveTo>
                    <a:pt x="1005025" y="121048"/>
                  </a:moveTo>
                  <a:cubicBezTo>
                    <a:pt x="974885" y="121048"/>
                    <a:pt x="951090" y="96733"/>
                    <a:pt x="951090" y="67132"/>
                  </a:cubicBezTo>
                  <a:cubicBezTo>
                    <a:pt x="951090" y="37530"/>
                    <a:pt x="975413" y="13215"/>
                    <a:pt x="1005025" y="13215"/>
                  </a:cubicBezTo>
                  <a:cubicBezTo>
                    <a:pt x="1034636" y="13215"/>
                    <a:pt x="1058960" y="37530"/>
                    <a:pt x="1058960" y="67132"/>
                  </a:cubicBezTo>
                  <a:cubicBezTo>
                    <a:pt x="1058960" y="96733"/>
                    <a:pt x="1034636" y="121048"/>
                    <a:pt x="1005025" y="121048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D6FE80B-8050-BD63-56CE-BD6DC2A24BF1}"/>
                </a:ext>
              </a:extLst>
            </p:cNvPr>
            <p:cNvSpPr/>
            <p:nvPr/>
          </p:nvSpPr>
          <p:spPr>
            <a:xfrm>
              <a:off x="3645392" y="1795814"/>
              <a:ext cx="1314028" cy="979323"/>
            </a:xfrm>
            <a:custGeom>
              <a:avLst/>
              <a:gdLst>
                <a:gd name="connsiteX0" fmla="*/ 0 w 236890"/>
                <a:gd name="connsiteY0" fmla="*/ 111534 h 176550"/>
                <a:gd name="connsiteX1" fmla="*/ 236891 w 236890"/>
                <a:gd name="connsiteY1" fmla="*/ 0 h 176550"/>
                <a:gd name="connsiteX2" fmla="*/ 236891 w 236890"/>
                <a:gd name="connsiteY2" fmla="*/ 134263 h 176550"/>
                <a:gd name="connsiteX3" fmla="*/ 89363 w 236890"/>
                <a:gd name="connsiteY3" fmla="*/ 176551 h 176550"/>
                <a:gd name="connsiteX4" fmla="*/ 0 w 236890"/>
                <a:gd name="connsiteY4" fmla="*/ 111534 h 1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6550">
                  <a:moveTo>
                    <a:pt x="0" y="111534"/>
                  </a:moveTo>
                  <a:lnTo>
                    <a:pt x="236891" y="0"/>
                  </a:lnTo>
                  <a:lnTo>
                    <a:pt x="236891" y="134263"/>
                  </a:lnTo>
                  <a:lnTo>
                    <a:pt x="89363" y="176551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8FDAE9A-9E1D-1769-5EBD-992E702D9784}"/>
                </a:ext>
              </a:extLst>
            </p:cNvPr>
            <p:cNvSpPr txBox="1"/>
            <p:nvPr/>
          </p:nvSpPr>
          <p:spPr>
            <a:xfrm>
              <a:off x="4251076" y="212877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1F045AC-06F9-02BF-1CF7-595A1FB1C63B}"/>
                </a:ext>
              </a:extLst>
            </p:cNvPr>
            <p:cNvGrpSpPr/>
            <p:nvPr/>
          </p:nvGrpSpPr>
          <p:grpSpPr>
            <a:xfrm>
              <a:off x="5098813" y="1817871"/>
              <a:ext cx="4018554" cy="700643"/>
              <a:chOff x="8921977" y="1466725"/>
              <a:chExt cx="2926080" cy="700643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3B1E7F9-EF04-3BC5-EE7F-C1E3C2D77F0F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866A57D-B44D-B71E-807E-F512E1629977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quam.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2F34922-FB0B-EFC1-4C4E-438A2B6203B3}"/>
              </a:ext>
            </a:extLst>
          </p:cNvPr>
          <p:cNvGrpSpPr/>
          <p:nvPr/>
        </p:nvGrpSpPr>
        <p:grpSpPr>
          <a:xfrm>
            <a:off x="4141088" y="2634397"/>
            <a:ext cx="5798742" cy="771145"/>
            <a:chOff x="4141088" y="2634397"/>
            <a:chExt cx="5798742" cy="771145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0F2C32D-3E71-58F1-F9BF-B1819CD18E1E}"/>
                </a:ext>
              </a:extLst>
            </p:cNvPr>
            <p:cNvSpPr/>
            <p:nvPr/>
          </p:nvSpPr>
          <p:spPr>
            <a:xfrm>
              <a:off x="4328161" y="2634397"/>
              <a:ext cx="5611669" cy="749808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2 h 134262"/>
                <a:gd name="connsiteX5" fmla="*/ 897856 w 897856"/>
                <a:gd name="connsiteY5" fmla="*/ 67132 h 134262"/>
                <a:gd name="connsiteX6" fmla="*/ 830702 w 897856"/>
                <a:gd name="connsiteY6" fmla="*/ 0 h 134262"/>
                <a:gd name="connsiteX7" fmla="*/ 827001 w 897856"/>
                <a:gd name="connsiteY7" fmla="*/ 121577 h 134262"/>
                <a:gd name="connsiteX8" fmla="*/ 773066 w 897856"/>
                <a:gd name="connsiteY8" fmla="*/ 67660 h 134262"/>
                <a:gd name="connsiteX9" fmla="*/ 827001 w 897856"/>
                <a:gd name="connsiteY9" fmla="*/ 13743 h 134262"/>
                <a:gd name="connsiteX10" fmla="*/ 880936 w 897856"/>
                <a:gd name="connsiteY10" fmla="*/ 67660 h 134262"/>
                <a:gd name="connsiteX11" fmla="*/ 827001 w 897856"/>
                <a:gd name="connsiteY11" fmla="*/ 121577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71129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99014 w 899014"/>
                <a:gd name="connsiteY6" fmla="*/ 67132 h 134263"/>
                <a:gd name="connsiteX7" fmla="*/ 831860 w 899014"/>
                <a:gd name="connsiteY7" fmla="*/ 0 h 134263"/>
                <a:gd name="connsiteX8" fmla="*/ 828159 w 899014"/>
                <a:gd name="connsiteY8" fmla="*/ 121577 h 134263"/>
                <a:gd name="connsiteX9" fmla="*/ 774224 w 899014"/>
                <a:gd name="connsiteY9" fmla="*/ 67660 h 134263"/>
                <a:gd name="connsiteX10" fmla="*/ 828159 w 899014"/>
                <a:gd name="connsiteY10" fmla="*/ 13743 h 134263"/>
                <a:gd name="connsiteX11" fmla="*/ 882094 w 899014"/>
                <a:gd name="connsiteY11" fmla="*/ 67660 h 134263"/>
                <a:gd name="connsiteX12" fmla="*/ 828159 w 899014"/>
                <a:gd name="connsiteY12" fmla="*/ 121577 h 134263"/>
                <a:gd name="connsiteX0" fmla="*/ 845597 w 912751"/>
                <a:gd name="connsiteY0" fmla="*/ 0 h 134263"/>
                <a:gd name="connsiteX1" fmla="*/ 14895 w 912751"/>
                <a:gd name="connsiteY1" fmla="*/ 0 h 134263"/>
                <a:gd name="connsiteX2" fmla="*/ 0 w 912751"/>
                <a:gd name="connsiteY2" fmla="*/ 71129 h 134263"/>
                <a:gd name="connsiteX3" fmla="*/ 14895 w 912751"/>
                <a:gd name="connsiteY3" fmla="*/ 134263 h 134263"/>
                <a:gd name="connsiteX4" fmla="*/ 845597 w 912751"/>
                <a:gd name="connsiteY4" fmla="*/ 134263 h 134263"/>
                <a:gd name="connsiteX5" fmla="*/ 912751 w 912751"/>
                <a:gd name="connsiteY5" fmla="*/ 67132 h 134263"/>
                <a:gd name="connsiteX6" fmla="*/ 912751 w 912751"/>
                <a:gd name="connsiteY6" fmla="*/ 67132 h 134263"/>
                <a:gd name="connsiteX7" fmla="*/ 845597 w 912751"/>
                <a:gd name="connsiteY7" fmla="*/ 0 h 134263"/>
                <a:gd name="connsiteX8" fmla="*/ 841896 w 912751"/>
                <a:gd name="connsiteY8" fmla="*/ 121577 h 134263"/>
                <a:gd name="connsiteX9" fmla="*/ 787961 w 912751"/>
                <a:gd name="connsiteY9" fmla="*/ 67660 h 134263"/>
                <a:gd name="connsiteX10" fmla="*/ 841896 w 912751"/>
                <a:gd name="connsiteY10" fmla="*/ 13743 h 134263"/>
                <a:gd name="connsiteX11" fmla="*/ 895831 w 912751"/>
                <a:gd name="connsiteY11" fmla="*/ 67660 h 134263"/>
                <a:gd name="connsiteX12" fmla="*/ 841896 w 912751"/>
                <a:gd name="connsiteY12" fmla="*/ 121577 h 134263"/>
                <a:gd name="connsiteX0" fmla="*/ 944505 w 1011659"/>
                <a:gd name="connsiteY0" fmla="*/ 0 h 134263"/>
                <a:gd name="connsiteX1" fmla="*/ 113803 w 1011659"/>
                <a:gd name="connsiteY1" fmla="*/ 0 h 134263"/>
                <a:gd name="connsiteX2" fmla="*/ 0 w 1011659"/>
                <a:gd name="connsiteY2" fmla="*/ 75222 h 134263"/>
                <a:gd name="connsiteX3" fmla="*/ 113803 w 1011659"/>
                <a:gd name="connsiteY3" fmla="*/ 134263 h 134263"/>
                <a:gd name="connsiteX4" fmla="*/ 944505 w 1011659"/>
                <a:gd name="connsiteY4" fmla="*/ 134263 h 134263"/>
                <a:gd name="connsiteX5" fmla="*/ 1011659 w 1011659"/>
                <a:gd name="connsiteY5" fmla="*/ 67132 h 134263"/>
                <a:gd name="connsiteX6" fmla="*/ 1011659 w 1011659"/>
                <a:gd name="connsiteY6" fmla="*/ 67132 h 134263"/>
                <a:gd name="connsiteX7" fmla="*/ 944505 w 1011659"/>
                <a:gd name="connsiteY7" fmla="*/ 0 h 134263"/>
                <a:gd name="connsiteX8" fmla="*/ 940804 w 1011659"/>
                <a:gd name="connsiteY8" fmla="*/ 121577 h 134263"/>
                <a:gd name="connsiteX9" fmla="*/ 886869 w 1011659"/>
                <a:gd name="connsiteY9" fmla="*/ 67660 h 134263"/>
                <a:gd name="connsiteX10" fmla="*/ 940804 w 1011659"/>
                <a:gd name="connsiteY10" fmla="*/ 13743 h 134263"/>
                <a:gd name="connsiteX11" fmla="*/ 994739 w 1011659"/>
                <a:gd name="connsiteY11" fmla="*/ 67660 h 134263"/>
                <a:gd name="connsiteX12" fmla="*/ 940804 w 1011659"/>
                <a:gd name="connsiteY12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1659" h="134263">
                  <a:moveTo>
                    <a:pt x="944505" y="0"/>
                  </a:moveTo>
                  <a:lnTo>
                    <a:pt x="113803" y="0"/>
                  </a:lnTo>
                  <a:lnTo>
                    <a:pt x="0" y="75222"/>
                  </a:lnTo>
                  <a:lnTo>
                    <a:pt x="113803" y="134263"/>
                  </a:lnTo>
                  <a:lnTo>
                    <a:pt x="944505" y="134263"/>
                  </a:lnTo>
                  <a:cubicBezTo>
                    <a:pt x="981520" y="134263"/>
                    <a:pt x="1011659" y="104133"/>
                    <a:pt x="1011659" y="67132"/>
                  </a:cubicBezTo>
                  <a:lnTo>
                    <a:pt x="1011659" y="67132"/>
                  </a:lnTo>
                  <a:cubicBezTo>
                    <a:pt x="1011659" y="30130"/>
                    <a:pt x="981520" y="0"/>
                    <a:pt x="944505" y="0"/>
                  </a:cubicBezTo>
                  <a:close/>
                  <a:moveTo>
                    <a:pt x="940804" y="121577"/>
                  </a:moveTo>
                  <a:cubicBezTo>
                    <a:pt x="910664" y="121577"/>
                    <a:pt x="886869" y="97261"/>
                    <a:pt x="886869" y="67660"/>
                  </a:cubicBezTo>
                  <a:cubicBezTo>
                    <a:pt x="886869" y="38059"/>
                    <a:pt x="911192" y="13743"/>
                    <a:pt x="940804" y="13743"/>
                  </a:cubicBezTo>
                  <a:cubicBezTo>
                    <a:pt x="970415" y="13743"/>
                    <a:pt x="994739" y="38059"/>
                    <a:pt x="994739" y="67660"/>
                  </a:cubicBezTo>
                  <a:cubicBezTo>
                    <a:pt x="994739" y="97261"/>
                    <a:pt x="970415" y="121577"/>
                    <a:pt x="940804" y="12157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82E160C-D145-EC0C-93AA-480CC863FBD6}"/>
                </a:ext>
              </a:extLst>
            </p:cNvPr>
            <p:cNvSpPr/>
            <p:nvPr/>
          </p:nvSpPr>
          <p:spPr>
            <a:xfrm>
              <a:off x="4141088" y="2634398"/>
              <a:ext cx="818332" cy="771144"/>
            </a:xfrm>
            <a:custGeom>
              <a:avLst/>
              <a:gdLst>
                <a:gd name="connsiteX0" fmla="*/ 33842 w 147527"/>
                <a:gd name="connsiteY0" fmla="*/ 139020 h 139020"/>
                <a:gd name="connsiteX1" fmla="*/ 147528 w 147527"/>
                <a:gd name="connsiteY1" fmla="*/ 134792 h 139020"/>
                <a:gd name="connsiteX2" fmla="*/ 147528 w 147527"/>
                <a:gd name="connsiteY2" fmla="*/ 0 h 139020"/>
                <a:gd name="connsiteX3" fmla="*/ 0 w 147527"/>
                <a:gd name="connsiteY3" fmla="*/ 33830 h 139020"/>
                <a:gd name="connsiteX4" fmla="*/ 33842 w 147527"/>
                <a:gd name="connsiteY4" fmla="*/ 139020 h 1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9020">
                  <a:moveTo>
                    <a:pt x="33842" y="139020"/>
                  </a:moveTo>
                  <a:lnTo>
                    <a:pt x="147528" y="134792"/>
                  </a:lnTo>
                  <a:lnTo>
                    <a:pt x="147528" y="0"/>
                  </a:lnTo>
                  <a:lnTo>
                    <a:pt x="0" y="33830"/>
                  </a:lnTo>
                  <a:lnTo>
                    <a:pt x="33842" y="1390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ADC9F0F-84CF-B855-F571-19EBF7E21717}"/>
                </a:ext>
              </a:extLst>
            </p:cNvPr>
            <p:cNvSpPr txBox="1"/>
            <p:nvPr/>
          </p:nvSpPr>
          <p:spPr>
            <a:xfrm>
              <a:off x="4280406" y="283530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F33E810-EB79-A506-8FA3-9417808A9E51}"/>
                </a:ext>
              </a:extLst>
            </p:cNvPr>
            <p:cNvGrpSpPr/>
            <p:nvPr/>
          </p:nvGrpSpPr>
          <p:grpSpPr>
            <a:xfrm>
              <a:off x="5098813" y="2649944"/>
              <a:ext cx="4018554" cy="700643"/>
              <a:chOff x="8921977" y="1466725"/>
              <a:chExt cx="2926080" cy="70064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8EDAB1-8BED-6E37-CFC8-DB14DE7CD3E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CEBB6C-C019-31D7-0730-6E72AE4F458E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9266C4-5CFF-7982-7CDF-99FFBDC10F68}"/>
              </a:ext>
            </a:extLst>
          </p:cNvPr>
          <p:cNvGrpSpPr/>
          <p:nvPr/>
        </p:nvGrpSpPr>
        <p:grpSpPr>
          <a:xfrm>
            <a:off x="4141088" y="3452458"/>
            <a:ext cx="5798742" cy="768209"/>
            <a:chOff x="4141088" y="3452458"/>
            <a:chExt cx="5798742" cy="768209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BA63800-D072-D52A-D5D4-CE0E31AACB03}"/>
                </a:ext>
              </a:extLst>
            </p:cNvPr>
            <p:cNvSpPr/>
            <p:nvPr/>
          </p:nvSpPr>
          <p:spPr>
            <a:xfrm>
              <a:off x="4329115" y="3470859"/>
              <a:ext cx="5610715" cy="749808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1 h 134262"/>
                <a:gd name="connsiteX5" fmla="*/ 830702 w 897856"/>
                <a:gd name="connsiteY5" fmla="*/ 0 h 134262"/>
                <a:gd name="connsiteX6" fmla="*/ 827001 w 897856"/>
                <a:gd name="connsiteY6" fmla="*/ 121048 h 134262"/>
                <a:gd name="connsiteX7" fmla="*/ 773066 w 897856"/>
                <a:gd name="connsiteY7" fmla="*/ 67131 h 134262"/>
                <a:gd name="connsiteX8" fmla="*/ 827001 w 897856"/>
                <a:gd name="connsiteY8" fmla="*/ 13215 h 134262"/>
                <a:gd name="connsiteX9" fmla="*/ 880936 w 897856"/>
                <a:gd name="connsiteY9" fmla="*/ 67131 h 134262"/>
                <a:gd name="connsiteX10" fmla="*/ 827001 w 897856"/>
                <a:gd name="connsiteY10" fmla="*/ 121048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1087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1 h 134263"/>
                <a:gd name="connsiteX6" fmla="*/ 831860 w 899014"/>
                <a:gd name="connsiteY6" fmla="*/ 0 h 134263"/>
                <a:gd name="connsiteX7" fmla="*/ 828159 w 899014"/>
                <a:gd name="connsiteY7" fmla="*/ 121048 h 134263"/>
                <a:gd name="connsiteX8" fmla="*/ 774224 w 899014"/>
                <a:gd name="connsiteY8" fmla="*/ 67131 h 134263"/>
                <a:gd name="connsiteX9" fmla="*/ 828159 w 899014"/>
                <a:gd name="connsiteY9" fmla="*/ 13215 h 134263"/>
                <a:gd name="connsiteX10" fmla="*/ 882094 w 899014"/>
                <a:gd name="connsiteY10" fmla="*/ 67131 h 134263"/>
                <a:gd name="connsiteX11" fmla="*/ 828159 w 899014"/>
                <a:gd name="connsiteY11" fmla="*/ 121048 h 134263"/>
                <a:gd name="connsiteX0" fmla="*/ 848173 w 915327"/>
                <a:gd name="connsiteY0" fmla="*/ 0 h 134263"/>
                <a:gd name="connsiteX1" fmla="*/ 17471 w 915327"/>
                <a:gd name="connsiteY1" fmla="*/ 0 h 134263"/>
                <a:gd name="connsiteX2" fmla="*/ 0 w 915327"/>
                <a:gd name="connsiteY2" fmla="*/ 64521 h 134263"/>
                <a:gd name="connsiteX3" fmla="*/ 17471 w 915327"/>
                <a:gd name="connsiteY3" fmla="*/ 134263 h 134263"/>
                <a:gd name="connsiteX4" fmla="*/ 848173 w 915327"/>
                <a:gd name="connsiteY4" fmla="*/ 134263 h 134263"/>
                <a:gd name="connsiteX5" fmla="*/ 915327 w 915327"/>
                <a:gd name="connsiteY5" fmla="*/ 67131 h 134263"/>
                <a:gd name="connsiteX6" fmla="*/ 848173 w 915327"/>
                <a:gd name="connsiteY6" fmla="*/ 0 h 134263"/>
                <a:gd name="connsiteX7" fmla="*/ 844472 w 915327"/>
                <a:gd name="connsiteY7" fmla="*/ 121048 h 134263"/>
                <a:gd name="connsiteX8" fmla="*/ 790537 w 915327"/>
                <a:gd name="connsiteY8" fmla="*/ 67131 h 134263"/>
                <a:gd name="connsiteX9" fmla="*/ 844472 w 915327"/>
                <a:gd name="connsiteY9" fmla="*/ 13215 h 134263"/>
                <a:gd name="connsiteX10" fmla="*/ 898407 w 915327"/>
                <a:gd name="connsiteY10" fmla="*/ 67131 h 134263"/>
                <a:gd name="connsiteX11" fmla="*/ 844472 w 915327"/>
                <a:gd name="connsiteY11" fmla="*/ 121048 h 134263"/>
                <a:gd name="connsiteX0" fmla="*/ 944333 w 1011487"/>
                <a:gd name="connsiteY0" fmla="*/ 0 h 134263"/>
                <a:gd name="connsiteX1" fmla="*/ 113631 w 1011487"/>
                <a:gd name="connsiteY1" fmla="*/ 0 h 134263"/>
                <a:gd name="connsiteX2" fmla="*/ 0 w 1011487"/>
                <a:gd name="connsiteY2" fmla="*/ 64521 h 134263"/>
                <a:gd name="connsiteX3" fmla="*/ 113631 w 1011487"/>
                <a:gd name="connsiteY3" fmla="*/ 134263 h 134263"/>
                <a:gd name="connsiteX4" fmla="*/ 944333 w 1011487"/>
                <a:gd name="connsiteY4" fmla="*/ 134263 h 134263"/>
                <a:gd name="connsiteX5" fmla="*/ 1011487 w 1011487"/>
                <a:gd name="connsiteY5" fmla="*/ 67131 h 134263"/>
                <a:gd name="connsiteX6" fmla="*/ 944333 w 1011487"/>
                <a:gd name="connsiteY6" fmla="*/ 0 h 134263"/>
                <a:gd name="connsiteX7" fmla="*/ 940632 w 1011487"/>
                <a:gd name="connsiteY7" fmla="*/ 121048 h 134263"/>
                <a:gd name="connsiteX8" fmla="*/ 886697 w 1011487"/>
                <a:gd name="connsiteY8" fmla="*/ 67131 h 134263"/>
                <a:gd name="connsiteX9" fmla="*/ 940632 w 1011487"/>
                <a:gd name="connsiteY9" fmla="*/ 13215 h 134263"/>
                <a:gd name="connsiteX10" fmla="*/ 994567 w 1011487"/>
                <a:gd name="connsiteY10" fmla="*/ 67131 h 134263"/>
                <a:gd name="connsiteX11" fmla="*/ 940632 w 1011487"/>
                <a:gd name="connsiteY11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1487" h="134263">
                  <a:moveTo>
                    <a:pt x="944333" y="0"/>
                  </a:moveTo>
                  <a:lnTo>
                    <a:pt x="113631" y="0"/>
                  </a:lnTo>
                  <a:lnTo>
                    <a:pt x="0" y="64521"/>
                  </a:lnTo>
                  <a:lnTo>
                    <a:pt x="113631" y="134263"/>
                  </a:lnTo>
                  <a:lnTo>
                    <a:pt x="944333" y="134263"/>
                  </a:lnTo>
                  <a:cubicBezTo>
                    <a:pt x="981348" y="134263"/>
                    <a:pt x="1011487" y="104133"/>
                    <a:pt x="1011487" y="67131"/>
                  </a:cubicBezTo>
                  <a:cubicBezTo>
                    <a:pt x="1011487" y="30130"/>
                    <a:pt x="981348" y="0"/>
                    <a:pt x="944333" y="0"/>
                  </a:cubicBezTo>
                  <a:close/>
                  <a:moveTo>
                    <a:pt x="940632" y="121048"/>
                  </a:moveTo>
                  <a:cubicBezTo>
                    <a:pt x="910492" y="121048"/>
                    <a:pt x="886697" y="96733"/>
                    <a:pt x="886697" y="67131"/>
                  </a:cubicBezTo>
                  <a:cubicBezTo>
                    <a:pt x="886697" y="37530"/>
                    <a:pt x="911020" y="13215"/>
                    <a:pt x="940632" y="13215"/>
                  </a:cubicBezTo>
                  <a:cubicBezTo>
                    <a:pt x="970243" y="13215"/>
                    <a:pt x="994567" y="37530"/>
                    <a:pt x="994567" y="67131"/>
                  </a:cubicBezTo>
                  <a:cubicBezTo>
                    <a:pt x="994567" y="96733"/>
                    <a:pt x="970243" y="121048"/>
                    <a:pt x="940632" y="12104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95F9E78-74B3-F3BD-EA25-54E41E3E30A4}"/>
                </a:ext>
              </a:extLst>
            </p:cNvPr>
            <p:cNvSpPr/>
            <p:nvPr/>
          </p:nvSpPr>
          <p:spPr>
            <a:xfrm>
              <a:off x="4141088" y="3452458"/>
              <a:ext cx="818332" cy="768209"/>
            </a:xfrm>
            <a:custGeom>
              <a:avLst/>
              <a:gdLst>
                <a:gd name="connsiteX0" fmla="*/ 0 w 147527"/>
                <a:gd name="connsiteY0" fmla="*/ 104662 h 138491"/>
                <a:gd name="connsiteX1" fmla="*/ 147528 w 147527"/>
                <a:gd name="connsiteY1" fmla="*/ 138492 h 138491"/>
                <a:gd name="connsiteX2" fmla="*/ 147528 w 147527"/>
                <a:gd name="connsiteY2" fmla="*/ 4229 h 138491"/>
                <a:gd name="connsiteX3" fmla="*/ 33842 w 147527"/>
                <a:gd name="connsiteY3" fmla="*/ 0 h 138491"/>
                <a:gd name="connsiteX4" fmla="*/ 0 w 147527"/>
                <a:gd name="connsiteY4" fmla="*/ 104662 h 13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8491">
                  <a:moveTo>
                    <a:pt x="0" y="104662"/>
                  </a:moveTo>
                  <a:lnTo>
                    <a:pt x="147528" y="138492"/>
                  </a:lnTo>
                  <a:lnTo>
                    <a:pt x="147528" y="4229"/>
                  </a:lnTo>
                  <a:lnTo>
                    <a:pt x="33842" y="0"/>
                  </a:lnTo>
                  <a:lnTo>
                    <a:pt x="0" y="104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E485289-F25E-6A07-7074-5856235F1252}"/>
                </a:ext>
              </a:extLst>
            </p:cNvPr>
            <p:cNvSpPr txBox="1"/>
            <p:nvPr/>
          </p:nvSpPr>
          <p:spPr>
            <a:xfrm>
              <a:off x="4270827" y="359470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F7E2025-3DE2-B76A-A797-CCE43004521E}"/>
                </a:ext>
              </a:extLst>
            </p:cNvPr>
            <p:cNvGrpSpPr/>
            <p:nvPr/>
          </p:nvGrpSpPr>
          <p:grpSpPr>
            <a:xfrm>
              <a:off x="5098813" y="3487954"/>
              <a:ext cx="4018554" cy="700643"/>
              <a:chOff x="8921977" y="1466725"/>
              <a:chExt cx="2926080" cy="70064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20B5D5-86CF-C4CA-8963-BA1D22EC7503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071C57-7497-30CC-62C6-EB9EC944E86C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480FDA7-FE7F-1BD8-8178-092C31FB8CD8}"/>
              </a:ext>
            </a:extLst>
          </p:cNvPr>
          <p:cNvGrpSpPr/>
          <p:nvPr/>
        </p:nvGrpSpPr>
        <p:grpSpPr>
          <a:xfrm>
            <a:off x="3645392" y="4079929"/>
            <a:ext cx="6294438" cy="982257"/>
            <a:chOff x="3645392" y="4079929"/>
            <a:chExt cx="6294438" cy="982257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9DBA3BB-E7D8-8D00-AF7B-E5811CF9A9C7}"/>
                </a:ext>
              </a:extLst>
            </p:cNvPr>
            <p:cNvSpPr/>
            <p:nvPr/>
          </p:nvSpPr>
          <p:spPr>
            <a:xfrm>
              <a:off x="3960500" y="4312378"/>
              <a:ext cx="5979330" cy="749808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30702 w 897856"/>
                <a:gd name="connsiteY5" fmla="*/ 0 h 134263"/>
                <a:gd name="connsiteX6" fmla="*/ 827001 w 897856"/>
                <a:gd name="connsiteY6" fmla="*/ 121577 h 134263"/>
                <a:gd name="connsiteX7" fmla="*/ 773066 w 897856"/>
                <a:gd name="connsiteY7" fmla="*/ 67660 h 134263"/>
                <a:gd name="connsiteX8" fmla="*/ 827001 w 897856"/>
                <a:gd name="connsiteY8" fmla="*/ 13743 h 134263"/>
                <a:gd name="connsiteX9" fmla="*/ 880936 w 897856"/>
                <a:gd name="connsiteY9" fmla="*/ 67660 h 134263"/>
                <a:gd name="connsiteX10" fmla="*/ 827001 w 897856"/>
                <a:gd name="connsiteY10" fmla="*/ 121577 h 134263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5641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31860 w 899014"/>
                <a:gd name="connsiteY6" fmla="*/ 0 h 134263"/>
                <a:gd name="connsiteX7" fmla="*/ 828159 w 899014"/>
                <a:gd name="connsiteY7" fmla="*/ 121577 h 134263"/>
                <a:gd name="connsiteX8" fmla="*/ 774224 w 899014"/>
                <a:gd name="connsiteY8" fmla="*/ 67660 h 134263"/>
                <a:gd name="connsiteX9" fmla="*/ 828159 w 899014"/>
                <a:gd name="connsiteY9" fmla="*/ 13743 h 134263"/>
                <a:gd name="connsiteX10" fmla="*/ 882094 w 899014"/>
                <a:gd name="connsiteY10" fmla="*/ 67660 h 134263"/>
                <a:gd name="connsiteX11" fmla="*/ 828159 w 899014"/>
                <a:gd name="connsiteY11" fmla="*/ 121577 h 134263"/>
                <a:gd name="connsiteX0" fmla="*/ 847314 w 914468"/>
                <a:gd name="connsiteY0" fmla="*/ 0 h 134263"/>
                <a:gd name="connsiteX1" fmla="*/ 16612 w 914468"/>
                <a:gd name="connsiteY1" fmla="*/ 0 h 134263"/>
                <a:gd name="connsiteX2" fmla="*/ 0 w 914468"/>
                <a:gd name="connsiteY2" fmla="*/ 66500 h 134263"/>
                <a:gd name="connsiteX3" fmla="*/ 16612 w 914468"/>
                <a:gd name="connsiteY3" fmla="*/ 134263 h 134263"/>
                <a:gd name="connsiteX4" fmla="*/ 847314 w 914468"/>
                <a:gd name="connsiteY4" fmla="*/ 134263 h 134263"/>
                <a:gd name="connsiteX5" fmla="*/ 914468 w 914468"/>
                <a:gd name="connsiteY5" fmla="*/ 67132 h 134263"/>
                <a:gd name="connsiteX6" fmla="*/ 847314 w 914468"/>
                <a:gd name="connsiteY6" fmla="*/ 0 h 134263"/>
                <a:gd name="connsiteX7" fmla="*/ 843613 w 914468"/>
                <a:gd name="connsiteY7" fmla="*/ 121577 h 134263"/>
                <a:gd name="connsiteX8" fmla="*/ 789678 w 914468"/>
                <a:gd name="connsiteY8" fmla="*/ 67660 h 134263"/>
                <a:gd name="connsiteX9" fmla="*/ 843613 w 914468"/>
                <a:gd name="connsiteY9" fmla="*/ 13743 h 134263"/>
                <a:gd name="connsiteX10" fmla="*/ 897548 w 914468"/>
                <a:gd name="connsiteY10" fmla="*/ 67660 h 134263"/>
                <a:gd name="connsiteX11" fmla="*/ 843613 w 914468"/>
                <a:gd name="connsiteY11" fmla="*/ 121577 h 134263"/>
                <a:gd name="connsiteX0" fmla="*/ 1010786 w 1077940"/>
                <a:gd name="connsiteY0" fmla="*/ 0 h 134263"/>
                <a:gd name="connsiteX1" fmla="*/ 180084 w 1077940"/>
                <a:gd name="connsiteY1" fmla="*/ 0 h 134263"/>
                <a:gd name="connsiteX2" fmla="*/ 0 w 1077940"/>
                <a:gd name="connsiteY2" fmla="*/ 22837 h 134263"/>
                <a:gd name="connsiteX3" fmla="*/ 180084 w 1077940"/>
                <a:gd name="connsiteY3" fmla="*/ 134263 h 134263"/>
                <a:gd name="connsiteX4" fmla="*/ 1010786 w 1077940"/>
                <a:gd name="connsiteY4" fmla="*/ 134263 h 134263"/>
                <a:gd name="connsiteX5" fmla="*/ 1077940 w 1077940"/>
                <a:gd name="connsiteY5" fmla="*/ 67132 h 134263"/>
                <a:gd name="connsiteX6" fmla="*/ 1010786 w 1077940"/>
                <a:gd name="connsiteY6" fmla="*/ 0 h 134263"/>
                <a:gd name="connsiteX7" fmla="*/ 1007085 w 1077940"/>
                <a:gd name="connsiteY7" fmla="*/ 121577 h 134263"/>
                <a:gd name="connsiteX8" fmla="*/ 953150 w 1077940"/>
                <a:gd name="connsiteY8" fmla="*/ 67660 h 134263"/>
                <a:gd name="connsiteX9" fmla="*/ 1007085 w 1077940"/>
                <a:gd name="connsiteY9" fmla="*/ 13743 h 134263"/>
                <a:gd name="connsiteX10" fmla="*/ 1061020 w 1077940"/>
                <a:gd name="connsiteY10" fmla="*/ 67660 h 134263"/>
                <a:gd name="connsiteX11" fmla="*/ 1007085 w 1077940"/>
                <a:gd name="connsiteY11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7940" h="134263">
                  <a:moveTo>
                    <a:pt x="1010786" y="0"/>
                  </a:moveTo>
                  <a:lnTo>
                    <a:pt x="180084" y="0"/>
                  </a:lnTo>
                  <a:lnTo>
                    <a:pt x="0" y="22837"/>
                  </a:lnTo>
                  <a:lnTo>
                    <a:pt x="180084" y="134263"/>
                  </a:lnTo>
                  <a:lnTo>
                    <a:pt x="1010786" y="134263"/>
                  </a:lnTo>
                  <a:cubicBezTo>
                    <a:pt x="1047801" y="134263"/>
                    <a:pt x="1077940" y="104133"/>
                    <a:pt x="1077940" y="67132"/>
                  </a:cubicBezTo>
                  <a:cubicBezTo>
                    <a:pt x="1077940" y="30130"/>
                    <a:pt x="1047801" y="0"/>
                    <a:pt x="1010786" y="0"/>
                  </a:cubicBezTo>
                  <a:close/>
                  <a:moveTo>
                    <a:pt x="1007085" y="121577"/>
                  </a:moveTo>
                  <a:cubicBezTo>
                    <a:pt x="976945" y="121577"/>
                    <a:pt x="953150" y="97261"/>
                    <a:pt x="953150" y="67660"/>
                  </a:cubicBezTo>
                  <a:cubicBezTo>
                    <a:pt x="953150" y="38059"/>
                    <a:pt x="977473" y="13743"/>
                    <a:pt x="1007085" y="13743"/>
                  </a:cubicBezTo>
                  <a:cubicBezTo>
                    <a:pt x="1036696" y="13743"/>
                    <a:pt x="1061020" y="38059"/>
                    <a:pt x="1061020" y="67660"/>
                  </a:cubicBezTo>
                  <a:cubicBezTo>
                    <a:pt x="1061020" y="97261"/>
                    <a:pt x="1036696" y="121577"/>
                    <a:pt x="1007085" y="12157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FDD6415-ECF6-12AF-38BD-4E2828FA9B29}"/>
                </a:ext>
              </a:extLst>
            </p:cNvPr>
            <p:cNvSpPr/>
            <p:nvPr/>
          </p:nvSpPr>
          <p:spPr>
            <a:xfrm>
              <a:off x="3645392" y="4079929"/>
              <a:ext cx="1314028" cy="982257"/>
            </a:xfrm>
            <a:custGeom>
              <a:avLst/>
              <a:gdLst>
                <a:gd name="connsiteX0" fmla="*/ 0 w 236890"/>
                <a:gd name="connsiteY0" fmla="*/ 65017 h 177079"/>
                <a:gd name="connsiteX1" fmla="*/ 236891 w 236890"/>
                <a:gd name="connsiteY1" fmla="*/ 177079 h 177079"/>
                <a:gd name="connsiteX2" fmla="*/ 236891 w 236890"/>
                <a:gd name="connsiteY2" fmla="*/ 42288 h 177079"/>
                <a:gd name="connsiteX3" fmla="*/ 89363 w 236890"/>
                <a:gd name="connsiteY3" fmla="*/ 0 h 177079"/>
                <a:gd name="connsiteX4" fmla="*/ 0 w 236890"/>
                <a:gd name="connsiteY4" fmla="*/ 65017 h 17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7079">
                  <a:moveTo>
                    <a:pt x="0" y="65017"/>
                  </a:moveTo>
                  <a:lnTo>
                    <a:pt x="236891" y="177079"/>
                  </a:lnTo>
                  <a:lnTo>
                    <a:pt x="236891" y="42288"/>
                  </a:lnTo>
                  <a:lnTo>
                    <a:pt x="89363" y="0"/>
                  </a:lnTo>
                  <a:lnTo>
                    <a:pt x="0" y="650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3504CE2-3653-22B3-25D6-57B580645D98}"/>
                </a:ext>
              </a:extLst>
            </p:cNvPr>
            <p:cNvSpPr txBox="1"/>
            <p:nvPr/>
          </p:nvSpPr>
          <p:spPr>
            <a:xfrm>
              <a:off x="4248481" y="4337637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81DFE88-DD57-6BF4-DFA9-2E437B57A1B7}"/>
                </a:ext>
              </a:extLst>
            </p:cNvPr>
            <p:cNvGrpSpPr/>
            <p:nvPr/>
          </p:nvGrpSpPr>
          <p:grpSpPr>
            <a:xfrm>
              <a:off x="5098813" y="4311182"/>
              <a:ext cx="4018554" cy="700643"/>
              <a:chOff x="8921977" y="1466725"/>
              <a:chExt cx="2926080" cy="700643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DFCBD10-7EEA-5039-F679-F87B2919ABB9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542DEE3-F660-4E53-A2E0-20E2DFF2ED0D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C8FD98F-3528-520E-7346-A89826C77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1140" y="3610048"/>
            <a:ext cx="478805" cy="478805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B4E30817-7C75-6777-1B6C-48981C073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1140" y="2772594"/>
            <a:ext cx="478805" cy="478805"/>
          </a:xfrm>
          <a:prstGeom prst="rect">
            <a:avLst/>
          </a:prstGeom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D294A9EA-E636-9052-CA9A-5ACCD315E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1140" y="1935140"/>
            <a:ext cx="478805" cy="478805"/>
          </a:xfrm>
          <a:prstGeom prst="rect">
            <a:avLst/>
          </a:prstGeom>
        </p:spPr>
      </p:pic>
      <p:pic>
        <p:nvPicPr>
          <p:cNvPr id="28" name="Graphic 27" descr="Gears with solid fill">
            <a:extLst>
              <a:ext uri="{FF2B5EF4-FFF2-40B4-BE49-F238E27FC236}">
                <a16:creationId xmlns:a16="http://schemas.microsoft.com/office/drawing/2014/main" id="{39AFE9E3-A06F-BAB6-039B-17140FE70E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11140" y="4447501"/>
            <a:ext cx="478805" cy="4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8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Semi-Radial Block List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821FA93-9DAE-8AF6-EE19-4ACC2CF21BEF}"/>
              </a:ext>
            </a:extLst>
          </p:cNvPr>
          <p:cNvSpPr/>
          <p:nvPr/>
        </p:nvSpPr>
        <p:spPr>
          <a:xfrm>
            <a:off x="2252169" y="2484862"/>
            <a:ext cx="1982774" cy="1885347"/>
          </a:xfrm>
          <a:custGeom>
            <a:avLst/>
            <a:gdLst>
              <a:gd name="connsiteX0" fmla="*/ 123733 w 357450"/>
              <a:gd name="connsiteY0" fmla="*/ 339886 h 339886"/>
              <a:gd name="connsiteX1" fmla="*/ 234247 w 357450"/>
              <a:gd name="connsiteY1" fmla="*/ 339886 h 339886"/>
              <a:gd name="connsiteX2" fmla="*/ 323609 w 357450"/>
              <a:gd name="connsiteY2" fmla="*/ 274869 h 339886"/>
              <a:gd name="connsiteX3" fmla="*/ 357451 w 357450"/>
              <a:gd name="connsiteY3" fmla="*/ 170207 h 339886"/>
              <a:gd name="connsiteX4" fmla="*/ 323609 w 357450"/>
              <a:gd name="connsiteY4" fmla="*/ 65017 h 339886"/>
              <a:gd name="connsiteX5" fmla="*/ 234247 w 357450"/>
              <a:gd name="connsiteY5" fmla="*/ 0 h 339886"/>
              <a:gd name="connsiteX6" fmla="*/ 123733 w 357450"/>
              <a:gd name="connsiteY6" fmla="*/ 0 h 339886"/>
              <a:gd name="connsiteX7" fmla="*/ 34370 w 357450"/>
              <a:gd name="connsiteY7" fmla="*/ 65017 h 339886"/>
              <a:gd name="connsiteX8" fmla="*/ 0 w 357450"/>
              <a:gd name="connsiteY8" fmla="*/ 170207 h 339886"/>
              <a:gd name="connsiteX9" fmla="*/ 34370 w 357450"/>
              <a:gd name="connsiteY9" fmla="*/ 274869 h 339886"/>
              <a:gd name="connsiteX10" fmla="*/ 123733 w 357450"/>
              <a:gd name="connsiteY10" fmla="*/ 339886 h 3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7450" h="339886">
                <a:moveTo>
                  <a:pt x="123733" y="339886"/>
                </a:moveTo>
                <a:lnTo>
                  <a:pt x="234247" y="339886"/>
                </a:lnTo>
                <a:lnTo>
                  <a:pt x="323609" y="274869"/>
                </a:lnTo>
                <a:lnTo>
                  <a:pt x="357451" y="170207"/>
                </a:lnTo>
                <a:lnTo>
                  <a:pt x="323609" y="65017"/>
                </a:lnTo>
                <a:lnTo>
                  <a:pt x="234247" y="0"/>
                </a:lnTo>
                <a:lnTo>
                  <a:pt x="123733" y="0"/>
                </a:lnTo>
                <a:lnTo>
                  <a:pt x="34370" y="65017"/>
                </a:lnTo>
                <a:lnTo>
                  <a:pt x="0" y="170207"/>
                </a:lnTo>
                <a:lnTo>
                  <a:pt x="34370" y="274869"/>
                </a:lnTo>
                <a:lnTo>
                  <a:pt x="123733" y="339886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65905CC-8F9E-7727-D40A-CA5DB6D9AFFD}"/>
              </a:ext>
            </a:extLst>
          </p:cNvPr>
          <p:cNvGrpSpPr/>
          <p:nvPr/>
        </p:nvGrpSpPr>
        <p:grpSpPr>
          <a:xfrm>
            <a:off x="2781081" y="2782459"/>
            <a:ext cx="924950" cy="1290153"/>
            <a:chOff x="332936" y="2443100"/>
            <a:chExt cx="2975111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7ADFF7-7848-F6C5-E3F8-F710387F2007}"/>
                </a:ext>
              </a:extLst>
            </p:cNvPr>
            <p:cNvSpPr txBox="1"/>
            <p:nvPr/>
          </p:nvSpPr>
          <p:spPr>
            <a:xfrm>
              <a:off x="332936" y="2443100"/>
              <a:ext cx="2926079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5DC29FF-9DDF-1BAB-C220-6B6FFBD3CA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6F4EB2-8E99-EB96-202E-75323FAF8406}"/>
              </a:ext>
            </a:extLst>
          </p:cNvPr>
          <p:cNvGrpSpPr/>
          <p:nvPr/>
        </p:nvGrpSpPr>
        <p:grpSpPr>
          <a:xfrm>
            <a:off x="3645392" y="1795814"/>
            <a:ext cx="6294439" cy="979323"/>
            <a:chOff x="3645392" y="1795814"/>
            <a:chExt cx="6294439" cy="979323"/>
          </a:xfrm>
        </p:grpSpPr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658F0294-6D62-9D27-A4AE-877050E53A3A}"/>
                </a:ext>
              </a:extLst>
            </p:cNvPr>
            <p:cNvSpPr/>
            <p:nvPr/>
          </p:nvSpPr>
          <p:spPr>
            <a:xfrm>
              <a:off x="3971927" y="1795814"/>
              <a:ext cx="5967904" cy="749808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97856 w 897856"/>
                <a:gd name="connsiteY5" fmla="*/ 67132 h 134263"/>
                <a:gd name="connsiteX6" fmla="*/ 830702 w 897856"/>
                <a:gd name="connsiteY6" fmla="*/ 0 h 134263"/>
                <a:gd name="connsiteX7" fmla="*/ 827001 w 897856"/>
                <a:gd name="connsiteY7" fmla="*/ 121048 h 134263"/>
                <a:gd name="connsiteX8" fmla="*/ 773066 w 897856"/>
                <a:gd name="connsiteY8" fmla="*/ 67132 h 134263"/>
                <a:gd name="connsiteX9" fmla="*/ 827001 w 897856"/>
                <a:gd name="connsiteY9" fmla="*/ 13215 h 134263"/>
                <a:gd name="connsiteX10" fmla="*/ 880936 w 897856"/>
                <a:gd name="connsiteY10" fmla="*/ 67132 h 134263"/>
                <a:gd name="connsiteX11" fmla="*/ 827001 w 897856"/>
                <a:gd name="connsiteY11" fmla="*/ 121048 h 134263"/>
                <a:gd name="connsiteX0" fmla="*/ 831002 w 898156"/>
                <a:gd name="connsiteY0" fmla="*/ 0 h 134263"/>
                <a:gd name="connsiteX1" fmla="*/ 300 w 898156"/>
                <a:gd name="connsiteY1" fmla="*/ 0 h 134263"/>
                <a:gd name="connsiteX2" fmla="*/ 0 w 898156"/>
                <a:gd name="connsiteY2" fmla="*/ 66905 h 134263"/>
                <a:gd name="connsiteX3" fmla="*/ 300 w 898156"/>
                <a:gd name="connsiteY3" fmla="*/ 134263 h 134263"/>
                <a:gd name="connsiteX4" fmla="*/ 831002 w 898156"/>
                <a:gd name="connsiteY4" fmla="*/ 134263 h 134263"/>
                <a:gd name="connsiteX5" fmla="*/ 898156 w 898156"/>
                <a:gd name="connsiteY5" fmla="*/ 67132 h 134263"/>
                <a:gd name="connsiteX6" fmla="*/ 898156 w 898156"/>
                <a:gd name="connsiteY6" fmla="*/ 67132 h 134263"/>
                <a:gd name="connsiteX7" fmla="*/ 831002 w 898156"/>
                <a:gd name="connsiteY7" fmla="*/ 0 h 134263"/>
                <a:gd name="connsiteX8" fmla="*/ 827301 w 898156"/>
                <a:gd name="connsiteY8" fmla="*/ 121048 h 134263"/>
                <a:gd name="connsiteX9" fmla="*/ 773366 w 898156"/>
                <a:gd name="connsiteY9" fmla="*/ 67132 h 134263"/>
                <a:gd name="connsiteX10" fmla="*/ 827301 w 898156"/>
                <a:gd name="connsiteY10" fmla="*/ 13215 h 134263"/>
                <a:gd name="connsiteX11" fmla="*/ 881236 w 898156"/>
                <a:gd name="connsiteY11" fmla="*/ 67132 h 134263"/>
                <a:gd name="connsiteX12" fmla="*/ 827301 w 898156"/>
                <a:gd name="connsiteY12" fmla="*/ 121048 h 134263"/>
                <a:gd name="connsiteX0" fmla="*/ 850749 w 917903"/>
                <a:gd name="connsiteY0" fmla="*/ 0 h 134263"/>
                <a:gd name="connsiteX1" fmla="*/ 20047 w 917903"/>
                <a:gd name="connsiteY1" fmla="*/ 0 h 134263"/>
                <a:gd name="connsiteX2" fmla="*/ 0 w 917903"/>
                <a:gd name="connsiteY2" fmla="*/ 72056 h 134263"/>
                <a:gd name="connsiteX3" fmla="*/ 20047 w 917903"/>
                <a:gd name="connsiteY3" fmla="*/ 134263 h 134263"/>
                <a:gd name="connsiteX4" fmla="*/ 850749 w 917903"/>
                <a:gd name="connsiteY4" fmla="*/ 134263 h 134263"/>
                <a:gd name="connsiteX5" fmla="*/ 917903 w 917903"/>
                <a:gd name="connsiteY5" fmla="*/ 67132 h 134263"/>
                <a:gd name="connsiteX6" fmla="*/ 917903 w 917903"/>
                <a:gd name="connsiteY6" fmla="*/ 67132 h 134263"/>
                <a:gd name="connsiteX7" fmla="*/ 850749 w 917903"/>
                <a:gd name="connsiteY7" fmla="*/ 0 h 134263"/>
                <a:gd name="connsiteX8" fmla="*/ 847048 w 917903"/>
                <a:gd name="connsiteY8" fmla="*/ 121048 h 134263"/>
                <a:gd name="connsiteX9" fmla="*/ 793113 w 917903"/>
                <a:gd name="connsiteY9" fmla="*/ 67132 h 134263"/>
                <a:gd name="connsiteX10" fmla="*/ 847048 w 917903"/>
                <a:gd name="connsiteY10" fmla="*/ 13215 h 134263"/>
                <a:gd name="connsiteX11" fmla="*/ 900983 w 917903"/>
                <a:gd name="connsiteY11" fmla="*/ 67132 h 134263"/>
                <a:gd name="connsiteX12" fmla="*/ 847048 w 917903"/>
                <a:gd name="connsiteY12" fmla="*/ 121048 h 134263"/>
                <a:gd name="connsiteX0" fmla="*/ 1008726 w 1075880"/>
                <a:gd name="connsiteY0" fmla="*/ 0 h 134263"/>
                <a:gd name="connsiteX1" fmla="*/ 178024 w 1075880"/>
                <a:gd name="connsiteY1" fmla="*/ 0 h 134263"/>
                <a:gd name="connsiteX2" fmla="*/ 0 w 1075880"/>
                <a:gd name="connsiteY2" fmla="*/ 115719 h 134263"/>
                <a:gd name="connsiteX3" fmla="*/ 178024 w 1075880"/>
                <a:gd name="connsiteY3" fmla="*/ 134263 h 134263"/>
                <a:gd name="connsiteX4" fmla="*/ 1008726 w 1075880"/>
                <a:gd name="connsiteY4" fmla="*/ 134263 h 134263"/>
                <a:gd name="connsiteX5" fmla="*/ 1075880 w 1075880"/>
                <a:gd name="connsiteY5" fmla="*/ 67132 h 134263"/>
                <a:gd name="connsiteX6" fmla="*/ 1075880 w 1075880"/>
                <a:gd name="connsiteY6" fmla="*/ 67132 h 134263"/>
                <a:gd name="connsiteX7" fmla="*/ 1008726 w 1075880"/>
                <a:gd name="connsiteY7" fmla="*/ 0 h 134263"/>
                <a:gd name="connsiteX8" fmla="*/ 1005025 w 1075880"/>
                <a:gd name="connsiteY8" fmla="*/ 121048 h 134263"/>
                <a:gd name="connsiteX9" fmla="*/ 951090 w 1075880"/>
                <a:gd name="connsiteY9" fmla="*/ 67132 h 134263"/>
                <a:gd name="connsiteX10" fmla="*/ 1005025 w 1075880"/>
                <a:gd name="connsiteY10" fmla="*/ 13215 h 134263"/>
                <a:gd name="connsiteX11" fmla="*/ 1058960 w 1075880"/>
                <a:gd name="connsiteY11" fmla="*/ 67132 h 134263"/>
                <a:gd name="connsiteX12" fmla="*/ 1005025 w 1075880"/>
                <a:gd name="connsiteY12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75880" h="134263">
                  <a:moveTo>
                    <a:pt x="1008726" y="0"/>
                  </a:moveTo>
                  <a:lnTo>
                    <a:pt x="178024" y="0"/>
                  </a:lnTo>
                  <a:lnTo>
                    <a:pt x="0" y="115719"/>
                  </a:lnTo>
                  <a:lnTo>
                    <a:pt x="178024" y="134263"/>
                  </a:lnTo>
                  <a:lnTo>
                    <a:pt x="1008726" y="134263"/>
                  </a:lnTo>
                  <a:cubicBezTo>
                    <a:pt x="1045741" y="134263"/>
                    <a:pt x="1075880" y="104133"/>
                    <a:pt x="1075880" y="67132"/>
                  </a:cubicBezTo>
                  <a:lnTo>
                    <a:pt x="1075880" y="67132"/>
                  </a:lnTo>
                  <a:cubicBezTo>
                    <a:pt x="1075880" y="30130"/>
                    <a:pt x="1045741" y="0"/>
                    <a:pt x="1008726" y="0"/>
                  </a:cubicBezTo>
                  <a:close/>
                  <a:moveTo>
                    <a:pt x="1005025" y="121048"/>
                  </a:moveTo>
                  <a:cubicBezTo>
                    <a:pt x="974885" y="121048"/>
                    <a:pt x="951090" y="96733"/>
                    <a:pt x="951090" y="67132"/>
                  </a:cubicBezTo>
                  <a:cubicBezTo>
                    <a:pt x="951090" y="37530"/>
                    <a:pt x="975413" y="13215"/>
                    <a:pt x="1005025" y="13215"/>
                  </a:cubicBezTo>
                  <a:cubicBezTo>
                    <a:pt x="1034636" y="13215"/>
                    <a:pt x="1058960" y="37530"/>
                    <a:pt x="1058960" y="67132"/>
                  </a:cubicBezTo>
                  <a:cubicBezTo>
                    <a:pt x="1058960" y="96733"/>
                    <a:pt x="1034636" y="121048"/>
                    <a:pt x="1005025" y="121048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F0F2EBF1-67B5-8E1A-59F6-0AFAB924FCD1}"/>
                </a:ext>
              </a:extLst>
            </p:cNvPr>
            <p:cNvSpPr/>
            <p:nvPr/>
          </p:nvSpPr>
          <p:spPr>
            <a:xfrm>
              <a:off x="3645392" y="1795814"/>
              <a:ext cx="1314028" cy="979323"/>
            </a:xfrm>
            <a:custGeom>
              <a:avLst/>
              <a:gdLst>
                <a:gd name="connsiteX0" fmla="*/ 0 w 236890"/>
                <a:gd name="connsiteY0" fmla="*/ 111534 h 176550"/>
                <a:gd name="connsiteX1" fmla="*/ 236891 w 236890"/>
                <a:gd name="connsiteY1" fmla="*/ 0 h 176550"/>
                <a:gd name="connsiteX2" fmla="*/ 236891 w 236890"/>
                <a:gd name="connsiteY2" fmla="*/ 134263 h 176550"/>
                <a:gd name="connsiteX3" fmla="*/ 89363 w 236890"/>
                <a:gd name="connsiteY3" fmla="*/ 176551 h 176550"/>
                <a:gd name="connsiteX4" fmla="*/ 0 w 236890"/>
                <a:gd name="connsiteY4" fmla="*/ 111534 h 17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6550">
                  <a:moveTo>
                    <a:pt x="0" y="111534"/>
                  </a:moveTo>
                  <a:lnTo>
                    <a:pt x="236891" y="0"/>
                  </a:lnTo>
                  <a:lnTo>
                    <a:pt x="236891" y="134263"/>
                  </a:lnTo>
                  <a:lnTo>
                    <a:pt x="89363" y="176551"/>
                  </a:lnTo>
                  <a:lnTo>
                    <a:pt x="0" y="111534"/>
                  </a:ln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04DCE4C-3DF3-5424-DBB0-50E50558F783}"/>
                </a:ext>
              </a:extLst>
            </p:cNvPr>
            <p:cNvSpPr txBox="1"/>
            <p:nvPr/>
          </p:nvSpPr>
          <p:spPr>
            <a:xfrm>
              <a:off x="4251076" y="212877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E5B6C64-2A67-F28F-382A-59D15250775B}"/>
                </a:ext>
              </a:extLst>
            </p:cNvPr>
            <p:cNvGrpSpPr/>
            <p:nvPr/>
          </p:nvGrpSpPr>
          <p:grpSpPr>
            <a:xfrm>
              <a:off x="5098813" y="1817871"/>
              <a:ext cx="4018554" cy="700643"/>
              <a:chOff x="8921977" y="1466725"/>
              <a:chExt cx="2926080" cy="700643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7A17797-B1BB-683D-442F-EEA5A00783A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8053F90-4B1E-47C7-69FA-EF2A68419F8E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bg1"/>
                    </a:solidFill>
                  </a:rPr>
                  <a:t>Lorem ipsum dolor sit amet, nibh est. A magna maecenas, quam.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1674159-2310-75A0-A2DA-2DE0D9397F6D}"/>
              </a:ext>
            </a:extLst>
          </p:cNvPr>
          <p:cNvGrpSpPr/>
          <p:nvPr/>
        </p:nvGrpSpPr>
        <p:grpSpPr>
          <a:xfrm>
            <a:off x="4141088" y="2634397"/>
            <a:ext cx="5798742" cy="771145"/>
            <a:chOff x="4141088" y="2634397"/>
            <a:chExt cx="5798742" cy="771145"/>
          </a:xfrm>
        </p:grpSpPr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AD197951-F2A6-D9B4-6102-FF6198122734}"/>
                </a:ext>
              </a:extLst>
            </p:cNvPr>
            <p:cNvSpPr/>
            <p:nvPr/>
          </p:nvSpPr>
          <p:spPr>
            <a:xfrm>
              <a:off x="4328161" y="2634397"/>
              <a:ext cx="5611669" cy="749808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2 h 134262"/>
                <a:gd name="connsiteX5" fmla="*/ 897856 w 897856"/>
                <a:gd name="connsiteY5" fmla="*/ 67132 h 134262"/>
                <a:gd name="connsiteX6" fmla="*/ 830702 w 897856"/>
                <a:gd name="connsiteY6" fmla="*/ 0 h 134262"/>
                <a:gd name="connsiteX7" fmla="*/ 827001 w 897856"/>
                <a:gd name="connsiteY7" fmla="*/ 121577 h 134262"/>
                <a:gd name="connsiteX8" fmla="*/ 773066 w 897856"/>
                <a:gd name="connsiteY8" fmla="*/ 67660 h 134262"/>
                <a:gd name="connsiteX9" fmla="*/ 827001 w 897856"/>
                <a:gd name="connsiteY9" fmla="*/ 13743 h 134262"/>
                <a:gd name="connsiteX10" fmla="*/ 880936 w 897856"/>
                <a:gd name="connsiteY10" fmla="*/ 67660 h 134262"/>
                <a:gd name="connsiteX11" fmla="*/ 827001 w 897856"/>
                <a:gd name="connsiteY11" fmla="*/ 121577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71129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99014 w 899014"/>
                <a:gd name="connsiteY6" fmla="*/ 67132 h 134263"/>
                <a:gd name="connsiteX7" fmla="*/ 831860 w 899014"/>
                <a:gd name="connsiteY7" fmla="*/ 0 h 134263"/>
                <a:gd name="connsiteX8" fmla="*/ 828159 w 899014"/>
                <a:gd name="connsiteY8" fmla="*/ 121577 h 134263"/>
                <a:gd name="connsiteX9" fmla="*/ 774224 w 899014"/>
                <a:gd name="connsiteY9" fmla="*/ 67660 h 134263"/>
                <a:gd name="connsiteX10" fmla="*/ 828159 w 899014"/>
                <a:gd name="connsiteY10" fmla="*/ 13743 h 134263"/>
                <a:gd name="connsiteX11" fmla="*/ 882094 w 899014"/>
                <a:gd name="connsiteY11" fmla="*/ 67660 h 134263"/>
                <a:gd name="connsiteX12" fmla="*/ 828159 w 899014"/>
                <a:gd name="connsiteY12" fmla="*/ 121577 h 134263"/>
                <a:gd name="connsiteX0" fmla="*/ 845597 w 912751"/>
                <a:gd name="connsiteY0" fmla="*/ 0 h 134263"/>
                <a:gd name="connsiteX1" fmla="*/ 14895 w 912751"/>
                <a:gd name="connsiteY1" fmla="*/ 0 h 134263"/>
                <a:gd name="connsiteX2" fmla="*/ 0 w 912751"/>
                <a:gd name="connsiteY2" fmla="*/ 71129 h 134263"/>
                <a:gd name="connsiteX3" fmla="*/ 14895 w 912751"/>
                <a:gd name="connsiteY3" fmla="*/ 134263 h 134263"/>
                <a:gd name="connsiteX4" fmla="*/ 845597 w 912751"/>
                <a:gd name="connsiteY4" fmla="*/ 134263 h 134263"/>
                <a:gd name="connsiteX5" fmla="*/ 912751 w 912751"/>
                <a:gd name="connsiteY5" fmla="*/ 67132 h 134263"/>
                <a:gd name="connsiteX6" fmla="*/ 912751 w 912751"/>
                <a:gd name="connsiteY6" fmla="*/ 67132 h 134263"/>
                <a:gd name="connsiteX7" fmla="*/ 845597 w 912751"/>
                <a:gd name="connsiteY7" fmla="*/ 0 h 134263"/>
                <a:gd name="connsiteX8" fmla="*/ 841896 w 912751"/>
                <a:gd name="connsiteY8" fmla="*/ 121577 h 134263"/>
                <a:gd name="connsiteX9" fmla="*/ 787961 w 912751"/>
                <a:gd name="connsiteY9" fmla="*/ 67660 h 134263"/>
                <a:gd name="connsiteX10" fmla="*/ 841896 w 912751"/>
                <a:gd name="connsiteY10" fmla="*/ 13743 h 134263"/>
                <a:gd name="connsiteX11" fmla="*/ 895831 w 912751"/>
                <a:gd name="connsiteY11" fmla="*/ 67660 h 134263"/>
                <a:gd name="connsiteX12" fmla="*/ 841896 w 912751"/>
                <a:gd name="connsiteY12" fmla="*/ 121577 h 134263"/>
                <a:gd name="connsiteX0" fmla="*/ 944505 w 1011659"/>
                <a:gd name="connsiteY0" fmla="*/ 0 h 134263"/>
                <a:gd name="connsiteX1" fmla="*/ 113803 w 1011659"/>
                <a:gd name="connsiteY1" fmla="*/ 0 h 134263"/>
                <a:gd name="connsiteX2" fmla="*/ 0 w 1011659"/>
                <a:gd name="connsiteY2" fmla="*/ 75222 h 134263"/>
                <a:gd name="connsiteX3" fmla="*/ 113803 w 1011659"/>
                <a:gd name="connsiteY3" fmla="*/ 134263 h 134263"/>
                <a:gd name="connsiteX4" fmla="*/ 944505 w 1011659"/>
                <a:gd name="connsiteY4" fmla="*/ 134263 h 134263"/>
                <a:gd name="connsiteX5" fmla="*/ 1011659 w 1011659"/>
                <a:gd name="connsiteY5" fmla="*/ 67132 h 134263"/>
                <a:gd name="connsiteX6" fmla="*/ 1011659 w 1011659"/>
                <a:gd name="connsiteY6" fmla="*/ 67132 h 134263"/>
                <a:gd name="connsiteX7" fmla="*/ 944505 w 1011659"/>
                <a:gd name="connsiteY7" fmla="*/ 0 h 134263"/>
                <a:gd name="connsiteX8" fmla="*/ 940804 w 1011659"/>
                <a:gd name="connsiteY8" fmla="*/ 121577 h 134263"/>
                <a:gd name="connsiteX9" fmla="*/ 886869 w 1011659"/>
                <a:gd name="connsiteY9" fmla="*/ 67660 h 134263"/>
                <a:gd name="connsiteX10" fmla="*/ 940804 w 1011659"/>
                <a:gd name="connsiteY10" fmla="*/ 13743 h 134263"/>
                <a:gd name="connsiteX11" fmla="*/ 994739 w 1011659"/>
                <a:gd name="connsiteY11" fmla="*/ 67660 h 134263"/>
                <a:gd name="connsiteX12" fmla="*/ 940804 w 1011659"/>
                <a:gd name="connsiteY12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1659" h="134263">
                  <a:moveTo>
                    <a:pt x="944505" y="0"/>
                  </a:moveTo>
                  <a:lnTo>
                    <a:pt x="113803" y="0"/>
                  </a:lnTo>
                  <a:lnTo>
                    <a:pt x="0" y="75222"/>
                  </a:lnTo>
                  <a:lnTo>
                    <a:pt x="113803" y="134263"/>
                  </a:lnTo>
                  <a:lnTo>
                    <a:pt x="944505" y="134263"/>
                  </a:lnTo>
                  <a:cubicBezTo>
                    <a:pt x="981520" y="134263"/>
                    <a:pt x="1011659" y="104133"/>
                    <a:pt x="1011659" y="67132"/>
                  </a:cubicBezTo>
                  <a:lnTo>
                    <a:pt x="1011659" y="67132"/>
                  </a:lnTo>
                  <a:cubicBezTo>
                    <a:pt x="1011659" y="30130"/>
                    <a:pt x="981520" y="0"/>
                    <a:pt x="944505" y="0"/>
                  </a:cubicBezTo>
                  <a:close/>
                  <a:moveTo>
                    <a:pt x="940804" y="121577"/>
                  </a:moveTo>
                  <a:cubicBezTo>
                    <a:pt x="910664" y="121577"/>
                    <a:pt x="886869" y="97261"/>
                    <a:pt x="886869" y="67660"/>
                  </a:cubicBezTo>
                  <a:cubicBezTo>
                    <a:pt x="886869" y="38059"/>
                    <a:pt x="911192" y="13743"/>
                    <a:pt x="940804" y="13743"/>
                  </a:cubicBezTo>
                  <a:cubicBezTo>
                    <a:pt x="970415" y="13743"/>
                    <a:pt x="994739" y="38059"/>
                    <a:pt x="994739" y="67660"/>
                  </a:cubicBezTo>
                  <a:cubicBezTo>
                    <a:pt x="994739" y="97261"/>
                    <a:pt x="970415" y="121577"/>
                    <a:pt x="940804" y="12157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ABDC7E2D-9E32-970A-9C0A-765EE0B4028E}"/>
                </a:ext>
              </a:extLst>
            </p:cNvPr>
            <p:cNvSpPr/>
            <p:nvPr/>
          </p:nvSpPr>
          <p:spPr>
            <a:xfrm>
              <a:off x="4141088" y="2634398"/>
              <a:ext cx="818332" cy="771144"/>
            </a:xfrm>
            <a:custGeom>
              <a:avLst/>
              <a:gdLst>
                <a:gd name="connsiteX0" fmla="*/ 33842 w 147527"/>
                <a:gd name="connsiteY0" fmla="*/ 139020 h 139020"/>
                <a:gd name="connsiteX1" fmla="*/ 147528 w 147527"/>
                <a:gd name="connsiteY1" fmla="*/ 134792 h 139020"/>
                <a:gd name="connsiteX2" fmla="*/ 147528 w 147527"/>
                <a:gd name="connsiteY2" fmla="*/ 0 h 139020"/>
                <a:gd name="connsiteX3" fmla="*/ 0 w 147527"/>
                <a:gd name="connsiteY3" fmla="*/ 33830 h 139020"/>
                <a:gd name="connsiteX4" fmla="*/ 33842 w 147527"/>
                <a:gd name="connsiteY4" fmla="*/ 139020 h 1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9020">
                  <a:moveTo>
                    <a:pt x="33842" y="139020"/>
                  </a:moveTo>
                  <a:lnTo>
                    <a:pt x="147528" y="134792"/>
                  </a:lnTo>
                  <a:lnTo>
                    <a:pt x="147528" y="0"/>
                  </a:lnTo>
                  <a:lnTo>
                    <a:pt x="0" y="33830"/>
                  </a:lnTo>
                  <a:lnTo>
                    <a:pt x="33842" y="1390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833B4D6-BA02-8E6A-6D85-CF22A2FD20ED}"/>
                </a:ext>
              </a:extLst>
            </p:cNvPr>
            <p:cNvSpPr txBox="1"/>
            <p:nvPr/>
          </p:nvSpPr>
          <p:spPr>
            <a:xfrm>
              <a:off x="4280406" y="283530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6F2EAD2-1691-E290-4902-3DE441CB810D}"/>
                </a:ext>
              </a:extLst>
            </p:cNvPr>
            <p:cNvGrpSpPr/>
            <p:nvPr/>
          </p:nvGrpSpPr>
          <p:grpSpPr>
            <a:xfrm>
              <a:off x="5098813" y="2649944"/>
              <a:ext cx="4018554" cy="700643"/>
              <a:chOff x="8921977" y="1466725"/>
              <a:chExt cx="2926080" cy="700643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45A2156-6EDC-FB3D-3871-A79A1B8A64A8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47FCD75-4AA7-81A4-C71C-431B22547A02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734B6E7-916D-9E24-8E29-085873297CE1}"/>
              </a:ext>
            </a:extLst>
          </p:cNvPr>
          <p:cNvGrpSpPr/>
          <p:nvPr/>
        </p:nvGrpSpPr>
        <p:grpSpPr>
          <a:xfrm>
            <a:off x="4141088" y="3452458"/>
            <a:ext cx="5798742" cy="768209"/>
            <a:chOff x="4141088" y="3452458"/>
            <a:chExt cx="5798742" cy="768209"/>
          </a:xfrm>
        </p:grpSpPr>
        <p:sp>
          <p:nvSpPr>
            <p:cNvPr id="50" name="Freeform 24">
              <a:extLst>
                <a:ext uri="{FF2B5EF4-FFF2-40B4-BE49-F238E27FC236}">
                  <a16:creationId xmlns:a16="http://schemas.microsoft.com/office/drawing/2014/main" id="{DD0A6335-AB3F-D085-59B2-DFE2946E8300}"/>
                </a:ext>
              </a:extLst>
            </p:cNvPr>
            <p:cNvSpPr/>
            <p:nvPr/>
          </p:nvSpPr>
          <p:spPr>
            <a:xfrm>
              <a:off x="4329115" y="3470859"/>
              <a:ext cx="5610715" cy="749808"/>
            </a:xfrm>
            <a:custGeom>
              <a:avLst/>
              <a:gdLst>
                <a:gd name="connsiteX0" fmla="*/ 830702 w 897856"/>
                <a:gd name="connsiteY0" fmla="*/ 0 h 134262"/>
                <a:gd name="connsiteX1" fmla="*/ 0 w 897856"/>
                <a:gd name="connsiteY1" fmla="*/ 0 h 134262"/>
                <a:gd name="connsiteX2" fmla="*/ 0 w 897856"/>
                <a:gd name="connsiteY2" fmla="*/ 134263 h 134262"/>
                <a:gd name="connsiteX3" fmla="*/ 830702 w 897856"/>
                <a:gd name="connsiteY3" fmla="*/ 134263 h 134262"/>
                <a:gd name="connsiteX4" fmla="*/ 897856 w 897856"/>
                <a:gd name="connsiteY4" fmla="*/ 67131 h 134262"/>
                <a:gd name="connsiteX5" fmla="*/ 830702 w 897856"/>
                <a:gd name="connsiteY5" fmla="*/ 0 h 134262"/>
                <a:gd name="connsiteX6" fmla="*/ 827001 w 897856"/>
                <a:gd name="connsiteY6" fmla="*/ 121048 h 134262"/>
                <a:gd name="connsiteX7" fmla="*/ 773066 w 897856"/>
                <a:gd name="connsiteY7" fmla="*/ 67131 h 134262"/>
                <a:gd name="connsiteX8" fmla="*/ 827001 w 897856"/>
                <a:gd name="connsiteY8" fmla="*/ 13215 h 134262"/>
                <a:gd name="connsiteX9" fmla="*/ 880936 w 897856"/>
                <a:gd name="connsiteY9" fmla="*/ 67131 h 134262"/>
                <a:gd name="connsiteX10" fmla="*/ 827001 w 897856"/>
                <a:gd name="connsiteY10" fmla="*/ 121048 h 134262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1087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1 h 134263"/>
                <a:gd name="connsiteX6" fmla="*/ 831860 w 899014"/>
                <a:gd name="connsiteY6" fmla="*/ 0 h 134263"/>
                <a:gd name="connsiteX7" fmla="*/ 828159 w 899014"/>
                <a:gd name="connsiteY7" fmla="*/ 121048 h 134263"/>
                <a:gd name="connsiteX8" fmla="*/ 774224 w 899014"/>
                <a:gd name="connsiteY8" fmla="*/ 67131 h 134263"/>
                <a:gd name="connsiteX9" fmla="*/ 828159 w 899014"/>
                <a:gd name="connsiteY9" fmla="*/ 13215 h 134263"/>
                <a:gd name="connsiteX10" fmla="*/ 882094 w 899014"/>
                <a:gd name="connsiteY10" fmla="*/ 67131 h 134263"/>
                <a:gd name="connsiteX11" fmla="*/ 828159 w 899014"/>
                <a:gd name="connsiteY11" fmla="*/ 121048 h 134263"/>
                <a:gd name="connsiteX0" fmla="*/ 848173 w 915327"/>
                <a:gd name="connsiteY0" fmla="*/ 0 h 134263"/>
                <a:gd name="connsiteX1" fmla="*/ 17471 w 915327"/>
                <a:gd name="connsiteY1" fmla="*/ 0 h 134263"/>
                <a:gd name="connsiteX2" fmla="*/ 0 w 915327"/>
                <a:gd name="connsiteY2" fmla="*/ 64521 h 134263"/>
                <a:gd name="connsiteX3" fmla="*/ 17471 w 915327"/>
                <a:gd name="connsiteY3" fmla="*/ 134263 h 134263"/>
                <a:gd name="connsiteX4" fmla="*/ 848173 w 915327"/>
                <a:gd name="connsiteY4" fmla="*/ 134263 h 134263"/>
                <a:gd name="connsiteX5" fmla="*/ 915327 w 915327"/>
                <a:gd name="connsiteY5" fmla="*/ 67131 h 134263"/>
                <a:gd name="connsiteX6" fmla="*/ 848173 w 915327"/>
                <a:gd name="connsiteY6" fmla="*/ 0 h 134263"/>
                <a:gd name="connsiteX7" fmla="*/ 844472 w 915327"/>
                <a:gd name="connsiteY7" fmla="*/ 121048 h 134263"/>
                <a:gd name="connsiteX8" fmla="*/ 790537 w 915327"/>
                <a:gd name="connsiteY8" fmla="*/ 67131 h 134263"/>
                <a:gd name="connsiteX9" fmla="*/ 844472 w 915327"/>
                <a:gd name="connsiteY9" fmla="*/ 13215 h 134263"/>
                <a:gd name="connsiteX10" fmla="*/ 898407 w 915327"/>
                <a:gd name="connsiteY10" fmla="*/ 67131 h 134263"/>
                <a:gd name="connsiteX11" fmla="*/ 844472 w 915327"/>
                <a:gd name="connsiteY11" fmla="*/ 121048 h 134263"/>
                <a:gd name="connsiteX0" fmla="*/ 944333 w 1011487"/>
                <a:gd name="connsiteY0" fmla="*/ 0 h 134263"/>
                <a:gd name="connsiteX1" fmla="*/ 113631 w 1011487"/>
                <a:gd name="connsiteY1" fmla="*/ 0 h 134263"/>
                <a:gd name="connsiteX2" fmla="*/ 0 w 1011487"/>
                <a:gd name="connsiteY2" fmla="*/ 64521 h 134263"/>
                <a:gd name="connsiteX3" fmla="*/ 113631 w 1011487"/>
                <a:gd name="connsiteY3" fmla="*/ 134263 h 134263"/>
                <a:gd name="connsiteX4" fmla="*/ 944333 w 1011487"/>
                <a:gd name="connsiteY4" fmla="*/ 134263 h 134263"/>
                <a:gd name="connsiteX5" fmla="*/ 1011487 w 1011487"/>
                <a:gd name="connsiteY5" fmla="*/ 67131 h 134263"/>
                <a:gd name="connsiteX6" fmla="*/ 944333 w 1011487"/>
                <a:gd name="connsiteY6" fmla="*/ 0 h 134263"/>
                <a:gd name="connsiteX7" fmla="*/ 940632 w 1011487"/>
                <a:gd name="connsiteY7" fmla="*/ 121048 h 134263"/>
                <a:gd name="connsiteX8" fmla="*/ 886697 w 1011487"/>
                <a:gd name="connsiteY8" fmla="*/ 67131 h 134263"/>
                <a:gd name="connsiteX9" fmla="*/ 940632 w 1011487"/>
                <a:gd name="connsiteY9" fmla="*/ 13215 h 134263"/>
                <a:gd name="connsiteX10" fmla="*/ 994567 w 1011487"/>
                <a:gd name="connsiteY10" fmla="*/ 67131 h 134263"/>
                <a:gd name="connsiteX11" fmla="*/ 940632 w 1011487"/>
                <a:gd name="connsiteY11" fmla="*/ 121048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1487" h="134263">
                  <a:moveTo>
                    <a:pt x="944333" y="0"/>
                  </a:moveTo>
                  <a:lnTo>
                    <a:pt x="113631" y="0"/>
                  </a:lnTo>
                  <a:lnTo>
                    <a:pt x="0" y="64521"/>
                  </a:lnTo>
                  <a:lnTo>
                    <a:pt x="113631" y="134263"/>
                  </a:lnTo>
                  <a:lnTo>
                    <a:pt x="944333" y="134263"/>
                  </a:lnTo>
                  <a:cubicBezTo>
                    <a:pt x="981348" y="134263"/>
                    <a:pt x="1011487" y="104133"/>
                    <a:pt x="1011487" y="67131"/>
                  </a:cubicBezTo>
                  <a:cubicBezTo>
                    <a:pt x="1011487" y="30130"/>
                    <a:pt x="981348" y="0"/>
                    <a:pt x="944333" y="0"/>
                  </a:cubicBezTo>
                  <a:close/>
                  <a:moveTo>
                    <a:pt x="940632" y="121048"/>
                  </a:moveTo>
                  <a:cubicBezTo>
                    <a:pt x="910492" y="121048"/>
                    <a:pt x="886697" y="96733"/>
                    <a:pt x="886697" y="67131"/>
                  </a:cubicBezTo>
                  <a:cubicBezTo>
                    <a:pt x="886697" y="37530"/>
                    <a:pt x="911020" y="13215"/>
                    <a:pt x="940632" y="13215"/>
                  </a:cubicBezTo>
                  <a:cubicBezTo>
                    <a:pt x="970243" y="13215"/>
                    <a:pt x="994567" y="37530"/>
                    <a:pt x="994567" y="67131"/>
                  </a:cubicBezTo>
                  <a:cubicBezTo>
                    <a:pt x="994567" y="96733"/>
                    <a:pt x="970243" y="121048"/>
                    <a:pt x="940632" y="12104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F1B0495A-94A7-FD9B-DD1C-B0170AC9860D}"/>
                </a:ext>
              </a:extLst>
            </p:cNvPr>
            <p:cNvSpPr/>
            <p:nvPr/>
          </p:nvSpPr>
          <p:spPr>
            <a:xfrm>
              <a:off x="4141088" y="3452458"/>
              <a:ext cx="818332" cy="768209"/>
            </a:xfrm>
            <a:custGeom>
              <a:avLst/>
              <a:gdLst>
                <a:gd name="connsiteX0" fmla="*/ 0 w 147527"/>
                <a:gd name="connsiteY0" fmla="*/ 104662 h 138491"/>
                <a:gd name="connsiteX1" fmla="*/ 147528 w 147527"/>
                <a:gd name="connsiteY1" fmla="*/ 138492 h 138491"/>
                <a:gd name="connsiteX2" fmla="*/ 147528 w 147527"/>
                <a:gd name="connsiteY2" fmla="*/ 4229 h 138491"/>
                <a:gd name="connsiteX3" fmla="*/ 33842 w 147527"/>
                <a:gd name="connsiteY3" fmla="*/ 0 h 138491"/>
                <a:gd name="connsiteX4" fmla="*/ 0 w 147527"/>
                <a:gd name="connsiteY4" fmla="*/ 104662 h 13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27" h="138491">
                  <a:moveTo>
                    <a:pt x="0" y="104662"/>
                  </a:moveTo>
                  <a:lnTo>
                    <a:pt x="147528" y="138492"/>
                  </a:lnTo>
                  <a:lnTo>
                    <a:pt x="147528" y="4229"/>
                  </a:lnTo>
                  <a:lnTo>
                    <a:pt x="33842" y="0"/>
                  </a:lnTo>
                  <a:lnTo>
                    <a:pt x="0" y="104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FF90001-4E2C-B543-F4BD-E5085E7A8D1A}"/>
                </a:ext>
              </a:extLst>
            </p:cNvPr>
            <p:cNvSpPr txBox="1"/>
            <p:nvPr/>
          </p:nvSpPr>
          <p:spPr>
            <a:xfrm>
              <a:off x="4270827" y="3594709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EDC1575-A89D-417F-B88B-1E6162C93E7E}"/>
                </a:ext>
              </a:extLst>
            </p:cNvPr>
            <p:cNvGrpSpPr/>
            <p:nvPr/>
          </p:nvGrpSpPr>
          <p:grpSpPr>
            <a:xfrm>
              <a:off x="5098813" y="3487954"/>
              <a:ext cx="4018554" cy="700643"/>
              <a:chOff x="8921977" y="1466725"/>
              <a:chExt cx="2926080" cy="700643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9C86B3-0B80-EE2E-A734-D1CDBF9D37C3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E972AC6-C569-AC67-CF52-445669052DC1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DE238B6-7F5F-EC7C-CE9C-B676032A7A75}"/>
              </a:ext>
            </a:extLst>
          </p:cNvPr>
          <p:cNvGrpSpPr/>
          <p:nvPr/>
        </p:nvGrpSpPr>
        <p:grpSpPr>
          <a:xfrm>
            <a:off x="3645392" y="4079929"/>
            <a:ext cx="6294438" cy="982257"/>
            <a:chOff x="3645392" y="4079929"/>
            <a:chExt cx="6294438" cy="982257"/>
          </a:xfrm>
        </p:grpSpPr>
        <p:sp>
          <p:nvSpPr>
            <p:cNvPr id="57" name="Freeform 25">
              <a:extLst>
                <a:ext uri="{FF2B5EF4-FFF2-40B4-BE49-F238E27FC236}">
                  <a16:creationId xmlns:a16="http://schemas.microsoft.com/office/drawing/2014/main" id="{A862A4EA-8EE0-F251-E940-02F1908B3930}"/>
                </a:ext>
              </a:extLst>
            </p:cNvPr>
            <p:cNvSpPr/>
            <p:nvPr/>
          </p:nvSpPr>
          <p:spPr>
            <a:xfrm>
              <a:off x="3960500" y="4312378"/>
              <a:ext cx="5979330" cy="749808"/>
            </a:xfrm>
            <a:custGeom>
              <a:avLst/>
              <a:gdLst>
                <a:gd name="connsiteX0" fmla="*/ 830702 w 897856"/>
                <a:gd name="connsiteY0" fmla="*/ 0 h 134263"/>
                <a:gd name="connsiteX1" fmla="*/ 0 w 897856"/>
                <a:gd name="connsiteY1" fmla="*/ 0 h 134263"/>
                <a:gd name="connsiteX2" fmla="*/ 0 w 897856"/>
                <a:gd name="connsiteY2" fmla="*/ 134263 h 134263"/>
                <a:gd name="connsiteX3" fmla="*/ 830702 w 897856"/>
                <a:gd name="connsiteY3" fmla="*/ 134263 h 134263"/>
                <a:gd name="connsiteX4" fmla="*/ 897856 w 897856"/>
                <a:gd name="connsiteY4" fmla="*/ 67132 h 134263"/>
                <a:gd name="connsiteX5" fmla="*/ 830702 w 897856"/>
                <a:gd name="connsiteY5" fmla="*/ 0 h 134263"/>
                <a:gd name="connsiteX6" fmla="*/ 827001 w 897856"/>
                <a:gd name="connsiteY6" fmla="*/ 121577 h 134263"/>
                <a:gd name="connsiteX7" fmla="*/ 773066 w 897856"/>
                <a:gd name="connsiteY7" fmla="*/ 67660 h 134263"/>
                <a:gd name="connsiteX8" fmla="*/ 827001 w 897856"/>
                <a:gd name="connsiteY8" fmla="*/ 13743 h 134263"/>
                <a:gd name="connsiteX9" fmla="*/ 880936 w 897856"/>
                <a:gd name="connsiteY9" fmla="*/ 67660 h 134263"/>
                <a:gd name="connsiteX10" fmla="*/ 827001 w 897856"/>
                <a:gd name="connsiteY10" fmla="*/ 121577 h 134263"/>
                <a:gd name="connsiteX0" fmla="*/ 831860 w 899014"/>
                <a:gd name="connsiteY0" fmla="*/ 0 h 134263"/>
                <a:gd name="connsiteX1" fmla="*/ 1158 w 899014"/>
                <a:gd name="connsiteY1" fmla="*/ 0 h 134263"/>
                <a:gd name="connsiteX2" fmla="*/ 0 w 899014"/>
                <a:gd name="connsiteY2" fmla="*/ 65641 h 134263"/>
                <a:gd name="connsiteX3" fmla="*/ 1158 w 899014"/>
                <a:gd name="connsiteY3" fmla="*/ 134263 h 134263"/>
                <a:gd name="connsiteX4" fmla="*/ 831860 w 899014"/>
                <a:gd name="connsiteY4" fmla="*/ 134263 h 134263"/>
                <a:gd name="connsiteX5" fmla="*/ 899014 w 899014"/>
                <a:gd name="connsiteY5" fmla="*/ 67132 h 134263"/>
                <a:gd name="connsiteX6" fmla="*/ 831860 w 899014"/>
                <a:gd name="connsiteY6" fmla="*/ 0 h 134263"/>
                <a:gd name="connsiteX7" fmla="*/ 828159 w 899014"/>
                <a:gd name="connsiteY7" fmla="*/ 121577 h 134263"/>
                <a:gd name="connsiteX8" fmla="*/ 774224 w 899014"/>
                <a:gd name="connsiteY8" fmla="*/ 67660 h 134263"/>
                <a:gd name="connsiteX9" fmla="*/ 828159 w 899014"/>
                <a:gd name="connsiteY9" fmla="*/ 13743 h 134263"/>
                <a:gd name="connsiteX10" fmla="*/ 882094 w 899014"/>
                <a:gd name="connsiteY10" fmla="*/ 67660 h 134263"/>
                <a:gd name="connsiteX11" fmla="*/ 828159 w 899014"/>
                <a:gd name="connsiteY11" fmla="*/ 121577 h 134263"/>
                <a:gd name="connsiteX0" fmla="*/ 847314 w 914468"/>
                <a:gd name="connsiteY0" fmla="*/ 0 h 134263"/>
                <a:gd name="connsiteX1" fmla="*/ 16612 w 914468"/>
                <a:gd name="connsiteY1" fmla="*/ 0 h 134263"/>
                <a:gd name="connsiteX2" fmla="*/ 0 w 914468"/>
                <a:gd name="connsiteY2" fmla="*/ 66500 h 134263"/>
                <a:gd name="connsiteX3" fmla="*/ 16612 w 914468"/>
                <a:gd name="connsiteY3" fmla="*/ 134263 h 134263"/>
                <a:gd name="connsiteX4" fmla="*/ 847314 w 914468"/>
                <a:gd name="connsiteY4" fmla="*/ 134263 h 134263"/>
                <a:gd name="connsiteX5" fmla="*/ 914468 w 914468"/>
                <a:gd name="connsiteY5" fmla="*/ 67132 h 134263"/>
                <a:gd name="connsiteX6" fmla="*/ 847314 w 914468"/>
                <a:gd name="connsiteY6" fmla="*/ 0 h 134263"/>
                <a:gd name="connsiteX7" fmla="*/ 843613 w 914468"/>
                <a:gd name="connsiteY7" fmla="*/ 121577 h 134263"/>
                <a:gd name="connsiteX8" fmla="*/ 789678 w 914468"/>
                <a:gd name="connsiteY8" fmla="*/ 67660 h 134263"/>
                <a:gd name="connsiteX9" fmla="*/ 843613 w 914468"/>
                <a:gd name="connsiteY9" fmla="*/ 13743 h 134263"/>
                <a:gd name="connsiteX10" fmla="*/ 897548 w 914468"/>
                <a:gd name="connsiteY10" fmla="*/ 67660 h 134263"/>
                <a:gd name="connsiteX11" fmla="*/ 843613 w 914468"/>
                <a:gd name="connsiteY11" fmla="*/ 121577 h 134263"/>
                <a:gd name="connsiteX0" fmla="*/ 1010786 w 1077940"/>
                <a:gd name="connsiteY0" fmla="*/ 0 h 134263"/>
                <a:gd name="connsiteX1" fmla="*/ 180084 w 1077940"/>
                <a:gd name="connsiteY1" fmla="*/ 0 h 134263"/>
                <a:gd name="connsiteX2" fmla="*/ 0 w 1077940"/>
                <a:gd name="connsiteY2" fmla="*/ 22837 h 134263"/>
                <a:gd name="connsiteX3" fmla="*/ 180084 w 1077940"/>
                <a:gd name="connsiteY3" fmla="*/ 134263 h 134263"/>
                <a:gd name="connsiteX4" fmla="*/ 1010786 w 1077940"/>
                <a:gd name="connsiteY4" fmla="*/ 134263 h 134263"/>
                <a:gd name="connsiteX5" fmla="*/ 1077940 w 1077940"/>
                <a:gd name="connsiteY5" fmla="*/ 67132 h 134263"/>
                <a:gd name="connsiteX6" fmla="*/ 1010786 w 1077940"/>
                <a:gd name="connsiteY6" fmla="*/ 0 h 134263"/>
                <a:gd name="connsiteX7" fmla="*/ 1007085 w 1077940"/>
                <a:gd name="connsiteY7" fmla="*/ 121577 h 134263"/>
                <a:gd name="connsiteX8" fmla="*/ 953150 w 1077940"/>
                <a:gd name="connsiteY8" fmla="*/ 67660 h 134263"/>
                <a:gd name="connsiteX9" fmla="*/ 1007085 w 1077940"/>
                <a:gd name="connsiteY9" fmla="*/ 13743 h 134263"/>
                <a:gd name="connsiteX10" fmla="*/ 1061020 w 1077940"/>
                <a:gd name="connsiteY10" fmla="*/ 67660 h 134263"/>
                <a:gd name="connsiteX11" fmla="*/ 1007085 w 1077940"/>
                <a:gd name="connsiteY11" fmla="*/ 121577 h 13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77940" h="134263">
                  <a:moveTo>
                    <a:pt x="1010786" y="0"/>
                  </a:moveTo>
                  <a:lnTo>
                    <a:pt x="180084" y="0"/>
                  </a:lnTo>
                  <a:lnTo>
                    <a:pt x="0" y="22837"/>
                  </a:lnTo>
                  <a:lnTo>
                    <a:pt x="180084" y="134263"/>
                  </a:lnTo>
                  <a:lnTo>
                    <a:pt x="1010786" y="134263"/>
                  </a:lnTo>
                  <a:cubicBezTo>
                    <a:pt x="1047801" y="134263"/>
                    <a:pt x="1077940" y="104133"/>
                    <a:pt x="1077940" y="67132"/>
                  </a:cubicBezTo>
                  <a:cubicBezTo>
                    <a:pt x="1077940" y="30130"/>
                    <a:pt x="1047801" y="0"/>
                    <a:pt x="1010786" y="0"/>
                  </a:cubicBezTo>
                  <a:close/>
                  <a:moveTo>
                    <a:pt x="1007085" y="121577"/>
                  </a:moveTo>
                  <a:cubicBezTo>
                    <a:pt x="976945" y="121577"/>
                    <a:pt x="953150" y="97261"/>
                    <a:pt x="953150" y="67660"/>
                  </a:cubicBezTo>
                  <a:cubicBezTo>
                    <a:pt x="953150" y="38059"/>
                    <a:pt x="977473" y="13743"/>
                    <a:pt x="1007085" y="13743"/>
                  </a:cubicBezTo>
                  <a:cubicBezTo>
                    <a:pt x="1036696" y="13743"/>
                    <a:pt x="1061020" y="38059"/>
                    <a:pt x="1061020" y="67660"/>
                  </a:cubicBezTo>
                  <a:cubicBezTo>
                    <a:pt x="1061020" y="97261"/>
                    <a:pt x="1036696" y="121577"/>
                    <a:pt x="1007085" y="12157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5E4C2DC5-449E-BE10-B037-EC1FC73769DD}"/>
                </a:ext>
              </a:extLst>
            </p:cNvPr>
            <p:cNvSpPr/>
            <p:nvPr/>
          </p:nvSpPr>
          <p:spPr>
            <a:xfrm>
              <a:off x="3645392" y="4079929"/>
              <a:ext cx="1314028" cy="982257"/>
            </a:xfrm>
            <a:custGeom>
              <a:avLst/>
              <a:gdLst>
                <a:gd name="connsiteX0" fmla="*/ 0 w 236890"/>
                <a:gd name="connsiteY0" fmla="*/ 65017 h 177079"/>
                <a:gd name="connsiteX1" fmla="*/ 236891 w 236890"/>
                <a:gd name="connsiteY1" fmla="*/ 177079 h 177079"/>
                <a:gd name="connsiteX2" fmla="*/ 236891 w 236890"/>
                <a:gd name="connsiteY2" fmla="*/ 42288 h 177079"/>
                <a:gd name="connsiteX3" fmla="*/ 89363 w 236890"/>
                <a:gd name="connsiteY3" fmla="*/ 0 h 177079"/>
                <a:gd name="connsiteX4" fmla="*/ 0 w 236890"/>
                <a:gd name="connsiteY4" fmla="*/ 65017 h 17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0" h="177079">
                  <a:moveTo>
                    <a:pt x="0" y="65017"/>
                  </a:moveTo>
                  <a:lnTo>
                    <a:pt x="236891" y="177079"/>
                  </a:lnTo>
                  <a:lnTo>
                    <a:pt x="236891" y="42288"/>
                  </a:lnTo>
                  <a:lnTo>
                    <a:pt x="89363" y="0"/>
                  </a:lnTo>
                  <a:lnTo>
                    <a:pt x="0" y="650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DE12D52-923B-8106-9869-45513783B18F}"/>
                </a:ext>
              </a:extLst>
            </p:cNvPr>
            <p:cNvSpPr txBox="1"/>
            <p:nvPr/>
          </p:nvSpPr>
          <p:spPr>
            <a:xfrm>
              <a:off x="4248481" y="4337637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1553E3-D3A8-8789-8FBB-4C60B1F3F159}"/>
                </a:ext>
              </a:extLst>
            </p:cNvPr>
            <p:cNvGrpSpPr/>
            <p:nvPr/>
          </p:nvGrpSpPr>
          <p:grpSpPr>
            <a:xfrm>
              <a:off x="5098813" y="4311182"/>
              <a:ext cx="4018554" cy="700643"/>
              <a:chOff x="8921977" y="1466725"/>
              <a:chExt cx="2926080" cy="70064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F4394A88-FB46-8371-E80E-B62333EA8D5E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EDB6DF1-7E17-0528-CC22-2C892C14C9EA}"/>
                  </a:ext>
                </a:extLst>
              </p:cNvPr>
              <p:cNvSpPr txBox="1"/>
              <p:nvPr/>
            </p:nvSpPr>
            <p:spPr>
              <a:xfrm>
                <a:off x="8921977" y="1890369"/>
                <a:ext cx="2926080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/>
                  <a:t>Lorem ipsum dolor sit amet, nibh est. A magna maecenas, quam.</a:t>
                </a:r>
              </a:p>
            </p:txBody>
          </p:sp>
        </p:grpSp>
      </p:grpSp>
      <p:pic>
        <p:nvPicPr>
          <p:cNvPr id="63" name="Graphic 62" descr="Bullseye with solid fill">
            <a:extLst>
              <a:ext uri="{FF2B5EF4-FFF2-40B4-BE49-F238E27FC236}">
                <a16:creationId xmlns:a16="http://schemas.microsoft.com/office/drawing/2014/main" id="{24BEB0CF-50D7-3845-3679-23A640DAF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1140" y="3610048"/>
            <a:ext cx="478805" cy="478805"/>
          </a:xfrm>
          <a:prstGeom prst="rect">
            <a:avLst/>
          </a:prstGeom>
        </p:spPr>
      </p:pic>
      <p:pic>
        <p:nvPicPr>
          <p:cNvPr id="64" name="Graphic 63" descr="Hourglass 30% with solid fill">
            <a:extLst>
              <a:ext uri="{FF2B5EF4-FFF2-40B4-BE49-F238E27FC236}">
                <a16:creationId xmlns:a16="http://schemas.microsoft.com/office/drawing/2014/main" id="{883BCDB6-F197-DDBF-197C-2A403C59EC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1140" y="2772594"/>
            <a:ext cx="478805" cy="478805"/>
          </a:xfrm>
          <a:prstGeom prst="rect">
            <a:avLst/>
          </a:prstGeom>
        </p:spPr>
      </p:pic>
      <p:pic>
        <p:nvPicPr>
          <p:cNvPr id="65" name="Graphic 64" descr="Research with solid fill">
            <a:extLst>
              <a:ext uri="{FF2B5EF4-FFF2-40B4-BE49-F238E27FC236}">
                <a16:creationId xmlns:a16="http://schemas.microsoft.com/office/drawing/2014/main" id="{225CF551-790B-D083-D809-47A7C9A9DA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1140" y="1935140"/>
            <a:ext cx="478805" cy="478805"/>
          </a:xfrm>
          <a:prstGeom prst="rect">
            <a:avLst/>
          </a:prstGeom>
        </p:spPr>
      </p:pic>
      <p:pic>
        <p:nvPicPr>
          <p:cNvPr id="66" name="Graphic 65" descr="Gears with solid fill">
            <a:extLst>
              <a:ext uri="{FF2B5EF4-FFF2-40B4-BE49-F238E27FC236}">
                <a16:creationId xmlns:a16="http://schemas.microsoft.com/office/drawing/2014/main" id="{636D4DB6-E399-1E94-6B96-DE4A2177FC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11140" y="4447501"/>
            <a:ext cx="478805" cy="47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5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9509</TotalTime>
  <Words>228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4-Step Semi-Radial Block List – Slide Template</vt:lpstr>
      <vt:lpstr>4-Step Semi-Radial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Semi-Radial Block List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2024-06-17T23:59:44Z</dcterms:modified>
  <cp:category>Charts &amp; Diagrams</cp:category>
</cp:coreProperties>
</file>