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32" r:id="rId4"/>
    <p:sldId id="33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5AAB"/>
    <a:srgbClr val="F595A6"/>
    <a:srgbClr val="CEBA8B"/>
    <a:srgbClr val="D0BA94"/>
    <a:srgbClr val="941651"/>
    <a:srgbClr val="A26700"/>
    <a:srgbClr val="FF9BA4"/>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47" d="100"/>
          <a:sy n="147" d="100"/>
        </p:scale>
        <p:origin x="150"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4886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95890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E979DDB-B023-AF8D-29B3-2F1C5573B185}"/>
              </a:ext>
            </a:extLst>
          </p:cNvPr>
          <p:cNvSpPr txBox="1"/>
          <p:nvPr userDrawn="1"/>
        </p:nvSpPr>
        <p:spPr>
          <a:xfrm>
            <a:off x="66733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13" name="Group 12">
            <a:extLst>
              <a:ext uri="{FF2B5EF4-FFF2-40B4-BE49-F238E27FC236}">
                <a16:creationId xmlns:a16="http://schemas.microsoft.com/office/drawing/2014/main" id="{258427C8-62F9-5284-EC34-A0C29C904950}"/>
              </a:ext>
            </a:extLst>
          </p:cNvPr>
          <p:cNvGrpSpPr/>
          <p:nvPr userDrawn="1"/>
        </p:nvGrpSpPr>
        <p:grpSpPr>
          <a:xfrm>
            <a:off x="757647" y="1021854"/>
            <a:ext cx="5325710" cy="549583"/>
            <a:chOff x="757647" y="1021854"/>
            <a:chExt cx="5325710" cy="549583"/>
          </a:xfrm>
        </p:grpSpPr>
        <p:sp>
          <p:nvSpPr>
            <p:cNvPr id="3" name="Shape">
              <a:extLst>
                <a:ext uri="{FF2B5EF4-FFF2-40B4-BE49-F238E27FC236}">
                  <a16:creationId xmlns:a16="http://schemas.microsoft.com/office/drawing/2014/main" id="{6341A51E-B330-5634-2944-9901A23126CF}"/>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520326D-AFDD-5C2F-4A54-B8E06FCD7D7B}"/>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7" name="Shape">
            <a:extLst>
              <a:ext uri="{FF2B5EF4-FFF2-40B4-BE49-F238E27FC236}">
                <a16:creationId xmlns:a16="http://schemas.microsoft.com/office/drawing/2014/main" id="{85FE9508-C2FE-4A5C-8191-E7D6ADA8BF3D}"/>
              </a:ext>
            </a:extLst>
          </p:cNvPr>
          <p:cNvSpPr/>
          <p:nvPr userDrawn="1"/>
        </p:nvSpPr>
        <p:spPr>
          <a:xfrm>
            <a:off x="210595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86E72AED-CA63-0A16-F72B-0AA6AABB2A20}"/>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7" name="TextBox 16">
            <a:extLst>
              <a:ext uri="{FF2B5EF4-FFF2-40B4-BE49-F238E27FC236}">
                <a16:creationId xmlns:a16="http://schemas.microsoft.com/office/drawing/2014/main" id="{47D3A1F8-18A7-8019-CD07-220896CD697A}"/>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8" name="TextBox 17">
            <a:extLst>
              <a:ext uri="{FF2B5EF4-FFF2-40B4-BE49-F238E27FC236}">
                <a16:creationId xmlns:a16="http://schemas.microsoft.com/office/drawing/2014/main" id="{0F4074D3-C15F-86B5-DBBD-330DAE68E803}"/>
              </a:ext>
            </a:extLst>
          </p:cNvPr>
          <p:cNvSpPr txBox="1"/>
          <p:nvPr userDrawn="1"/>
        </p:nvSpPr>
        <p:spPr>
          <a:xfrm>
            <a:off x="66733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9" name="TextBox 18">
            <a:extLst>
              <a:ext uri="{FF2B5EF4-FFF2-40B4-BE49-F238E27FC236}">
                <a16:creationId xmlns:a16="http://schemas.microsoft.com/office/drawing/2014/main" id="{77E23E7F-0841-8741-174F-8067480F4402}"/>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8C8D6207-1017-1AFF-E7ED-888C041046B0}"/>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6/14/2024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5-Step Opposing Loop Process – Slide Template</a:t>
            </a:r>
          </a:p>
        </p:txBody>
      </p:sp>
      <p:sp>
        <p:nvSpPr>
          <p:cNvPr id="13" name="Freeform: Shape 12">
            <a:extLst>
              <a:ext uri="{FF2B5EF4-FFF2-40B4-BE49-F238E27FC236}">
                <a16:creationId xmlns:a16="http://schemas.microsoft.com/office/drawing/2014/main" id="{28F42F74-1366-959F-0015-A760EA6B6B5C}"/>
              </a:ext>
            </a:extLst>
          </p:cNvPr>
          <p:cNvSpPr/>
          <p:nvPr/>
        </p:nvSpPr>
        <p:spPr>
          <a:xfrm>
            <a:off x="3479670" y="3655128"/>
            <a:ext cx="514061" cy="290011"/>
          </a:xfrm>
          <a:custGeom>
            <a:avLst/>
            <a:gdLst>
              <a:gd name="connsiteX0" fmla="*/ 152497 w 594686"/>
              <a:gd name="connsiteY0" fmla="*/ 0 h 335496"/>
              <a:gd name="connsiteX1" fmla="*/ 152497 w 594686"/>
              <a:gd name="connsiteY1" fmla="*/ 47607 h 335496"/>
              <a:gd name="connsiteX2" fmla="*/ 195583 w 594686"/>
              <a:gd name="connsiteY2" fmla="*/ 90676 h 335496"/>
              <a:gd name="connsiteX3" fmla="*/ 578810 w 594686"/>
              <a:gd name="connsiteY3" fmla="*/ 90676 h 335496"/>
              <a:gd name="connsiteX4" fmla="*/ 578810 w 594686"/>
              <a:gd name="connsiteY4" fmla="*/ 92940 h 335496"/>
              <a:gd name="connsiteX5" fmla="*/ 594686 w 594686"/>
              <a:gd name="connsiteY5" fmla="*/ 244821 h 335496"/>
              <a:gd name="connsiteX6" fmla="*/ 195583 w 594686"/>
              <a:gd name="connsiteY6" fmla="*/ 244821 h 335496"/>
              <a:gd name="connsiteX7" fmla="*/ 152497 w 594686"/>
              <a:gd name="connsiteY7" fmla="*/ 287890 h 335496"/>
              <a:gd name="connsiteX8" fmla="*/ 152497 w 594686"/>
              <a:gd name="connsiteY8" fmla="*/ 335496 h 335496"/>
              <a:gd name="connsiteX9" fmla="*/ 11904 w 594686"/>
              <a:gd name="connsiteY9" fmla="*/ 194950 h 335496"/>
              <a:gd name="connsiteX10" fmla="*/ 11904 w 594686"/>
              <a:gd name="connsiteY10" fmla="*/ 140547 h 335496"/>
              <a:gd name="connsiteX11" fmla="*/ 152497 w 594686"/>
              <a:gd name="connsiteY11" fmla="*/ 0 h 335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686" h="335496">
                <a:moveTo>
                  <a:pt x="152497" y="0"/>
                </a:moveTo>
                <a:lnTo>
                  <a:pt x="152497" y="47607"/>
                </a:lnTo>
                <a:cubicBezTo>
                  <a:pt x="152497" y="72540"/>
                  <a:pt x="172906" y="90676"/>
                  <a:pt x="195583" y="90676"/>
                </a:cubicBezTo>
                <a:lnTo>
                  <a:pt x="578810" y="90676"/>
                </a:lnTo>
                <a:lnTo>
                  <a:pt x="578810" y="92940"/>
                </a:lnTo>
                <a:cubicBezTo>
                  <a:pt x="583347" y="142815"/>
                  <a:pt x="587880" y="192681"/>
                  <a:pt x="594686" y="244821"/>
                </a:cubicBezTo>
                <a:lnTo>
                  <a:pt x="195583" y="244821"/>
                </a:lnTo>
                <a:cubicBezTo>
                  <a:pt x="170637" y="244821"/>
                  <a:pt x="152497" y="265221"/>
                  <a:pt x="152497" y="287890"/>
                </a:cubicBezTo>
                <a:lnTo>
                  <a:pt x="152497" y="335496"/>
                </a:lnTo>
                <a:lnTo>
                  <a:pt x="11904" y="194950"/>
                </a:lnTo>
                <a:cubicBezTo>
                  <a:pt x="-3968" y="179083"/>
                  <a:pt x="-3968" y="156414"/>
                  <a:pt x="11904" y="140547"/>
                </a:cubicBezTo>
                <a:lnTo>
                  <a:pt x="152497" y="0"/>
                </a:lnTo>
                <a:close/>
              </a:path>
            </a:pathLst>
          </a:custGeom>
          <a:solidFill>
            <a:srgbClr val="805AAB"/>
          </a:solidFill>
          <a:ln w="0"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EAAF3DD-DD90-6397-B8EA-AE4989A113BD}"/>
              </a:ext>
            </a:extLst>
          </p:cNvPr>
          <p:cNvSpPr/>
          <p:nvPr/>
        </p:nvSpPr>
        <p:spPr>
          <a:xfrm>
            <a:off x="5812789" y="3198437"/>
            <a:ext cx="2907456" cy="658521"/>
          </a:xfrm>
          <a:custGeom>
            <a:avLst/>
            <a:gdLst>
              <a:gd name="connsiteX0" fmla="*/ 5125853 w 5361716"/>
              <a:gd name="connsiteY0" fmla="*/ 0 h 1214396"/>
              <a:gd name="connsiteX1" fmla="*/ 5349967 w 5361716"/>
              <a:gd name="connsiteY1" fmla="*/ 224046 h 1214396"/>
              <a:gd name="connsiteX2" fmla="*/ 5342741 w 5361716"/>
              <a:gd name="connsiteY2" fmla="*/ 220429 h 1214396"/>
              <a:gd name="connsiteX3" fmla="*/ 5342741 w 5361716"/>
              <a:gd name="connsiteY3" fmla="*/ 307161 h 1214396"/>
              <a:gd name="connsiteX4" fmla="*/ 5118620 w 5361716"/>
              <a:gd name="connsiteY4" fmla="*/ 531200 h 1214396"/>
              <a:gd name="connsiteX5" fmla="*/ 5118620 w 5361716"/>
              <a:gd name="connsiteY5" fmla="*/ 455317 h 1214396"/>
              <a:gd name="connsiteX6" fmla="*/ 5049936 w 5361716"/>
              <a:gd name="connsiteY6" fmla="*/ 386660 h 1214396"/>
              <a:gd name="connsiteX7" fmla="*/ 1669065 w 5361716"/>
              <a:gd name="connsiteY7" fmla="*/ 386660 h 1214396"/>
              <a:gd name="connsiteX8" fmla="*/ 1669065 w 5361716"/>
              <a:gd name="connsiteY8" fmla="*/ 386661 h 1214396"/>
              <a:gd name="connsiteX9" fmla="*/ 1337492 w 5361716"/>
              <a:gd name="connsiteY9" fmla="*/ 386661 h 1214396"/>
              <a:gd name="connsiteX10" fmla="*/ 1102529 w 5361716"/>
              <a:gd name="connsiteY10" fmla="*/ 520365 h 1214396"/>
              <a:gd name="connsiteX11" fmla="*/ 1084454 w 5361716"/>
              <a:gd name="connsiteY11" fmla="*/ 560112 h 1214396"/>
              <a:gd name="connsiteX12" fmla="*/ 1066379 w 5361716"/>
              <a:gd name="connsiteY12" fmla="*/ 628768 h 1214396"/>
              <a:gd name="connsiteX13" fmla="*/ 1066379 w 5361716"/>
              <a:gd name="connsiteY13" fmla="*/ 645060 h 1214396"/>
              <a:gd name="connsiteX14" fmla="*/ 1069848 w 5361716"/>
              <a:gd name="connsiteY14" fmla="*/ 679472 h 1214396"/>
              <a:gd name="connsiteX15" fmla="*/ 534924 w 5361716"/>
              <a:gd name="connsiteY15" fmla="*/ 1214396 h 1214396"/>
              <a:gd name="connsiteX16" fmla="*/ 0 w 5361716"/>
              <a:gd name="connsiteY16" fmla="*/ 679472 h 1214396"/>
              <a:gd name="connsiteX17" fmla="*/ 534924 w 5361716"/>
              <a:gd name="connsiteY17" fmla="*/ 144548 h 1214396"/>
              <a:gd name="connsiteX18" fmla="*/ 540188 w 5361716"/>
              <a:gd name="connsiteY18" fmla="*/ 145079 h 1214396"/>
              <a:gd name="connsiteX19" fmla="*/ 545843 w 5361716"/>
              <a:gd name="connsiteY19" fmla="*/ 144548 h 1214396"/>
              <a:gd name="connsiteX20" fmla="*/ 1236663 w 5361716"/>
              <a:gd name="connsiteY20" fmla="*/ 144548 h 1214396"/>
              <a:gd name="connsiteX21" fmla="*/ 1236663 w 5361716"/>
              <a:gd name="connsiteY21" fmla="*/ 144547 h 1214396"/>
              <a:gd name="connsiteX22" fmla="*/ 5057169 w 5361716"/>
              <a:gd name="connsiteY22" fmla="*/ 144547 h 1214396"/>
              <a:gd name="connsiteX23" fmla="*/ 5125853 w 5361716"/>
              <a:gd name="connsiteY23" fmla="*/ 75883 h 1214396"/>
              <a:gd name="connsiteX24" fmla="*/ 5125853 w 5361716"/>
              <a:gd name="connsiteY24" fmla="*/ 0 h 121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1716" h="1214396">
                <a:moveTo>
                  <a:pt x="5125853" y="0"/>
                </a:moveTo>
                <a:lnTo>
                  <a:pt x="5349967" y="224046"/>
                </a:lnTo>
                <a:lnTo>
                  <a:pt x="5342741" y="220429"/>
                </a:lnTo>
                <a:cubicBezTo>
                  <a:pt x="5368042" y="245724"/>
                  <a:pt x="5368042" y="281860"/>
                  <a:pt x="5342741" y="307161"/>
                </a:cubicBezTo>
                <a:lnTo>
                  <a:pt x="5118620" y="531200"/>
                </a:lnTo>
                <a:lnTo>
                  <a:pt x="5118620" y="455317"/>
                </a:lnTo>
                <a:cubicBezTo>
                  <a:pt x="5118620" y="419181"/>
                  <a:pt x="5089703" y="386660"/>
                  <a:pt x="5049936" y="386660"/>
                </a:cubicBezTo>
                <a:lnTo>
                  <a:pt x="1669065" y="386660"/>
                </a:lnTo>
                <a:lnTo>
                  <a:pt x="1669065" y="386661"/>
                </a:lnTo>
                <a:lnTo>
                  <a:pt x="1337492" y="386661"/>
                </a:lnTo>
                <a:cubicBezTo>
                  <a:pt x="1236281" y="386661"/>
                  <a:pt x="1149521" y="440859"/>
                  <a:pt x="1102529" y="520365"/>
                </a:cubicBezTo>
                <a:cubicBezTo>
                  <a:pt x="1095303" y="534817"/>
                  <a:pt x="1091686" y="545660"/>
                  <a:pt x="1084454" y="560112"/>
                </a:cubicBezTo>
                <a:cubicBezTo>
                  <a:pt x="1077228" y="581796"/>
                  <a:pt x="1066379" y="603474"/>
                  <a:pt x="1066379" y="628768"/>
                </a:cubicBezTo>
                <a:lnTo>
                  <a:pt x="1066379" y="645060"/>
                </a:lnTo>
                <a:lnTo>
                  <a:pt x="1069848" y="679472"/>
                </a:lnTo>
                <a:cubicBezTo>
                  <a:pt x="1069848" y="974902"/>
                  <a:pt x="830354" y="1214396"/>
                  <a:pt x="534924" y="1214396"/>
                </a:cubicBezTo>
                <a:cubicBezTo>
                  <a:pt x="239494" y="1214396"/>
                  <a:pt x="0" y="974902"/>
                  <a:pt x="0" y="679472"/>
                </a:cubicBezTo>
                <a:cubicBezTo>
                  <a:pt x="0" y="384042"/>
                  <a:pt x="239494" y="144548"/>
                  <a:pt x="534924" y="144548"/>
                </a:cubicBezTo>
                <a:lnTo>
                  <a:pt x="540188" y="145079"/>
                </a:lnTo>
                <a:lnTo>
                  <a:pt x="545843" y="144548"/>
                </a:lnTo>
                <a:lnTo>
                  <a:pt x="1236663" y="144548"/>
                </a:lnTo>
                <a:lnTo>
                  <a:pt x="1236663" y="144547"/>
                </a:lnTo>
                <a:lnTo>
                  <a:pt x="5057169" y="144547"/>
                </a:lnTo>
                <a:cubicBezTo>
                  <a:pt x="5093313" y="144547"/>
                  <a:pt x="5125853" y="115636"/>
                  <a:pt x="5125853" y="75883"/>
                </a:cubicBezTo>
                <a:lnTo>
                  <a:pt x="5125853" y="0"/>
                </a:lnTo>
                <a:close/>
              </a:path>
            </a:pathLst>
          </a:custGeom>
          <a:solidFill>
            <a:srgbClr val="805AAB"/>
          </a:solidFill>
          <a:ln w="0" cap="flat">
            <a:noFill/>
            <a:prstDash val="solid"/>
            <a:miter/>
          </a:ln>
        </p:spPr>
        <p:txBody>
          <a:bodyPr wrap="square" rtlCol="0" anchor="ctr">
            <a:noAutofit/>
          </a:bodyPr>
          <a:lstStyle/>
          <a:p>
            <a:endParaRPr lang="en-US" dirty="0"/>
          </a:p>
        </p:txBody>
      </p:sp>
      <p:sp>
        <p:nvSpPr>
          <p:cNvPr id="20" name="Freeform 19">
            <a:extLst>
              <a:ext uri="{FF2B5EF4-FFF2-40B4-BE49-F238E27FC236}">
                <a16:creationId xmlns:a16="http://schemas.microsoft.com/office/drawing/2014/main" id="{C87F5357-51CC-7BC2-042E-DEB05056B7C0}"/>
              </a:ext>
            </a:extLst>
          </p:cNvPr>
          <p:cNvSpPr/>
          <p:nvPr/>
        </p:nvSpPr>
        <p:spPr>
          <a:xfrm>
            <a:off x="3477712" y="1395791"/>
            <a:ext cx="5238616" cy="4350155"/>
          </a:xfrm>
          <a:custGeom>
            <a:avLst/>
            <a:gdLst>
              <a:gd name="connsiteX0" fmla="*/ 390367 w 1413146"/>
              <a:gd name="connsiteY0" fmla="*/ 1063532 h 1173479"/>
              <a:gd name="connsiteX1" fmla="*/ 619854 w 1413146"/>
              <a:gd name="connsiteY1" fmla="*/ 1152336 h 1173479"/>
              <a:gd name="connsiteX2" fmla="*/ 45606 w 1413146"/>
              <a:gd name="connsiteY2" fmla="*/ 1152336 h 1173479"/>
              <a:gd name="connsiteX3" fmla="*/ 35560 w 1413146"/>
              <a:gd name="connsiteY3" fmla="*/ 1162379 h 1173479"/>
              <a:gd name="connsiteX4" fmla="*/ 35560 w 1413146"/>
              <a:gd name="connsiteY4" fmla="*/ 1173479 h 1173479"/>
              <a:gd name="connsiteX5" fmla="*/ 2776 w 1413146"/>
              <a:gd name="connsiteY5" fmla="*/ 1140706 h 1173479"/>
              <a:gd name="connsiteX6" fmla="*/ 2776 w 1413146"/>
              <a:gd name="connsiteY6" fmla="*/ 1128020 h 1173479"/>
              <a:gd name="connsiteX7" fmla="*/ 35560 w 1413146"/>
              <a:gd name="connsiteY7" fmla="*/ 1095247 h 1173479"/>
              <a:gd name="connsiteX8" fmla="*/ 35560 w 1413146"/>
              <a:gd name="connsiteY8" fmla="*/ 1106348 h 1173479"/>
              <a:gd name="connsiteX9" fmla="*/ 45606 w 1413146"/>
              <a:gd name="connsiteY9" fmla="*/ 1116391 h 1173479"/>
              <a:gd name="connsiteX10" fmla="*/ 351766 w 1413146"/>
              <a:gd name="connsiteY10" fmla="*/ 1116391 h 1173479"/>
              <a:gd name="connsiteX11" fmla="*/ 390367 w 1413146"/>
              <a:gd name="connsiteY11" fmla="*/ 1062475 h 1173479"/>
              <a:gd name="connsiteX12" fmla="*/ 1413014 w 1413146"/>
              <a:gd name="connsiteY12" fmla="*/ 32773 h 1173479"/>
              <a:gd name="connsiteX13" fmla="*/ 1380230 w 1413146"/>
              <a:gd name="connsiteY13" fmla="*/ 0 h 1173479"/>
              <a:gd name="connsiteX14" fmla="*/ 1380230 w 1413146"/>
              <a:gd name="connsiteY14" fmla="*/ 11101 h 1173479"/>
              <a:gd name="connsiteX15" fmla="*/ 1370183 w 1413146"/>
              <a:gd name="connsiteY15" fmla="*/ 21144 h 1173479"/>
              <a:gd name="connsiteX16" fmla="*/ 713447 w 1413146"/>
              <a:gd name="connsiteY16" fmla="*/ 21144 h 1173479"/>
              <a:gd name="connsiteX17" fmla="*/ 142372 w 1413146"/>
              <a:gd name="connsiteY17" fmla="*/ 587797 h 1173479"/>
              <a:gd name="connsiteX18" fmla="*/ 143429 w 1413146"/>
              <a:gd name="connsiteY18" fmla="*/ 622156 h 1173479"/>
              <a:gd name="connsiteX19" fmla="*/ 143429 w 1413146"/>
              <a:gd name="connsiteY19" fmla="*/ 626384 h 1173479"/>
              <a:gd name="connsiteX20" fmla="*/ 143429 w 1413146"/>
              <a:gd name="connsiteY20" fmla="*/ 630613 h 1173479"/>
              <a:gd name="connsiteX21" fmla="*/ 147131 w 1413146"/>
              <a:gd name="connsiteY21" fmla="*/ 666029 h 1173479"/>
              <a:gd name="connsiteX22" fmla="*/ 147660 w 1413146"/>
              <a:gd name="connsiteY22" fmla="*/ 670258 h 1173479"/>
              <a:gd name="connsiteX23" fmla="*/ 148188 w 1413146"/>
              <a:gd name="connsiteY23" fmla="*/ 674487 h 1173479"/>
              <a:gd name="connsiteX24" fmla="*/ 163523 w 1413146"/>
              <a:gd name="connsiteY24" fmla="*/ 743204 h 1173479"/>
              <a:gd name="connsiteX25" fmla="*/ 164580 w 1413146"/>
              <a:gd name="connsiteY25" fmla="*/ 747432 h 1173479"/>
              <a:gd name="connsiteX26" fmla="*/ 165638 w 1413146"/>
              <a:gd name="connsiteY26" fmla="*/ 751661 h 1173479"/>
              <a:gd name="connsiteX27" fmla="*/ 177800 w 1413146"/>
              <a:gd name="connsiteY27" fmla="*/ 787077 h 1173479"/>
              <a:gd name="connsiteX28" fmla="*/ 179386 w 1413146"/>
              <a:gd name="connsiteY28" fmla="*/ 791306 h 1173479"/>
              <a:gd name="connsiteX29" fmla="*/ 180973 w 1413146"/>
              <a:gd name="connsiteY29" fmla="*/ 795534 h 1173479"/>
              <a:gd name="connsiteX30" fmla="*/ 202124 w 1413146"/>
              <a:gd name="connsiteY30" fmla="*/ 841522 h 1173479"/>
              <a:gd name="connsiteX31" fmla="*/ 214285 w 1413146"/>
              <a:gd name="connsiteY31" fmla="*/ 864252 h 1173479"/>
              <a:gd name="connsiteX32" fmla="*/ 216929 w 1413146"/>
              <a:gd name="connsiteY32" fmla="*/ 868480 h 1173479"/>
              <a:gd name="connsiteX33" fmla="*/ 219573 w 1413146"/>
              <a:gd name="connsiteY33" fmla="*/ 872709 h 1173479"/>
              <a:gd name="connsiteX34" fmla="*/ 242310 w 1413146"/>
              <a:gd name="connsiteY34" fmla="*/ 908125 h 1173479"/>
              <a:gd name="connsiteX35" fmla="*/ 245483 w 1413146"/>
              <a:gd name="connsiteY35" fmla="*/ 912354 h 1173479"/>
              <a:gd name="connsiteX36" fmla="*/ 248655 w 1413146"/>
              <a:gd name="connsiteY36" fmla="*/ 916583 h 1173479"/>
              <a:gd name="connsiteX37" fmla="*/ 307878 w 1413146"/>
              <a:gd name="connsiteY37" fmla="*/ 985300 h 1173479"/>
              <a:gd name="connsiteX38" fmla="*/ 312108 w 1413146"/>
              <a:gd name="connsiteY38" fmla="*/ 989529 h 1173479"/>
              <a:gd name="connsiteX39" fmla="*/ 316867 w 1413146"/>
              <a:gd name="connsiteY39" fmla="*/ 993757 h 1173479"/>
              <a:gd name="connsiteX40" fmla="*/ 357583 w 1413146"/>
              <a:gd name="connsiteY40" fmla="*/ 1029173 h 1173479"/>
              <a:gd name="connsiteX41" fmla="*/ 363400 w 1413146"/>
              <a:gd name="connsiteY41" fmla="*/ 1033402 h 1173479"/>
              <a:gd name="connsiteX42" fmla="*/ 369216 w 1413146"/>
              <a:gd name="connsiteY42" fmla="*/ 1037631 h 1173479"/>
              <a:gd name="connsiteX43" fmla="*/ 698113 w 1413146"/>
              <a:gd name="connsiteY43" fmla="*/ 1148107 h 1173479"/>
              <a:gd name="connsiteX44" fmla="*/ 704458 w 1413146"/>
              <a:gd name="connsiteY44" fmla="*/ 1148107 h 1173479"/>
              <a:gd name="connsiteX45" fmla="*/ 1269188 w 1413146"/>
              <a:gd name="connsiteY45" fmla="*/ 593611 h 1173479"/>
              <a:gd name="connsiteX46" fmla="*/ 1268130 w 1413146"/>
              <a:gd name="connsiteY46" fmla="*/ 549210 h 1173479"/>
              <a:gd name="connsiteX47" fmla="*/ 1154973 w 1413146"/>
              <a:gd name="connsiteY47" fmla="*/ 549210 h 1173479"/>
              <a:gd name="connsiteX48" fmla="*/ 1156030 w 1413146"/>
              <a:gd name="connsiteY48" fmla="*/ 594140 h 1173479"/>
              <a:gd name="connsiteX49" fmla="*/ 1022251 w 1413146"/>
              <a:gd name="connsiteY49" fmla="*/ 900196 h 1173479"/>
              <a:gd name="connsiteX50" fmla="*/ 717148 w 1413146"/>
              <a:gd name="connsiteY50" fmla="*/ 1035516 h 1173479"/>
              <a:gd name="connsiteX51" fmla="*/ 704458 w 1413146"/>
              <a:gd name="connsiteY51" fmla="*/ 1035516 h 1173479"/>
              <a:gd name="connsiteX52" fmla="*/ 658983 w 1413146"/>
              <a:gd name="connsiteY52" fmla="*/ 1033402 h 1173479"/>
              <a:gd name="connsiteX53" fmla="*/ 626728 w 1413146"/>
              <a:gd name="connsiteY53" fmla="*/ 1029173 h 1173479"/>
              <a:gd name="connsiteX54" fmla="*/ 430553 w 1413146"/>
              <a:gd name="connsiteY54" fmla="*/ 943541 h 1173479"/>
              <a:gd name="connsiteX55" fmla="*/ 424208 w 1413146"/>
              <a:gd name="connsiteY55" fmla="*/ 938784 h 1173479"/>
              <a:gd name="connsiteX56" fmla="*/ 398827 w 1413146"/>
              <a:gd name="connsiteY56" fmla="*/ 917111 h 1173479"/>
              <a:gd name="connsiteX57" fmla="*/ 394068 w 1413146"/>
              <a:gd name="connsiteY57" fmla="*/ 912882 h 1173479"/>
              <a:gd name="connsiteX58" fmla="*/ 389309 w 1413146"/>
              <a:gd name="connsiteY58" fmla="*/ 908654 h 1173479"/>
              <a:gd name="connsiteX59" fmla="*/ 384021 w 1413146"/>
              <a:gd name="connsiteY59" fmla="*/ 903896 h 1173479"/>
              <a:gd name="connsiteX60" fmla="*/ 356525 w 1413146"/>
              <a:gd name="connsiteY60" fmla="*/ 873766 h 1173479"/>
              <a:gd name="connsiteX61" fmla="*/ 352824 w 1413146"/>
              <a:gd name="connsiteY61" fmla="*/ 869538 h 1173479"/>
              <a:gd name="connsiteX62" fmla="*/ 349122 w 1413146"/>
              <a:gd name="connsiteY62" fmla="*/ 865309 h 1173479"/>
              <a:gd name="connsiteX63" fmla="*/ 307878 w 1413146"/>
              <a:gd name="connsiteY63" fmla="*/ 803463 h 1173479"/>
              <a:gd name="connsiteX64" fmla="*/ 304177 w 1413146"/>
              <a:gd name="connsiteY64" fmla="*/ 796592 h 1173479"/>
              <a:gd name="connsiteX65" fmla="*/ 302061 w 1413146"/>
              <a:gd name="connsiteY65" fmla="*/ 792363 h 1173479"/>
              <a:gd name="connsiteX66" fmla="*/ 299947 w 1413146"/>
              <a:gd name="connsiteY66" fmla="*/ 788134 h 1173479"/>
              <a:gd name="connsiteX67" fmla="*/ 284084 w 1413146"/>
              <a:gd name="connsiteY67" fmla="*/ 752718 h 1173479"/>
              <a:gd name="connsiteX68" fmla="*/ 282497 w 1413146"/>
              <a:gd name="connsiteY68" fmla="*/ 748490 h 1173479"/>
              <a:gd name="connsiteX69" fmla="*/ 280910 w 1413146"/>
              <a:gd name="connsiteY69" fmla="*/ 744261 h 1173479"/>
              <a:gd name="connsiteX70" fmla="*/ 261346 w 1413146"/>
              <a:gd name="connsiteY70" fmla="*/ 675543 h 1173479"/>
              <a:gd name="connsiteX71" fmla="*/ 260289 w 1413146"/>
              <a:gd name="connsiteY71" fmla="*/ 671315 h 1173479"/>
              <a:gd name="connsiteX72" fmla="*/ 259231 w 1413146"/>
              <a:gd name="connsiteY72" fmla="*/ 667086 h 1173479"/>
              <a:gd name="connsiteX73" fmla="*/ 254472 w 1413146"/>
              <a:gd name="connsiteY73" fmla="*/ 631670 h 1173479"/>
              <a:gd name="connsiteX74" fmla="*/ 254472 w 1413146"/>
              <a:gd name="connsiteY74" fmla="*/ 627442 h 1173479"/>
              <a:gd name="connsiteX75" fmla="*/ 254472 w 1413146"/>
              <a:gd name="connsiteY75" fmla="*/ 623213 h 1173479"/>
              <a:gd name="connsiteX76" fmla="*/ 252886 w 1413146"/>
              <a:gd name="connsiteY76" fmla="*/ 584626 h 1173479"/>
              <a:gd name="connsiteX77" fmla="*/ 389309 w 1413146"/>
              <a:gd name="connsiteY77" fmla="*/ 266940 h 1173479"/>
              <a:gd name="connsiteX78" fmla="*/ 710275 w 1413146"/>
              <a:gd name="connsiteY78" fmla="*/ 134792 h 1173479"/>
              <a:gd name="connsiteX79" fmla="*/ 1042873 w 1413146"/>
              <a:gd name="connsiteY79" fmla="*/ 134792 h 1173479"/>
              <a:gd name="connsiteX80" fmla="*/ 1037585 w 1413146"/>
              <a:gd name="connsiteY80" fmla="*/ 130563 h 1173479"/>
              <a:gd name="connsiteX81" fmla="*/ 1026480 w 1413146"/>
              <a:gd name="connsiteY81" fmla="*/ 118405 h 1173479"/>
              <a:gd name="connsiteX82" fmla="*/ 1022779 w 1413146"/>
              <a:gd name="connsiteY82" fmla="*/ 110476 h 1173479"/>
              <a:gd name="connsiteX83" fmla="*/ 1061380 w 1413146"/>
              <a:gd name="connsiteY83" fmla="*/ 56560 h 1173479"/>
              <a:gd name="connsiteX84" fmla="*/ 1367539 w 1413146"/>
              <a:gd name="connsiteY84" fmla="*/ 56560 h 1173479"/>
              <a:gd name="connsiteX85" fmla="*/ 1377586 w 1413146"/>
              <a:gd name="connsiteY85" fmla="*/ 66603 h 1173479"/>
              <a:gd name="connsiteX86" fmla="*/ 1377586 w 1413146"/>
              <a:gd name="connsiteY86" fmla="*/ 77703 h 1173479"/>
              <a:gd name="connsiteX87" fmla="*/ 1410370 w 1413146"/>
              <a:gd name="connsiteY87" fmla="*/ 44931 h 1173479"/>
              <a:gd name="connsiteX88" fmla="*/ 1410370 w 1413146"/>
              <a:gd name="connsiteY88" fmla="*/ 32244 h 1173479"/>
              <a:gd name="connsiteX89" fmla="*/ 1106326 w 1413146"/>
              <a:gd name="connsiteY89" fmla="*/ 186594 h 1173479"/>
              <a:gd name="connsiteX90" fmla="*/ 1021722 w 1413146"/>
              <a:gd name="connsiteY90" fmla="*/ 186594 h 1173479"/>
              <a:gd name="connsiteX91" fmla="*/ 991582 w 1413146"/>
              <a:gd name="connsiteY91" fmla="*/ 207737 h 1173479"/>
              <a:gd name="connsiteX92" fmla="*/ 1000571 w 1413146"/>
              <a:gd name="connsiteY92" fmla="*/ 242625 h 1173479"/>
              <a:gd name="connsiteX93" fmla="*/ 1014848 w 1413146"/>
              <a:gd name="connsiteY93" fmla="*/ 255840 h 1173479"/>
              <a:gd name="connsiteX94" fmla="*/ 1164491 w 1413146"/>
              <a:gd name="connsiteY94" fmla="*/ 255840 h 1173479"/>
              <a:gd name="connsiteX95" fmla="*/ 1105796 w 1413146"/>
              <a:gd name="connsiteY95" fmla="*/ 187123 h 1173479"/>
              <a:gd name="connsiteX96" fmla="*/ 1107912 w 1413146"/>
              <a:gd name="connsiteY96" fmla="*/ 376888 h 1173479"/>
              <a:gd name="connsiteX97" fmla="*/ 1231645 w 1413146"/>
              <a:gd name="connsiteY97" fmla="*/ 376888 h 1173479"/>
              <a:gd name="connsiteX98" fmla="*/ 1210494 w 1413146"/>
              <a:gd name="connsiteY98" fmla="*/ 330900 h 1173479"/>
              <a:gd name="connsiteX99" fmla="*/ 1198332 w 1413146"/>
              <a:gd name="connsiteY99" fmla="*/ 308170 h 1173479"/>
              <a:gd name="connsiteX100" fmla="*/ 1062966 w 1413146"/>
              <a:gd name="connsiteY100" fmla="*/ 308170 h 1173479"/>
              <a:gd name="connsiteX101" fmla="*/ 1103682 w 1413146"/>
              <a:gd name="connsiteY101" fmla="*/ 370016 h 1173479"/>
              <a:gd name="connsiteX102" fmla="*/ 1107383 w 1413146"/>
              <a:gd name="connsiteY102" fmla="*/ 376888 h 1173479"/>
              <a:gd name="connsiteX103" fmla="*/ 1151271 w 1413146"/>
              <a:gd name="connsiteY103" fmla="*/ 498464 h 1173479"/>
              <a:gd name="connsiteX104" fmla="*/ 1264958 w 1413146"/>
              <a:gd name="connsiteY104" fmla="*/ 498464 h 1173479"/>
              <a:gd name="connsiteX105" fmla="*/ 1249623 w 1413146"/>
              <a:gd name="connsiteY105" fmla="*/ 429747 h 1173479"/>
              <a:gd name="connsiteX106" fmla="*/ 1131178 w 1413146"/>
              <a:gd name="connsiteY106" fmla="*/ 429747 h 1173479"/>
              <a:gd name="connsiteX107" fmla="*/ 1150214 w 1413146"/>
              <a:gd name="connsiteY107" fmla="*/ 498464 h 1173479"/>
              <a:gd name="connsiteX108" fmla="*/ 1150742 w 1413146"/>
              <a:gd name="connsiteY108" fmla="*/ 498464 h 117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413146" h="1173479">
                <a:moveTo>
                  <a:pt x="390367" y="1063532"/>
                </a:moveTo>
                <a:cubicBezTo>
                  <a:pt x="459636" y="1109520"/>
                  <a:pt x="537365" y="1140178"/>
                  <a:pt x="619854" y="1152336"/>
                </a:cubicBezTo>
                <a:lnTo>
                  <a:pt x="45606" y="1152336"/>
                </a:lnTo>
                <a:cubicBezTo>
                  <a:pt x="39790" y="1152336"/>
                  <a:pt x="35560" y="1157093"/>
                  <a:pt x="35560" y="1162379"/>
                </a:cubicBezTo>
                <a:lnTo>
                  <a:pt x="35560" y="1173479"/>
                </a:lnTo>
                <a:lnTo>
                  <a:pt x="2776" y="1140706"/>
                </a:lnTo>
                <a:cubicBezTo>
                  <a:pt x="-925" y="1137007"/>
                  <a:pt x="-925" y="1131721"/>
                  <a:pt x="2776" y="1128020"/>
                </a:cubicBezTo>
                <a:lnTo>
                  <a:pt x="35560" y="1095247"/>
                </a:lnTo>
                <a:lnTo>
                  <a:pt x="35560" y="1106348"/>
                </a:lnTo>
                <a:cubicBezTo>
                  <a:pt x="35560" y="1112163"/>
                  <a:pt x="40319" y="1116391"/>
                  <a:pt x="45606" y="1116391"/>
                </a:cubicBezTo>
                <a:lnTo>
                  <a:pt x="351766" y="1116391"/>
                </a:lnTo>
                <a:cubicBezTo>
                  <a:pt x="381907" y="1116391"/>
                  <a:pt x="398298" y="1086790"/>
                  <a:pt x="390367" y="1062475"/>
                </a:cubicBezTo>
                <a:close/>
                <a:moveTo>
                  <a:pt x="1413014" y="32773"/>
                </a:moveTo>
                <a:lnTo>
                  <a:pt x="1380230" y="0"/>
                </a:lnTo>
                <a:lnTo>
                  <a:pt x="1380230" y="11101"/>
                </a:lnTo>
                <a:cubicBezTo>
                  <a:pt x="1380230" y="16915"/>
                  <a:pt x="1375471" y="21144"/>
                  <a:pt x="1370183" y="21144"/>
                </a:cubicBezTo>
                <a:lnTo>
                  <a:pt x="713447" y="21144"/>
                </a:lnTo>
                <a:cubicBezTo>
                  <a:pt x="401471" y="21144"/>
                  <a:pt x="141315" y="276455"/>
                  <a:pt x="142372" y="587797"/>
                </a:cubicBezTo>
                <a:cubicBezTo>
                  <a:pt x="142372" y="599426"/>
                  <a:pt x="142372" y="610526"/>
                  <a:pt x="143429" y="622156"/>
                </a:cubicBezTo>
                <a:cubicBezTo>
                  <a:pt x="143429" y="623741"/>
                  <a:pt x="143429" y="625327"/>
                  <a:pt x="143429" y="626384"/>
                </a:cubicBezTo>
                <a:cubicBezTo>
                  <a:pt x="143429" y="627970"/>
                  <a:pt x="143429" y="629556"/>
                  <a:pt x="143429" y="630613"/>
                </a:cubicBezTo>
                <a:cubicBezTo>
                  <a:pt x="144487" y="642242"/>
                  <a:pt x="145545" y="654400"/>
                  <a:pt x="147131" y="666029"/>
                </a:cubicBezTo>
                <a:cubicBezTo>
                  <a:pt x="147131" y="667615"/>
                  <a:pt x="147131" y="669201"/>
                  <a:pt x="147660" y="670258"/>
                </a:cubicBezTo>
                <a:cubicBezTo>
                  <a:pt x="147660" y="671844"/>
                  <a:pt x="147660" y="673429"/>
                  <a:pt x="148188" y="674487"/>
                </a:cubicBezTo>
                <a:cubicBezTo>
                  <a:pt x="151890" y="697744"/>
                  <a:pt x="157178" y="721003"/>
                  <a:pt x="163523" y="743204"/>
                </a:cubicBezTo>
                <a:cubicBezTo>
                  <a:pt x="163523" y="744790"/>
                  <a:pt x="164580" y="746375"/>
                  <a:pt x="164580" y="747432"/>
                </a:cubicBezTo>
                <a:cubicBezTo>
                  <a:pt x="164580" y="749018"/>
                  <a:pt x="165638" y="750604"/>
                  <a:pt x="165638" y="751661"/>
                </a:cubicBezTo>
                <a:cubicBezTo>
                  <a:pt x="169339" y="763819"/>
                  <a:pt x="173570" y="775448"/>
                  <a:pt x="177800" y="787077"/>
                </a:cubicBezTo>
                <a:cubicBezTo>
                  <a:pt x="178329" y="788663"/>
                  <a:pt x="178858" y="790248"/>
                  <a:pt x="179386" y="791306"/>
                </a:cubicBezTo>
                <a:cubicBezTo>
                  <a:pt x="179915" y="792891"/>
                  <a:pt x="180444" y="794477"/>
                  <a:pt x="180973" y="795534"/>
                </a:cubicBezTo>
                <a:cubicBezTo>
                  <a:pt x="187318" y="811392"/>
                  <a:pt x="194192" y="826722"/>
                  <a:pt x="202124" y="841522"/>
                </a:cubicBezTo>
                <a:cubicBezTo>
                  <a:pt x="205825" y="848923"/>
                  <a:pt x="210055" y="856852"/>
                  <a:pt x="214285" y="864252"/>
                </a:cubicBezTo>
                <a:cubicBezTo>
                  <a:pt x="215343" y="865837"/>
                  <a:pt x="215872" y="867423"/>
                  <a:pt x="216929" y="868480"/>
                </a:cubicBezTo>
                <a:cubicBezTo>
                  <a:pt x="217987" y="870066"/>
                  <a:pt x="218516" y="871652"/>
                  <a:pt x="219573" y="872709"/>
                </a:cubicBezTo>
                <a:cubicBezTo>
                  <a:pt x="226976" y="884867"/>
                  <a:pt x="234379" y="896496"/>
                  <a:pt x="242310" y="908125"/>
                </a:cubicBezTo>
                <a:cubicBezTo>
                  <a:pt x="243368" y="909711"/>
                  <a:pt x="244426" y="911297"/>
                  <a:pt x="245483" y="912354"/>
                </a:cubicBezTo>
                <a:cubicBezTo>
                  <a:pt x="246540" y="913940"/>
                  <a:pt x="247598" y="915525"/>
                  <a:pt x="248655" y="916583"/>
                </a:cubicBezTo>
                <a:cubicBezTo>
                  <a:pt x="266634" y="940898"/>
                  <a:pt x="286198" y="964156"/>
                  <a:pt x="307878" y="985300"/>
                </a:cubicBezTo>
                <a:cubicBezTo>
                  <a:pt x="309464" y="986886"/>
                  <a:pt x="311051" y="988471"/>
                  <a:pt x="312108" y="989529"/>
                </a:cubicBezTo>
                <a:cubicBezTo>
                  <a:pt x="313695" y="991114"/>
                  <a:pt x="315281" y="992700"/>
                  <a:pt x="316867" y="993757"/>
                </a:cubicBezTo>
                <a:cubicBezTo>
                  <a:pt x="330087" y="1005915"/>
                  <a:pt x="343835" y="1018073"/>
                  <a:pt x="357583" y="1029173"/>
                </a:cubicBezTo>
                <a:cubicBezTo>
                  <a:pt x="359698" y="1030759"/>
                  <a:pt x="361284" y="1032345"/>
                  <a:pt x="363400" y="1033402"/>
                </a:cubicBezTo>
                <a:cubicBezTo>
                  <a:pt x="365514" y="1034988"/>
                  <a:pt x="367101" y="1036574"/>
                  <a:pt x="369216" y="1037631"/>
                </a:cubicBezTo>
                <a:cubicBezTo>
                  <a:pt x="461751" y="1105819"/>
                  <a:pt x="575437" y="1147050"/>
                  <a:pt x="698113" y="1148107"/>
                </a:cubicBezTo>
                <a:cubicBezTo>
                  <a:pt x="700228" y="1148107"/>
                  <a:pt x="702343" y="1148107"/>
                  <a:pt x="704458" y="1148107"/>
                </a:cubicBezTo>
                <a:cubicBezTo>
                  <a:pt x="1010617" y="1148107"/>
                  <a:pt x="1263900" y="900725"/>
                  <a:pt x="1269188" y="593611"/>
                </a:cubicBezTo>
                <a:cubicBezTo>
                  <a:pt x="1269188" y="578811"/>
                  <a:pt x="1269188" y="564010"/>
                  <a:pt x="1268130" y="549210"/>
                </a:cubicBezTo>
                <a:lnTo>
                  <a:pt x="1154973" y="549210"/>
                </a:lnTo>
                <a:cubicBezTo>
                  <a:pt x="1156030" y="564010"/>
                  <a:pt x="1156559" y="578811"/>
                  <a:pt x="1156030" y="594140"/>
                </a:cubicBezTo>
                <a:cubicBezTo>
                  <a:pt x="1153386" y="707259"/>
                  <a:pt x="1105796" y="815621"/>
                  <a:pt x="1022251" y="900196"/>
                </a:cubicBezTo>
                <a:cubicBezTo>
                  <a:pt x="938704" y="984243"/>
                  <a:pt x="830306" y="1032345"/>
                  <a:pt x="717148" y="1035516"/>
                </a:cubicBezTo>
                <a:cubicBezTo>
                  <a:pt x="712918" y="1035516"/>
                  <a:pt x="708688" y="1035516"/>
                  <a:pt x="704458" y="1035516"/>
                </a:cubicBezTo>
                <a:cubicBezTo>
                  <a:pt x="689124" y="1035516"/>
                  <a:pt x="673789" y="1034988"/>
                  <a:pt x="658983" y="1033402"/>
                </a:cubicBezTo>
                <a:cubicBezTo>
                  <a:pt x="647879" y="1032345"/>
                  <a:pt x="637304" y="1030759"/>
                  <a:pt x="626728" y="1029173"/>
                </a:cubicBezTo>
                <a:cubicBezTo>
                  <a:pt x="555344" y="1017016"/>
                  <a:pt x="488718" y="987414"/>
                  <a:pt x="430553" y="943541"/>
                </a:cubicBezTo>
                <a:cubicBezTo>
                  <a:pt x="428438" y="941955"/>
                  <a:pt x="426323" y="940369"/>
                  <a:pt x="424208" y="938784"/>
                </a:cubicBezTo>
                <a:cubicBezTo>
                  <a:pt x="415219" y="931912"/>
                  <a:pt x="406759" y="924512"/>
                  <a:pt x="398827" y="917111"/>
                </a:cubicBezTo>
                <a:cubicBezTo>
                  <a:pt x="397240" y="915525"/>
                  <a:pt x="395655" y="913940"/>
                  <a:pt x="394068" y="912882"/>
                </a:cubicBezTo>
                <a:cubicBezTo>
                  <a:pt x="392482" y="911297"/>
                  <a:pt x="390895" y="909711"/>
                  <a:pt x="389309" y="908654"/>
                </a:cubicBezTo>
                <a:cubicBezTo>
                  <a:pt x="387723" y="907068"/>
                  <a:pt x="386136" y="905482"/>
                  <a:pt x="384021" y="903896"/>
                </a:cubicBezTo>
                <a:cubicBezTo>
                  <a:pt x="374504" y="894382"/>
                  <a:pt x="364985" y="884338"/>
                  <a:pt x="356525" y="873766"/>
                </a:cubicBezTo>
                <a:cubicBezTo>
                  <a:pt x="355468" y="872181"/>
                  <a:pt x="353881" y="870595"/>
                  <a:pt x="352824" y="869538"/>
                </a:cubicBezTo>
                <a:cubicBezTo>
                  <a:pt x="351766" y="867952"/>
                  <a:pt x="350709" y="866366"/>
                  <a:pt x="349122" y="865309"/>
                </a:cubicBezTo>
                <a:cubicBezTo>
                  <a:pt x="333788" y="845751"/>
                  <a:pt x="320040" y="825136"/>
                  <a:pt x="307878" y="803463"/>
                </a:cubicBezTo>
                <a:cubicBezTo>
                  <a:pt x="306820" y="801349"/>
                  <a:pt x="305234" y="798706"/>
                  <a:pt x="304177" y="796592"/>
                </a:cubicBezTo>
                <a:cubicBezTo>
                  <a:pt x="303648" y="795006"/>
                  <a:pt x="302591" y="793420"/>
                  <a:pt x="302061" y="792363"/>
                </a:cubicBezTo>
                <a:cubicBezTo>
                  <a:pt x="301533" y="790777"/>
                  <a:pt x="300475" y="789191"/>
                  <a:pt x="299947" y="788134"/>
                </a:cubicBezTo>
                <a:cubicBezTo>
                  <a:pt x="294130" y="776505"/>
                  <a:pt x="288842" y="764876"/>
                  <a:pt x="284084" y="752718"/>
                </a:cubicBezTo>
                <a:cubicBezTo>
                  <a:pt x="283554" y="751133"/>
                  <a:pt x="283026" y="749547"/>
                  <a:pt x="282497" y="748490"/>
                </a:cubicBezTo>
                <a:cubicBezTo>
                  <a:pt x="281968" y="746904"/>
                  <a:pt x="281440" y="745318"/>
                  <a:pt x="280910" y="744261"/>
                </a:cubicBezTo>
                <a:cubicBezTo>
                  <a:pt x="272450" y="722060"/>
                  <a:pt x="266105" y="698802"/>
                  <a:pt x="261346" y="675543"/>
                </a:cubicBezTo>
                <a:cubicBezTo>
                  <a:pt x="261346" y="673958"/>
                  <a:pt x="260817" y="672372"/>
                  <a:pt x="260289" y="671315"/>
                </a:cubicBezTo>
                <a:cubicBezTo>
                  <a:pt x="260289" y="669729"/>
                  <a:pt x="259759" y="668143"/>
                  <a:pt x="259231" y="667086"/>
                </a:cubicBezTo>
                <a:cubicBezTo>
                  <a:pt x="257116" y="655457"/>
                  <a:pt x="255530" y="643828"/>
                  <a:pt x="254472" y="631670"/>
                </a:cubicBezTo>
                <a:cubicBezTo>
                  <a:pt x="254472" y="630084"/>
                  <a:pt x="254472" y="628499"/>
                  <a:pt x="254472" y="627442"/>
                </a:cubicBezTo>
                <a:cubicBezTo>
                  <a:pt x="254472" y="625856"/>
                  <a:pt x="254472" y="624270"/>
                  <a:pt x="254472" y="623213"/>
                </a:cubicBezTo>
                <a:cubicBezTo>
                  <a:pt x="253414" y="610526"/>
                  <a:pt x="252886" y="597840"/>
                  <a:pt x="252886" y="584626"/>
                </a:cubicBezTo>
                <a:cubicBezTo>
                  <a:pt x="253414" y="465163"/>
                  <a:pt x="302061" y="352572"/>
                  <a:pt x="389309" y="266940"/>
                </a:cubicBezTo>
                <a:cubicBezTo>
                  <a:pt x="476556" y="181837"/>
                  <a:pt x="590243" y="134792"/>
                  <a:pt x="710275" y="134792"/>
                </a:cubicBezTo>
                <a:lnTo>
                  <a:pt x="1042873" y="134792"/>
                </a:lnTo>
                <a:cubicBezTo>
                  <a:pt x="1041286" y="133206"/>
                  <a:pt x="1039171" y="132149"/>
                  <a:pt x="1037585" y="130563"/>
                </a:cubicBezTo>
                <a:cubicBezTo>
                  <a:pt x="1032826" y="126863"/>
                  <a:pt x="1029124" y="123162"/>
                  <a:pt x="1026480" y="118405"/>
                </a:cubicBezTo>
                <a:cubicBezTo>
                  <a:pt x="1024895" y="115762"/>
                  <a:pt x="1023837" y="113119"/>
                  <a:pt x="1022779" y="110476"/>
                </a:cubicBezTo>
                <a:cubicBezTo>
                  <a:pt x="1014319" y="86161"/>
                  <a:pt x="1031240" y="56560"/>
                  <a:pt x="1061380" y="56560"/>
                </a:cubicBezTo>
                <a:lnTo>
                  <a:pt x="1367539" y="56560"/>
                </a:lnTo>
                <a:cubicBezTo>
                  <a:pt x="1373356" y="56560"/>
                  <a:pt x="1377586" y="61317"/>
                  <a:pt x="1377586" y="66603"/>
                </a:cubicBezTo>
                <a:lnTo>
                  <a:pt x="1377586" y="77703"/>
                </a:lnTo>
                <a:lnTo>
                  <a:pt x="1410370" y="44931"/>
                </a:lnTo>
                <a:cubicBezTo>
                  <a:pt x="1414071" y="41230"/>
                  <a:pt x="1414071" y="35944"/>
                  <a:pt x="1410370" y="32244"/>
                </a:cubicBezTo>
                <a:close/>
                <a:moveTo>
                  <a:pt x="1106326" y="186594"/>
                </a:moveTo>
                <a:lnTo>
                  <a:pt x="1021722" y="186594"/>
                </a:lnTo>
                <a:cubicBezTo>
                  <a:pt x="1005330" y="186594"/>
                  <a:pt x="995283" y="197166"/>
                  <a:pt x="991582" y="207737"/>
                </a:cubicBezTo>
                <a:cubicBezTo>
                  <a:pt x="987880" y="217781"/>
                  <a:pt x="988409" y="232053"/>
                  <a:pt x="1000571" y="242625"/>
                </a:cubicBezTo>
                <a:cubicBezTo>
                  <a:pt x="1005330" y="246854"/>
                  <a:pt x="1010089" y="251082"/>
                  <a:pt x="1014848" y="255840"/>
                </a:cubicBezTo>
                <a:lnTo>
                  <a:pt x="1164491" y="255840"/>
                </a:lnTo>
                <a:cubicBezTo>
                  <a:pt x="1146512" y="231524"/>
                  <a:pt x="1126947" y="208266"/>
                  <a:pt x="1105796" y="187123"/>
                </a:cubicBezTo>
                <a:close/>
                <a:moveTo>
                  <a:pt x="1107912" y="376888"/>
                </a:moveTo>
                <a:lnTo>
                  <a:pt x="1231645" y="376888"/>
                </a:lnTo>
                <a:cubicBezTo>
                  <a:pt x="1225300" y="361030"/>
                  <a:pt x="1218425" y="345701"/>
                  <a:pt x="1210494" y="330900"/>
                </a:cubicBezTo>
                <a:cubicBezTo>
                  <a:pt x="1206793" y="323500"/>
                  <a:pt x="1202562" y="315571"/>
                  <a:pt x="1198332" y="308170"/>
                </a:cubicBezTo>
                <a:lnTo>
                  <a:pt x="1062966" y="308170"/>
                </a:lnTo>
                <a:cubicBezTo>
                  <a:pt x="1078301" y="327728"/>
                  <a:pt x="1092049" y="348344"/>
                  <a:pt x="1103682" y="370016"/>
                </a:cubicBezTo>
                <a:cubicBezTo>
                  <a:pt x="1104739" y="372131"/>
                  <a:pt x="1106326" y="374773"/>
                  <a:pt x="1107383" y="376888"/>
                </a:cubicBezTo>
                <a:close/>
                <a:moveTo>
                  <a:pt x="1151271" y="498464"/>
                </a:moveTo>
                <a:lnTo>
                  <a:pt x="1264958" y="498464"/>
                </a:lnTo>
                <a:cubicBezTo>
                  <a:pt x="1261256" y="475206"/>
                  <a:pt x="1255968" y="451948"/>
                  <a:pt x="1249623" y="429747"/>
                </a:cubicBezTo>
                <a:lnTo>
                  <a:pt x="1131178" y="429747"/>
                </a:lnTo>
                <a:cubicBezTo>
                  <a:pt x="1139638" y="451948"/>
                  <a:pt x="1145984" y="475206"/>
                  <a:pt x="1150214" y="498464"/>
                </a:cubicBezTo>
                <a:lnTo>
                  <a:pt x="1150742" y="498464"/>
                </a:lnTo>
                <a:close/>
              </a:path>
            </a:pathLst>
          </a:custGeom>
          <a:solidFill>
            <a:schemeClr val="accent1"/>
          </a:solid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A7C0308-2B04-A283-81A0-79C09949F5C9}"/>
              </a:ext>
            </a:extLst>
          </p:cNvPr>
          <p:cNvSpPr/>
          <p:nvPr/>
        </p:nvSpPr>
        <p:spPr>
          <a:xfrm>
            <a:off x="3481631" y="1846480"/>
            <a:ext cx="5234694" cy="3450730"/>
          </a:xfrm>
          <a:custGeom>
            <a:avLst/>
            <a:gdLst>
              <a:gd name="connsiteX0" fmla="*/ 305763 w 1412088"/>
              <a:gd name="connsiteY0" fmla="*/ 874295 h 930854"/>
              <a:gd name="connsiteX1" fmla="*/ 345421 w 1412088"/>
              <a:gd name="connsiteY1" fmla="*/ 909711 h 930854"/>
              <a:gd name="connsiteX2" fmla="*/ 45607 w 1412088"/>
              <a:gd name="connsiteY2" fmla="*/ 909711 h 930854"/>
              <a:gd name="connsiteX3" fmla="*/ 35560 w 1412088"/>
              <a:gd name="connsiteY3" fmla="*/ 919754 h 930854"/>
              <a:gd name="connsiteX4" fmla="*/ 35560 w 1412088"/>
              <a:gd name="connsiteY4" fmla="*/ 930855 h 930854"/>
              <a:gd name="connsiteX5" fmla="*/ 2776 w 1412088"/>
              <a:gd name="connsiteY5" fmla="*/ 898082 h 930854"/>
              <a:gd name="connsiteX6" fmla="*/ 2776 w 1412088"/>
              <a:gd name="connsiteY6" fmla="*/ 885395 h 930854"/>
              <a:gd name="connsiteX7" fmla="*/ 35560 w 1412088"/>
              <a:gd name="connsiteY7" fmla="*/ 852623 h 930854"/>
              <a:gd name="connsiteX8" fmla="*/ 35560 w 1412088"/>
              <a:gd name="connsiteY8" fmla="*/ 863723 h 930854"/>
              <a:gd name="connsiteX9" fmla="*/ 45607 w 1412088"/>
              <a:gd name="connsiteY9" fmla="*/ 873766 h 930854"/>
              <a:gd name="connsiteX10" fmla="*/ 305763 w 1412088"/>
              <a:gd name="connsiteY10" fmla="*/ 873766 h 930854"/>
              <a:gd name="connsiteX11" fmla="*/ 1411427 w 1412088"/>
              <a:gd name="connsiteY11" fmla="*/ 32773 h 930854"/>
              <a:gd name="connsiteX12" fmla="*/ 1378644 w 1412088"/>
              <a:gd name="connsiteY12" fmla="*/ 0 h 930854"/>
              <a:gd name="connsiteX13" fmla="*/ 1378644 w 1412088"/>
              <a:gd name="connsiteY13" fmla="*/ 11101 h 930854"/>
              <a:gd name="connsiteX14" fmla="*/ 1368597 w 1412088"/>
              <a:gd name="connsiteY14" fmla="*/ 21144 h 930854"/>
              <a:gd name="connsiteX15" fmla="*/ 711861 w 1412088"/>
              <a:gd name="connsiteY15" fmla="*/ 21144 h 930854"/>
              <a:gd name="connsiteX16" fmla="*/ 263461 w 1412088"/>
              <a:gd name="connsiteY16" fmla="*/ 461992 h 930854"/>
              <a:gd name="connsiteX17" fmla="*/ 265048 w 1412088"/>
              <a:gd name="connsiteY17" fmla="*/ 500579 h 930854"/>
              <a:gd name="connsiteX18" fmla="*/ 265048 w 1412088"/>
              <a:gd name="connsiteY18" fmla="*/ 504808 h 930854"/>
              <a:gd name="connsiteX19" fmla="*/ 265048 w 1412088"/>
              <a:gd name="connsiteY19" fmla="*/ 509036 h 930854"/>
              <a:gd name="connsiteX20" fmla="*/ 270335 w 1412088"/>
              <a:gd name="connsiteY20" fmla="*/ 544452 h 930854"/>
              <a:gd name="connsiteX21" fmla="*/ 271393 w 1412088"/>
              <a:gd name="connsiteY21" fmla="*/ 548681 h 930854"/>
              <a:gd name="connsiteX22" fmla="*/ 272451 w 1412088"/>
              <a:gd name="connsiteY22" fmla="*/ 552910 h 930854"/>
              <a:gd name="connsiteX23" fmla="*/ 292544 w 1412088"/>
              <a:gd name="connsiteY23" fmla="*/ 621627 h 930854"/>
              <a:gd name="connsiteX24" fmla="*/ 294130 w 1412088"/>
              <a:gd name="connsiteY24" fmla="*/ 625856 h 930854"/>
              <a:gd name="connsiteX25" fmla="*/ 295716 w 1412088"/>
              <a:gd name="connsiteY25" fmla="*/ 630084 h 930854"/>
              <a:gd name="connsiteX26" fmla="*/ 309465 w 1412088"/>
              <a:gd name="connsiteY26" fmla="*/ 659686 h 930854"/>
              <a:gd name="connsiteX27" fmla="*/ 309465 w 1412088"/>
              <a:gd name="connsiteY27" fmla="*/ 660743 h 930854"/>
              <a:gd name="connsiteX28" fmla="*/ 311579 w 1412088"/>
              <a:gd name="connsiteY28" fmla="*/ 665500 h 930854"/>
              <a:gd name="connsiteX29" fmla="*/ 312109 w 1412088"/>
              <a:gd name="connsiteY29" fmla="*/ 666558 h 930854"/>
              <a:gd name="connsiteX30" fmla="*/ 313695 w 1412088"/>
              <a:gd name="connsiteY30" fmla="*/ 669729 h 930854"/>
              <a:gd name="connsiteX31" fmla="*/ 315810 w 1412088"/>
              <a:gd name="connsiteY31" fmla="*/ 673958 h 930854"/>
              <a:gd name="connsiteX32" fmla="*/ 361813 w 1412088"/>
              <a:gd name="connsiteY32" fmla="*/ 742675 h 930854"/>
              <a:gd name="connsiteX33" fmla="*/ 365515 w 1412088"/>
              <a:gd name="connsiteY33" fmla="*/ 746904 h 930854"/>
              <a:gd name="connsiteX34" fmla="*/ 369216 w 1412088"/>
              <a:gd name="connsiteY34" fmla="*/ 751133 h 930854"/>
              <a:gd name="connsiteX35" fmla="*/ 403057 w 1412088"/>
              <a:gd name="connsiteY35" fmla="*/ 786548 h 930854"/>
              <a:gd name="connsiteX36" fmla="*/ 407816 w 1412088"/>
              <a:gd name="connsiteY36" fmla="*/ 790777 h 930854"/>
              <a:gd name="connsiteX37" fmla="*/ 412576 w 1412088"/>
              <a:gd name="connsiteY37" fmla="*/ 795006 h 930854"/>
              <a:gd name="connsiteX38" fmla="*/ 704987 w 1412088"/>
              <a:gd name="connsiteY38" fmla="*/ 905482 h 930854"/>
              <a:gd name="connsiteX39" fmla="*/ 717677 w 1412088"/>
              <a:gd name="connsiteY39" fmla="*/ 905482 h 930854"/>
              <a:gd name="connsiteX40" fmla="*/ 1148099 w 1412088"/>
              <a:gd name="connsiteY40" fmla="*/ 472563 h 930854"/>
              <a:gd name="connsiteX41" fmla="*/ 1147041 w 1412088"/>
              <a:gd name="connsiteY41" fmla="*/ 428161 h 930854"/>
              <a:gd name="connsiteX42" fmla="*/ 1033884 w 1412088"/>
              <a:gd name="connsiteY42" fmla="*/ 428161 h 930854"/>
              <a:gd name="connsiteX43" fmla="*/ 1034941 w 1412088"/>
              <a:gd name="connsiteY43" fmla="*/ 482607 h 930854"/>
              <a:gd name="connsiteX44" fmla="*/ 937647 w 1412088"/>
              <a:gd name="connsiteY44" fmla="*/ 697216 h 930854"/>
              <a:gd name="connsiteX45" fmla="*/ 722436 w 1412088"/>
              <a:gd name="connsiteY45" fmla="*/ 792363 h 930854"/>
              <a:gd name="connsiteX46" fmla="*/ 705515 w 1412088"/>
              <a:gd name="connsiteY46" fmla="*/ 792363 h 930854"/>
              <a:gd name="connsiteX47" fmla="*/ 667444 w 1412088"/>
              <a:gd name="connsiteY47" fmla="*/ 790248 h 930854"/>
              <a:gd name="connsiteX48" fmla="*/ 639419 w 1412088"/>
              <a:gd name="connsiteY48" fmla="*/ 786020 h 930854"/>
              <a:gd name="connsiteX49" fmla="*/ 481316 w 1412088"/>
              <a:gd name="connsiteY49" fmla="*/ 704616 h 930854"/>
              <a:gd name="connsiteX50" fmla="*/ 475499 w 1412088"/>
              <a:gd name="connsiteY50" fmla="*/ 699330 h 930854"/>
              <a:gd name="connsiteX51" fmla="*/ 473384 w 1412088"/>
              <a:gd name="connsiteY51" fmla="*/ 697744 h 930854"/>
              <a:gd name="connsiteX52" fmla="*/ 451176 w 1412088"/>
              <a:gd name="connsiteY52" fmla="*/ 673429 h 930854"/>
              <a:gd name="connsiteX53" fmla="*/ 447474 w 1412088"/>
              <a:gd name="connsiteY53" fmla="*/ 669201 h 930854"/>
              <a:gd name="connsiteX54" fmla="*/ 443773 w 1412088"/>
              <a:gd name="connsiteY54" fmla="*/ 664972 h 930854"/>
              <a:gd name="connsiteX55" fmla="*/ 419978 w 1412088"/>
              <a:gd name="connsiteY55" fmla="*/ 629556 h 930854"/>
              <a:gd name="connsiteX56" fmla="*/ 417334 w 1412088"/>
              <a:gd name="connsiteY56" fmla="*/ 625327 h 930854"/>
              <a:gd name="connsiteX57" fmla="*/ 414690 w 1412088"/>
              <a:gd name="connsiteY57" fmla="*/ 621098 h 930854"/>
              <a:gd name="connsiteX58" fmla="*/ 410989 w 1412088"/>
              <a:gd name="connsiteY58" fmla="*/ 614227 h 930854"/>
              <a:gd name="connsiteX59" fmla="*/ 386666 w 1412088"/>
              <a:gd name="connsiteY59" fmla="*/ 552381 h 930854"/>
              <a:gd name="connsiteX60" fmla="*/ 385608 w 1412088"/>
              <a:gd name="connsiteY60" fmla="*/ 548152 h 930854"/>
              <a:gd name="connsiteX61" fmla="*/ 384550 w 1412088"/>
              <a:gd name="connsiteY61" fmla="*/ 543924 h 930854"/>
              <a:gd name="connsiteX62" fmla="*/ 377676 w 1412088"/>
              <a:gd name="connsiteY62" fmla="*/ 508508 h 930854"/>
              <a:gd name="connsiteX63" fmla="*/ 377147 w 1412088"/>
              <a:gd name="connsiteY63" fmla="*/ 504279 h 930854"/>
              <a:gd name="connsiteX64" fmla="*/ 376619 w 1412088"/>
              <a:gd name="connsiteY64" fmla="*/ 500050 h 930854"/>
              <a:gd name="connsiteX65" fmla="*/ 374503 w 1412088"/>
              <a:gd name="connsiteY65" fmla="*/ 468335 h 930854"/>
              <a:gd name="connsiteX66" fmla="*/ 469154 w 1412088"/>
              <a:gd name="connsiteY66" fmla="*/ 233639 h 930854"/>
              <a:gd name="connsiteX67" fmla="*/ 709217 w 1412088"/>
              <a:gd name="connsiteY67" fmla="*/ 133206 h 930854"/>
              <a:gd name="connsiteX68" fmla="*/ 999514 w 1412088"/>
              <a:gd name="connsiteY68" fmla="*/ 133206 h 930854"/>
              <a:gd name="connsiteX69" fmla="*/ 992111 w 1412088"/>
              <a:gd name="connsiteY69" fmla="*/ 126863 h 930854"/>
              <a:gd name="connsiteX70" fmla="*/ 982064 w 1412088"/>
              <a:gd name="connsiteY70" fmla="*/ 114177 h 930854"/>
              <a:gd name="connsiteX71" fmla="*/ 979420 w 1412088"/>
              <a:gd name="connsiteY71" fmla="*/ 106248 h 930854"/>
              <a:gd name="connsiteX72" fmla="*/ 1019078 w 1412088"/>
              <a:gd name="connsiteY72" fmla="*/ 55502 h 930854"/>
              <a:gd name="connsiteX73" fmla="*/ 1366482 w 1412088"/>
              <a:gd name="connsiteY73" fmla="*/ 55502 h 930854"/>
              <a:gd name="connsiteX74" fmla="*/ 1376529 w 1412088"/>
              <a:gd name="connsiteY74" fmla="*/ 65546 h 930854"/>
              <a:gd name="connsiteX75" fmla="*/ 1376529 w 1412088"/>
              <a:gd name="connsiteY75" fmla="*/ 76646 h 930854"/>
              <a:gd name="connsiteX76" fmla="*/ 1409313 w 1412088"/>
              <a:gd name="connsiteY76" fmla="*/ 43873 h 930854"/>
              <a:gd name="connsiteX77" fmla="*/ 1409313 w 1412088"/>
              <a:gd name="connsiteY77" fmla="*/ 31187 h 93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412088" h="930854">
                <a:moveTo>
                  <a:pt x="305763" y="874295"/>
                </a:moveTo>
                <a:cubicBezTo>
                  <a:pt x="318454" y="886453"/>
                  <a:pt x="331673" y="898610"/>
                  <a:pt x="345421" y="909711"/>
                </a:cubicBezTo>
                <a:lnTo>
                  <a:pt x="45607" y="909711"/>
                </a:lnTo>
                <a:cubicBezTo>
                  <a:pt x="39790" y="909711"/>
                  <a:pt x="35560" y="914468"/>
                  <a:pt x="35560" y="919754"/>
                </a:cubicBezTo>
                <a:lnTo>
                  <a:pt x="35560" y="930855"/>
                </a:lnTo>
                <a:lnTo>
                  <a:pt x="2776" y="898082"/>
                </a:lnTo>
                <a:cubicBezTo>
                  <a:pt x="-925" y="894382"/>
                  <a:pt x="-925" y="889096"/>
                  <a:pt x="2776" y="885395"/>
                </a:cubicBezTo>
                <a:lnTo>
                  <a:pt x="35560" y="852623"/>
                </a:lnTo>
                <a:lnTo>
                  <a:pt x="35560" y="863723"/>
                </a:lnTo>
                <a:cubicBezTo>
                  <a:pt x="35560" y="869538"/>
                  <a:pt x="40319" y="873766"/>
                  <a:pt x="45607" y="873766"/>
                </a:cubicBezTo>
                <a:lnTo>
                  <a:pt x="305763" y="873766"/>
                </a:lnTo>
                <a:close/>
                <a:moveTo>
                  <a:pt x="1411427" y="32773"/>
                </a:moveTo>
                <a:lnTo>
                  <a:pt x="1378644" y="0"/>
                </a:lnTo>
                <a:lnTo>
                  <a:pt x="1378644" y="11101"/>
                </a:lnTo>
                <a:cubicBezTo>
                  <a:pt x="1378644" y="16915"/>
                  <a:pt x="1373885" y="21144"/>
                  <a:pt x="1368597" y="21144"/>
                </a:cubicBezTo>
                <a:lnTo>
                  <a:pt x="711861" y="21144"/>
                </a:lnTo>
                <a:cubicBezTo>
                  <a:pt x="469154" y="21144"/>
                  <a:pt x="264519" y="219367"/>
                  <a:pt x="263461" y="461992"/>
                </a:cubicBezTo>
                <a:cubicBezTo>
                  <a:pt x="263461" y="475206"/>
                  <a:pt x="263461" y="487892"/>
                  <a:pt x="265048" y="500579"/>
                </a:cubicBezTo>
                <a:cubicBezTo>
                  <a:pt x="265048" y="502165"/>
                  <a:pt x="265048" y="503750"/>
                  <a:pt x="265048" y="504808"/>
                </a:cubicBezTo>
                <a:cubicBezTo>
                  <a:pt x="265048" y="506393"/>
                  <a:pt x="265048" y="507979"/>
                  <a:pt x="265048" y="509036"/>
                </a:cubicBezTo>
                <a:cubicBezTo>
                  <a:pt x="266105" y="520665"/>
                  <a:pt x="267692" y="532823"/>
                  <a:pt x="270335" y="544452"/>
                </a:cubicBezTo>
                <a:cubicBezTo>
                  <a:pt x="270335" y="546038"/>
                  <a:pt x="270864" y="547624"/>
                  <a:pt x="271393" y="548681"/>
                </a:cubicBezTo>
                <a:cubicBezTo>
                  <a:pt x="271393" y="550267"/>
                  <a:pt x="271921" y="551853"/>
                  <a:pt x="272451" y="552910"/>
                </a:cubicBezTo>
                <a:cubicBezTo>
                  <a:pt x="277209" y="576697"/>
                  <a:pt x="284083" y="599426"/>
                  <a:pt x="292544" y="621627"/>
                </a:cubicBezTo>
                <a:cubicBezTo>
                  <a:pt x="293072" y="623213"/>
                  <a:pt x="293602" y="624799"/>
                  <a:pt x="294130" y="625856"/>
                </a:cubicBezTo>
                <a:cubicBezTo>
                  <a:pt x="294659" y="627442"/>
                  <a:pt x="295188" y="629027"/>
                  <a:pt x="295716" y="630084"/>
                </a:cubicBezTo>
                <a:cubicBezTo>
                  <a:pt x="299947" y="640128"/>
                  <a:pt x="304177" y="650171"/>
                  <a:pt x="309465" y="659686"/>
                </a:cubicBezTo>
                <a:cubicBezTo>
                  <a:pt x="309465" y="659686"/>
                  <a:pt x="309465" y="660214"/>
                  <a:pt x="309465" y="660743"/>
                </a:cubicBezTo>
                <a:cubicBezTo>
                  <a:pt x="309993" y="662329"/>
                  <a:pt x="311051" y="663915"/>
                  <a:pt x="311579" y="665500"/>
                </a:cubicBezTo>
                <a:cubicBezTo>
                  <a:pt x="311579" y="665500"/>
                  <a:pt x="311579" y="666029"/>
                  <a:pt x="312109" y="666558"/>
                </a:cubicBezTo>
                <a:cubicBezTo>
                  <a:pt x="312637" y="667615"/>
                  <a:pt x="313166" y="668672"/>
                  <a:pt x="313695" y="669729"/>
                </a:cubicBezTo>
                <a:cubicBezTo>
                  <a:pt x="314223" y="671315"/>
                  <a:pt x="315281" y="672900"/>
                  <a:pt x="315810" y="673958"/>
                </a:cubicBezTo>
                <a:cubicBezTo>
                  <a:pt x="329029" y="698273"/>
                  <a:pt x="344364" y="721531"/>
                  <a:pt x="361813" y="742675"/>
                </a:cubicBezTo>
                <a:cubicBezTo>
                  <a:pt x="362871" y="744261"/>
                  <a:pt x="364457" y="745847"/>
                  <a:pt x="365515" y="746904"/>
                </a:cubicBezTo>
                <a:cubicBezTo>
                  <a:pt x="366572" y="748490"/>
                  <a:pt x="368158" y="750075"/>
                  <a:pt x="369216" y="751133"/>
                </a:cubicBezTo>
                <a:cubicBezTo>
                  <a:pt x="379791" y="763290"/>
                  <a:pt x="390895" y="775448"/>
                  <a:pt x="403057" y="786548"/>
                </a:cubicBezTo>
                <a:cubicBezTo>
                  <a:pt x="404644" y="788134"/>
                  <a:pt x="406230" y="789720"/>
                  <a:pt x="407816" y="790777"/>
                </a:cubicBezTo>
                <a:cubicBezTo>
                  <a:pt x="409402" y="792363"/>
                  <a:pt x="410989" y="793949"/>
                  <a:pt x="412576" y="795006"/>
                </a:cubicBezTo>
                <a:cubicBezTo>
                  <a:pt x="490834" y="863723"/>
                  <a:pt x="592887" y="905482"/>
                  <a:pt x="704987" y="905482"/>
                </a:cubicBezTo>
                <a:cubicBezTo>
                  <a:pt x="817087" y="905482"/>
                  <a:pt x="713447" y="905482"/>
                  <a:pt x="717677" y="905482"/>
                </a:cubicBezTo>
                <a:cubicBezTo>
                  <a:pt x="946636" y="899139"/>
                  <a:pt x="1142811" y="701445"/>
                  <a:pt x="1148099" y="472563"/>
                </a:cubicBezTo>
                <a:cubicBezTo>
                  <a:pt x="1148099" y="457763"/>
                  <a:pt x="1148099" y="442962"/>
                  <a:pt x="1147041" y="428161"/>
                </a:cubicBezTo>
                <a:lnTo>
                  <a:pt x="1033884" y="428161"/>
                </a:lnTo>
                <a:cubicBezTo>
                  <a:pt x="1035470" y="446134"/>
                  <a:pt x="1035999" y="464106"/>
                  <a:pt x="1034941" y="482607"/>
                </a:cubicBezTo>
                <a:cubicBezTo>
                  <a:pt x="1030182" y="563482"/>
                  <a:pt x="995283" y="639599"/>
                  <a:pt x="937647" y="697216"/>
                </a:cubicBezTo>
                <a:cubicBezTo>
                  <a:pt x="879482" y="754833"/>
                  <a:pt x="802810" y="788663"/>
                  <a:pt x="722436" y="792363"/>
                </a:cubicBezTo>
                <a:cubicBezTo>
                  <a:pt x="716620" y="792363"/>
                  <a:pt x="711332" y="792363"/>
                  <a:pt x="705515" y="792363"/>
                </a:cubicBezTo>
                <a:cubicBezTo>
                  <a:pt x="692825" y="792363"/>
                  <a:pt x="680135" y="791306"/>
                  <a:pt x="667444" y="790248"/>
                </a:cubicBezTo>
                <a:cubicBezTo>
                  <a:pt x="657926" y="789191"/>
                  <a:pt x="648408" y="787606"/>
                  <a:pt x="639419" y="786020"/>
                </a:cubicBezTo>
                <a:cubicBezTo>
                  <a:pt x="580725" y="773862"/>
                  <a:pt x="526262" y="746375"/>
                  <a:pt x="481316" y="704616"/>
                </a:cubicBezTo>
                <a:cubicBezTo>
                  <a:pt x="479201" y="703030"/>
                  <a:pt x="477614" y="700916"/>
                  <a:pt x="475499" y="699330"/>
                </a:cubicBezTo>
                <a:cubicBezTo>
                  <a:pt x="474970" y="698802"/>
                  <a:pt x="474442" y="698273"/>
                  <a:pt x="473384" y="697744"/>
                </a:cubicBezTo>
                <a:cubicBezTo>
                  <a:pt x="465453" y="689816"/>
                  <a:pt x="458050" y="681887"/>
                  <a:pt x="451176" y="673429"/>
                </a:cubicBezTo>
                <a:cubicBezTo>
                  <a:pt x="450118" y="671844"/>
                  <a:pt x="449060" y="670258"/>
                  <a:pt x="447474" y="669201"/>
                </a:cubicBezTo>
                <a:cubicBezTo>
                  <a:pt x="446416" y="667615"/>
                  <a:pt x="445359" y="666029"/>
                  <a:pt x="443773" y="664972"/>
                </a:cubicBezTo>
                <a:cubicBezTo>
                  <a:pt x="434784" y="653871"/>
                  <a:pt x="426852" y="641714"/>
                  <a:pt x="419978" y="629556"/>
                </a:cubicBezTo>
                <a:cubicBezTo>
                  <a:pt x="418921" y="627970"/>
                  <a:pt x="418392" y="626384"/>
                  <a:pt x="417334" y="625327"/>
                </a:cubicBezTo>
                <a:cubicBezTo>
                  <a:pt x="416277" y="623741"/>
                  <a:pt x="415748" y="622156"/>
                  <a:pt x="414690" y="621098"/>
                </a:cubicBezTo>
                <a:cubicBezTo>
                  <a:pt x="413633" y="618984"/>
                  <a:pt x="412046" y="616341"/>
                  <a:pt x="410989" y="614227"/>
                </a:cubicBezTo>
                <a:cubicBezTo>
                  <a:pt x="400942" y="594669"/>
                  <a:pt x="392482" y="574054"/>
                  <a:pt x="386666" y="552381"/>
                </a:cubicBezTo>
                <a:cubicBezTo>
                  <a:pt x="386666" y="550795"/>
                  <a:pt x="385608" y="549210"/>
                  <a:pt x="385608" y="548152"/>
                </a:cubicBezTo>
                <a:cubicBezTo>
                  <a:pt x="385608" y="546567"/>
                  <a:pt x="385079" y="544981"/>
                  <a:pt x="384550" y="543924"/>
                </a:cubicBezTo>
                <a:cubicBezTo>
                  <a:pt x="381906" y="532295"/>
                  <a:pt x="379263" y="520665"/>
                  <a:pt x="377676" y="508508"/>
                </a:cubicBezTo>
                <a:cubicBezTo>
                  <a:pt x="377676" y="506922"/>
                  <a:pt x="377676" y="505336"/>
                  <a:pt x="377147" y="504279"/>
                </a:cubicBezTo>
                <a:cubicBezTo>
                  <a:pt x="377147" y="502693"/>
                  <a:pt x="377147" y="501107"/>
                  <a:pt x="376619" y="500050"/>
                </a:cubicBezTo>
                <a:cubicBezTo>
                  <a:pt x="375561" y="489479"/>
                  <a:pt x="375032" y="478907"/>
                  <a:pt x="374503" y="468335"/>
                </a:cubicBezTo>
                <a:cubicBezTo>
                  <a:pt x="373446" y="380588"/>
                  <a:pt x="406758" y="297070"/>
                  <a:pt x="469154" y="233639"/>
                </a:cubicBezTo>
                <a:cubicBezTo>
                  <a:pt x="533135" y="169150"/>
                  <a:pt x="618268" y="133206"/>
                  <a:pt x="709217" y="133206"/>
                </a:cubicBezTo>
                <a:lnTo>
                  <a:pt x="999514" y="133206"/>
                </a:lnTo>
                <a:cubicBezTo>
                  <a:pt x="996870" y="131091"/>
                  <a:pt x="994755" y="128977"/>
                  <a:pt x="992111" y="126863"/>
                </a:cubicBezTo>
                <a:cubicBezTo>
                  <a:pt x="987880" y="123162"/>
                  <a:pt x="984179" y="118934"/>
                  <a:pt x="982064" y="114177"/>
                </a:cubicBezTo>
                <a:cubicBezTo>
                  <a:pt x="981007" y="111534"/>
                  <a:pt x="979949" y="108891"/>
                  <a:pt x="979420" y="106248"/>
                </a:cubicBezTo>
                <a:cubicBezTo>
                  <a:pt x="973604" y="82461"/>
                  <a:pt x="990524" y="55502"/>
                  <a:pt x="1019078" y="55502"/>
                </a:cubicBezTo>
                <a:lnTo>
                  <a:pt x="1366482" y="55502"/>
                </a:lnTo>
                <a:cubicBezTo>
                  <a:pt x="1372299" y="55502"/>
                  <a:pt x="1376529" y="60260"/>
                  <a:pt x="1376529" y="65546"/>
                </a:cubicBezTo>
                <a:lnTo>
                  <a:pt x="1376529" y="76646"/>
                </a:lnTo>
                <a:lnTo>
                  <a:pt x="1409313" y="43873"/>
                </a:lnTo>
                <a:cubicBezTo>
                  <a:pt x="1413014" y="40173"/>
                  <a:pt x="1413014" y="34887"/>
                  <a:pt x="1409313" y="31187"/>
                </a:cubicBezTo>
                <a:close/>
              </a:path>
            </a:pathLst>
          </a:custGeom>
          <a:solidFill>
            <a:schemeClr val="accent4"/>
          </a:solid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C6358FA-69E2-D32C-7296-D4E9F39BC82A}"/>
              </a:ext>
            </a:extLst>
          </p:cNvPr>
          <p:cNvSpPr/>
          <p:nvPr/>
        </p:nvSpPr>
        <p:spPr>
          <a:xfrm>
            <a:off x="6966667" y="2538195"/>
            <a:ext cx="580892" cy="254738"/>
          </a:xfrm>
          <a:custGeom>
            <a:avLst/>
            <a:gdLst>
              <a:gd name="connsiteX0" fmla="*/ 111225 w 156699"/>
              <a:gd name="connsiteY0" fmla="*/ 0 h 68717"/>
              <a:gd name="connsiteX1" fmla="*/ 31909 w 156699"/>
              <a:gd name="connsiteY1" fmla="*/ 0 h 68717"/>
              <a:gd name="connsiteX2" fmla="*/ 2826 w 156699"/>
              <a:gd name="connsiteY2" fmla="*/ 19030 h 68717"/>
              <a:gd name="connsiteX3" fmla="*/ 8643 w 156699"/>
              <a:gd name="connsiteY3" fmla="*/ 53388 h 68717"/>
              <a:gd name="connsiteX4" fmla="*/ 21862 w 156699"/>
              <a:gd name="connsiteY4" fmla="*/ 68717 h 68717"/>
              <a:gd name="connsiteX5" fmla="*/ 156699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4" y="0"/>
                  <a:pt x="6528" y="10043"/>
                  <a:pt x="2826" y="19030"/>
                </a:cubicBezTo>
                <a:cubicBezTo>
                  <a:pt x="-1403" y="28016"/>
                  <a:pt x="-1933" y="41759"/>
                  <a:pt x="8643" y="53388"/>
                </a:cubicBezTo>
                <a:cubicBezTo>
                  <a:pt x="13402" y="58674"/>
                  <a:pt x="17632" y="63431"/>
                  <a:pt x="21862" y="68717"/>
                </a:cubicBezTo>
                <a:lnTo>
                  <a:pt x="156699"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458CF85-E119-CD15-EF25-218793C71504}"/>
              </a:ext>
            </a:extLst>
          </p:cNvPr>
          <p:cNvSpPr/>
          <p:nvPr/>
        </p:nvSpPr>
        <p:spPr>
          <a:xfrm>
            <a:off x="7179044" y="2988888"/>
            <a:ext cx="531211" cy="254738"/>
          </a:xfrm>
          <a:custGeom>
            <a:avLst/>
            <a:gdLst>
              <a:gd name="connsiteX0" fmla="*/ 27496 w 143297"/>
              <a:gd name="connsiteY0" fmla="*/ 68717 h 68717"/>
              <a:gd name="connsiteX1" fmla="*/ 143297 w 143297"/>
              <a:gd name="connsiteY1" fmla="*/ 68717 h 68717"/>
              <a:gd name="connsiteX2" fmla="*/ 123733 w 143297"/>
              <a:gd name="connsiteY2" fmla="*/ 0 h 68717"/>
              <a:gd name="connsiteX3" fmla="*/ 0 w 143297"/>
              <a:gd name="connsiteY3" fmla="*/ 0 h 68717"/>
              <a:gd name="connsiteX4" fmla="*/ 3701 w 143297"/>
              <a:gd name="connsiteY4" fmla="*/ 6872 h 68717"/>
              <a:gd name="connsiteX5" fmla="*/ 27496 w 143297"/>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297" h="68717">
                <a:moveTo>
                  <a:pt x="27496" y="68717"/>
                </a:moveTo>
                <a:lnTo>
                  <a:pt x="143297" y="68717"/>
                </a:lnTo>
                <a:cubicBezTo>
                  <a:pt x="138538" y="44931"/>
                  <a:pt x="131665" y="22201"/>
                  <a:pt x="123733" y="0"/>
                </a:cubicBezTo>
                <a:lnTo>
                  <a:pt x="0" y="0"/>
                </a:lnTo>
                <a:cubicBezTo>
                  <a:pt x="1057" y="2115"/>
                  <a:pt x="2644"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ACE9C604-4E37-6B6F-8739-FF61928431F1}"/>
              </a:ext>
            </a:extLst>
          </p:cNvPr>
          <p:cNvSpPr/>
          <p:nvPr/>
        </p:nvSpPr>
        <p:spPr>
          <a:xfrm>
            <a:off x="3477712" y="2295212"/>
            <a:ext cx="5242534" cy="2549348"/>
          </a:xfrm>
          <a:custGeom>
            <a:avLst/>
            <a:gdLst>
              <a:gd name="connsiteX0" fmla="*/ 216400 w 1414203"/>
              <a:gd name="connsiteY0" fmla="*/ 639599 h 687701"/>
              <a:gd name="connsiteX1" fmla="*/ 233850 w 1414203"/>
              <a:gd name="connsiteY1" fmla="*/ 666557 h 687701"/>
              <a:gd name="connsiteX2" fmla="*/ 45606 w 1414203"/>
              <a:gd name="connsiteY2" fmla="*/ 666557 h 687701"/>
              <a:gd name="connsiteX3" fmla="*/ 35560 w 1414203"/>
              <a:gd name="connsiteY3" fmla="*/ 676601 h 687701"/>
              <a:gd name="connsiteX4" fmla="*/ 35560 w 1414203"/>
              <a:gd name="connsiteY4" fmla="*/ 687701 h 687701"/>
              <a:gd name="connsiteX5" fmla="*/ 2776 w 1414203"/>
              <a:gd name="connsiteY5" fmla="*/ 654928 h 687701"/>
              <a:gd name="connsiteX6" fmla="*/ 2776 w 1414203"/>
              <a:gd name="connsiteY6" fmla="*/ 642242 h 687701"/>
              <a:gd name="connsiteX7" fmla="*/ 35560 w 1414203"/>
              <a:gd name="connsiteY7" fmla="*/ 609469 h 687701"/>
              <a:gd name="connsiteX8" fmla="*/ 35560 w 1414203"/>
              <a:gd name="connsiteY8" fmla="*/ 620570 h 687701"/>
              <a:gd name="connsiteX9" fmla="*/ 45606 w 1414203"/>
              <a:gd name="connsiteY9" fmla="*/ 630613 h 687701"/>
              <a:gd name="connsiteX10" fmla="*/ 211641 w 1414203"/>
              <a:gd name="connsiteY10" fmla="*/ 630613 h 687701"/>
              <a:gd name="connsiteX11" fmla="*/ 211641 w 1414203"/>
              <a:gd name="connsiteY11" fmla="*/ 630613 h 687701"/>
              <a:gd name="connsiteX12" fmla="*/ 213756 w 1414203"/>
              <a:gd name="connsiteY12" fmla="*/ 634313 h 687701"/>
              <a:gd name="connsiteX13" fmla="*/ 216400 w 1414203"/>
              <a:gd name="connsiteY13" fmla="*/ 638542 h 687701"/>
              <a:gd name="connsiteX14" fmla="*/ 1413014 w 1414203"/>
              <a:gd name="connsiteY14" fmla="*/ 32773 h 687701"/>
              <a:gd name="connsiteX15" fmla="*/ 1380230 w 1414203"/>
              <a:gd name="connsiteY15" fmla="*/ 0 h 687701"/>
              <a:gd name="connsiteX16" fmla="*/ 1380230 w 1414203"/>
              <a:gd name="connsiteY16" fmla="*/ 11100 h 687701"/>
              <a:gd name="connsiteX17" fmla="*/ 1370183 w 1414203"/>
              <a:gd name="connsiteY17" fmla="*/ 21144 h 687701"/>
              <a:gd name="connsiteX18" fmla="*/ 711860 w 1414203"/>
              <a:gd name="connsiteY18" fmla="*/ 21144 h 687701"/>
              <a:gd name="connsiteX19" fmla="*/ 385608 w 1414203"/>
              <a:gd name="connsiteY19" fmla="*/ 347287 h 687701"/>
              <a:gd name="connsiteX20" fmla="*/ 387723 w 1414203"/>
              <a:gd name="connsiteY20" fmla="*/ 379531 h 687701"/>
              <a:gd name="connsiteX21" fmla="*/ 388252 w 1414203"/>
              <a:gd name="connsiteY21" fmla="*/ 383759 h 687701"/>
              <a:gd name="connsiteX22" fmla="*/ 388780 w 1414203"/>
              <a:gd name="connsiteY22" fmla="*/ 387988 h 687701"/>
              <a:gd name="connsiteX23" fmla="*/ 395655 w 1414203"/>
              <a:gd name="connsiteY23" fmla="*/ 423404 h 687701"/>
              <a:gd name="connsiteX24" fmla="*/ 396712 w 1414203"/>
              <a:gd name="connsiteY24" fmla="*/ 427633 h 687701"/>
              <a:gd name="connsiteX25" fmla="*/ 397770 w 1414203"/>
              <a:gd name="connsiteY25" fmla="*/ 431862 h 687701"/>
              <a:gd name="connsiteX26" fmla="*/ 422622 w 1414203"/>
              <a:gd name="connsiteY26" fmla="*/ 493178 h 687701"/>
              <a:gd name="connsiteX27" fmla="*/ 426852 w 1414203"/>
              <a:gd name="connsiteY27" fmla="*/ 500579 h 687701"/>
              <a:gd name="connsiteX28" fmla="*/ 429496 w 1414203"/>
              <a:gd name="connsiteY28" fmla="*/ 504808 h 687701"/>
              <a:gd name="connsiteX29" fmla="*/ 432140 w 1414203"/>
              <a:gd name="connsiteY29" fmla="*/ 509036 h 687701"/>
              <a:gd name="connsiteX30" fmla="*/ 456992 w 1414203"/>
              <a:gd name="connsiteY30" fmla="*/ 544452 h 687701"/>
              <a:gd name="connsiteX31" fmla="*/ 460693 w 1414203"/>
              <a:gd name="connsiteY31" fmla="*/ 548681 h 687701"/>
              <a:gd name="connsiteX32" fmla="*/ 464395 w 1414203"/>
              <a:gd name="connsiteY32" fmla="*/ 552910 h 687701"/>
              <a:gd name="connsiteX33" fmla="*/ 706573 w 1414203"/>
              <a:gd name="connsiteY33" fmla="*/ 663386 h 687701"/>
              <a:gd name="connsiteX34" fmla="*/ 722965 w 1414203"/>
              <a:gd name="connsiteY34" fmla="*/ 663386 h 687701"/>
              <a:gd name="connsiteX35" fmla="*/ 1027538 w 1414203"/>
              <a:gd name="connsiteY35" fmla="*/ 362087 h 687701"/>
              <a:gd name="connsiteX36" fmla="*/ 1026480 w 1414203"/>
              <a:gd name="connsiteY36" fmla="*/ 308170 h 687701"/>
              <a:gd name="connsiteX37" fmla="*/ 912794 w 1414203"/>
              <a:gd name="connsiteY37" fmla="*/ 308170 h 687701"/>
              <a:gd name="connsiteX38" fmla="*/ 915438 w 1414203"/>
              <a:gd name="connsiteY38" fmla="*/ 354158 h 687701"/>
              <a:gd name="connsiteX39" fmla="*/ 723494 w 1414203"/>
              <a:gd name="connsiteY39" fmla="*/ 550267 h 687701"/>
              <a:gd name="connsiteX40" fmla="*/ 706573 w 1414203"/>
              <a:gd name="connsiteY40" fmla="*/ 550795 h 687701"/>
              <a:gd name="connsiteX41" fmla="*/ 675904 w 1414203"/>
              <a:gd name="connsiteY41" fmla="*/ 548681 h 687701"/>
              <a:gd name="connsiteX42" fmla="*/ 654225 w 1414203"/>
              <a:gd name="connsiteY42" fmla="*/ 544452 h 687701"/>
              <a:gd name="connsiteX43" fmla="*/ 542124 w 1414203"/>
              <a:gd name="connsiteY43" fmla="*/ 470449 h 687701"/>
              <a:gd name="connsiteX44" fmla="*/ 537365 w 1414203"/>
              <a:gd name="connsiteY44" fmla="*/ 464634 h 687701"/>
              <a:gd name="connsiteX45" fmla="*/ 519388 w 1414203"/>
              <a:gd name="connsiteY45" fmla="*/ 435033 h 687701"/>
              <a:gd name="connsiteX46" fmla="*/ 517801 w 1414203"/>
              <a:gd name="connsiteY46" fmla="*/ 431862 h 687701"/>
              <a:gd name="connsiteX47" fmla="*/ 515686 w 1414203"/>
              <a:gd name="connsiteY47" fmla="*/ 427633 h 687701"/>
              <a:gd name="connsiteX48" fmla="*/ 513571 w 1414203"/>
              <a:gd name="connsiteY48" fmla="*/ 423404 h 687701"/>
              <a:gd name="connsiteX49" fmla="*/ 502466 w 1414203"/>
              <a:gd name="connsiteY49" fmla="*/ 387988 h 687701"/>
              <a:gd name="connsiteX50" fmla="*/ 501409 w 1414203"/>
              <a:gd name="connsiteY50" fmla="*/ 383759 h 687701"/>
              <a:gd name="connsiteX51" fmla="*/ 500351 w 1414203"/>
              <a:gd name="connsiteY51" fmla="*/ 379531 h 687701"/>
              <a:gd name="connsiteX52" fmla="*/ 497179 w 1414203"/>
              <a:gd name="connsiteY52" fmla="*/ 343586 h 687701"/>
              <a:gd name="connsiteX53" fmla="*/ 557988 w 1414203"/>
              <a:gd name="connsiteY53" fmla="*/ 197166 h 687701"/>
              <a:gd name="connsiteX54" fmla="*/ 709217 w 1414203"/>
              <a:gd name="connsiteY54" fmla="*/ 133734 h 687701"/>
              <a:gd name="connsiteX55" fmla="*/ 950338 w 1414203"/>
              <a:gd name="connsiteY55" fmla="*/ 133734 h 687701"/>
              <a:gd name="connsiteX56" fmla="*/ 941877 w 1414203"/>
              <a:gd name="connsiteY56" fmla="*/ 124220 h 687701"/>
              <a:gd name="connsiteX57" fmla="*/ 933417 w 1414203"/>
              <a:gd name="connsiteY57" fmla="*/ 111005 h 687701"/>
              <a:gd name="connsiteX58" fmla="*/ 931301 w 1414203"/>
              <a:gd name="connsiteY58" fmla="*/ 102547 h 687701"/>
              <a:gd name="connsiteX59" fmla="*/ 971489 w 1414203"/>
              <a:gd name="connsiteY59" fmla="*/ 56031 h 687701"/>
              <a:gd name="connsiteX60" fmla="*/ 1368597 w 1414203"/>
              <a:gd name="connsiteY60" fmla="*/ 56031 h 687701"/>
              <a:gd name="connsiteX61" fmla="*/ 1378644 w 1414203"/>
              <a:gd name="connsiteY61" fmla="*/ 66074 h 687701"/>
              <a:gd name="connsiteX62" fmla="*/ 1378644 w 1414203"/>
              <a:gd name="connsiteY62" fmla="*/ 77175 h 687701"/>
              <a:gd name="connsiteX63" fmla="*/ 1411428 w 1414203"/>
              <a:gd name="connsiteY63" fmla="*/ 44402 h 687701"/>
              <a:gd name="connsiteX64" fmla="*/ 1411428 w 1414203"/>
              <a:gd name="connsiteY64" fmla="*/ 31716 h 68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414203" h="687701">
                <a:moveTo>
                  <a:pt x="216400" y="639599"/>
                </a:moveTo>
                <a:cubicBezTo>
                  <a:pt x="222217" y="648585"/>
                  <a:pt x="228033" y="658100"/>
                  <a:pt x="233850" y="666557"/>
                </a:cubicBezTo>
                <a:lnTo>
                  <a:pt x="45606" y="666557"/>
                </a:lnTo>
                <a:cubicBezTo>
                  <a:pt x="39790" y="666557"/>
                  <a:pt x="35560" y="671315"/>
                  <a:pt x="35560" y="676601"/>
                </a:cubicBezTo>
                <a:lnTo>
                  <a:pt x="35560" y="687701"/>
                </a:lnTo>
                <a:lnTo>
                  <a:pt x="2776" y="654928"/>
                </a:lnTo>
                <a:cubicBezTo>
                  <a:pt x="-925" y="651228"/>
                  <a:pt x="-925" y="645942"/>
                  <a:pt x="2776" y="642242"/>
                </a:cubicBezTo>
                <a:lnTo>
                  <a:pt x="35560" y="609469"/>
                </a:lnTo>
                <a:lnTo>
                  <a:pt x="35560" y="620570"/>
                </a:lnTo>
                <a:cubicBezTo>
                  <a:pt x="35560" y="626384"/>
                  <a:pt x="40319" y="630613"/>
                  <a:pt x="45606" y="630613"/>
                </a:cubicBezTo>
                <a:lnTo>
                  <a:pt x="211641" y="630613"/>
                </a:lnTo>
                <a:cubicBezTo>
                  <a:pt x="211641" y="630613"/>
                  <a:pt x="211641" y="630613"/>
                  <a:pt x="211641" y="630613"/>
                </a:cubicBezTo>
                <a:cubicBezTo>
                  <a:pt x="212170" y="631670"/>
                  <a:pt x="213228" y="633256"/>
                  <a:pt x="213756" y="634313"/>
                </a:cubicBezTo>
                <a:cubicBezTo>
                  <a:pt x="214814" y="635899"/>
                  <a:pt x="215343" y="636956"/>
                  <a:pt x="216400" y="638542"/>
                </a:cubicBezTo>
                <a:close/>
                <a:moveTo>
                  <a:pt x="1413014" y="32773"/>
                </a:moveTo>
                <a:lnTo>
                  <a:pt x="1380230" y="0"/>
                </a:lnTo>
                <a:lnTo>
                  <a:pt x="1380230" y="11100"/>
                </a:lnTo>
                <a:cubicBezTo>
                  <a:pt x="1380230" y="16915"/>
                  <a:pt x="1375471" y="21144"/>
                  <a:pt x="1370183" y="21144"/>
                </a:cubicBezTo>
                <a:lnTo>
                  <a:pt x="711860" y="21144"/>
                </a:lnTo>
                <a:cubicBezTo>
                  <a:pt x="531549" y="21144"/>
                  <a:pt x="382964" y="167036"/>
                  <a:pt x="385608" y="347287"/>
                </a:cubicBezTo>
                <a:cubicBezTo>
                  <a:pt x="385608" y="357858"/>
                  <a:pt x="386665" y="368959"/>
                  <a:pt x="387723" y="379531"/>
                </a:cubicBezTo>
                <a:cubicBezTo>
                  <a:pt x="387723" y="381116"/>
                  <a:pt x="387723" y="382702"/>
                  <a:pt x="388252" y="383759"/>
                </a:cubicBezTo>
                <a:cubicBezTo>
                  <a:pt x="388252" y="385345"/>
                  <a:pt x="388252" y="386931"/>
                  <a:pt x="388780" y="387988"/>
                </a:cubicBezTo>
                <a:cubicBezTo>
                  <a:pt x="390367" y="400146"/>
                  <a:pt x="393011" y="411775"/>
                  <a:pt x="395655" y="423404"/>
                </a:cubicBezTo>
                <a:cubicBezTo>
                  <a:pt x="395655" y="424990"/>
                  <a:pt x="396183" y="426576"/>
                  <a:pt x="396712" y="427633"/>
                </a:cubicBezTo>
                <a:cubicBezTo>
                  <a:pt x="396712" y="429219"/>
                  <a:pt x="397770" y="430804"/>
                  <a:pt x="397770" y="431862"/>
                </a:cubicBezTo>
                <a:cubicBezTo>
                  <a:pt x="404115" y="453534"/>
                  <a:pt x="412575" y="473620"/>
                  <a:pt x="422622" y="493178"/>
                </a:cubicBezTo>
                <a:cubicBezTo>
                  <a:pt x="424208" y="495821"/>
                  <a:pt x="425266" y="497936"/>
                  <a:pt x="426852" y="500579"/>
                </a:cubicBezTo>
                <a:cubicBezTo>
                  <a:pt x="427910" y="502165"/>
                  <a:pt x="428438" y="503750"/>
                  <a:pt x="429496" y="504808"/>
                </a:cubicBezTo>
                <a:cubicBezTo>
                  <a:pt x="430553" y="506393"/>
                  <a:pt x="431082" y="507979"/>
                  <a:pt x="432140" y="509036"/>
                </a:cubicBezTo>
                <a:cubicBezTo>
                  <a:pt x="439542" y="521194"/>
                  <a:pt x="448003" y="532823"/>
                  <a:pt x="456992" y="544452"/>
                </a:cubicBezTo>
                <a:cubicBezTo>
                  <a:pt x="458049" y="546038"/>
                  <a:pt x="459107" y="547624"/>
                  <a:pt x="460693" y="548681"/>
                </a:cubicBezTo>
                <a:cubicBezTo>
                  <a:pt x="461751" y="550267"/>
                  <a:pt x="463337" y="551852"/>
                  <a:pt x="464395" y="552910"/>
                </a:cubicBezTo>
                <a:cubicBezTo>
                  <a:pt x="523617" y="620570"/>
                  <a:pt x="610336" y="663386"/>
                  <a:pt x="706573" y="663386"/>
                </a:cubicBezTo>
                <a:cubicBezTo>
                  <a:pt x="802810" y="663386"/>
                  <a:pt x="717678" y="663386"/>
                  <a:pt x="722965" y="663386"/>
                </a:cubicBezTo>
                <a:cubicBezTo>
                  <a:pt x="885827" y="655457"/>
                  <a:pt x="1018020" y="524366"/>
                  <a:pt x="1027538" y="362087"/>
                </a:cubicBezTo>
                <a:cubicBezTo>
                  <a:pt x="1028596" y="343586"/>
                  <a:pt x="1028067" y="325614"/>
                  <a:pt x="1026480" y="308170"/>
                </a:cubicBezTo>
                <a:lnTo>
                  <a:pt x="912794" y="308170"/>
                </a:lnTo>
                <a:cubicBezTo>
                  <a:pt x="915438" y="323500"/>
                  <a:pt x="915967" y="338829"/>
                  <a:pt x="915438" y="354158"/>
                </a:cubicBezTo>
                <a:cubicBezTo>
                  <a:pt x="909622" y="457763"/>
                  <a:pt x="827133" y="542338"/>
                  <a:pt x="723494" y="550267"/>
                </a:cubicBezTo>
                <a:cubicBezTo>
                  <a:pt x="717678" y="550267"/>
                  <a:pt x="712390" y="550795"/>
                  <a:pt x="706573" y="550795"/>
                </a:cubicBezTo>
                <a:cubicBezTo>
                  <a:pt x="695997" y="550795"/>
                  <a:pt x="685951" y="550267"/>
                  <a:pt x="675904" y="548681"/>
                </a:cubicBezTo>
                <a:cubicBezTo>
                  <a:pt x="668501" y="547624"/>
                  <a:pt x="661098" y="546038"/>
                  <a:pt x="654225" y="544452"/>
                </a:cubicBezTo>
                <a:cubicBezTo>
                  <a:pt x="609279" y="532823"/>
                  <a:pt x="570150" y="506393"/>
                  <a:pt x="542124" y="470449"/>
                </a:cubicBezTo>
                <a:cubicBezTo>
                  <a:pt x="540539" y="468334"/>
                  <a:pt x="538952" y="466220"/>
                  <a:pt x="537365" y="464634"/>
                </a:cubicBezTo>
                <a:cubicBezTo>
                  <a:pt x="530492" y="455120"/>
                  <a:pt x="524675" y="445605"/>
                  <a:pt x="519388" y="435033"/>
                </a:cubicBezTo>
                <a:cubicBezTo>
                  <a:pt x="518858" y="433976"/>
                  <a:pt x="518330" y="432919"/>
                  <a:pt x="517801" y="431862"/>
                </a:cubicBezTo>
                <a:cubicBezTo>
                  <a:pt x="517272" y="430276"/>
                  <a:pt x="516214" y="428690"/>
                  <a:pt x="515686" y="427633"/>
                </a:cubicBezTo>
                <a:cubicBezTo>
                  <a:pt x="515157" y="426047"/>
                  <a:pt x="514628" y="424461"/>
                  <a:pt x="513571" y="423404"/>
                </a:cubicBezTo>
                <a:cubicBezTo>
                  <a:pt x="508812" y="412304"/>
                  <a:pt x="505110" y="400146"/>
                  <a:pt x="502466" y="387988"/>
                </a:cubicBezTo>
                <a:cubicBezTo>
                  <a:pt x="502466" y="386402"/>
                  <a:pt x="501938" y="384817"/>
                  <a:pt x="501409" y="383759"/>
                </a:cubicBezTo>
                <a:cubicBezTo>
                  <a:pt x="501409" y="382174"/>
                  <a:pt x="500881" y="380588"/>
                  <a:pt x="500351" y="379531"/>
                </a:cubicBezTo>
                <a:cubicBezTo>
                  <a:pt x="498237" y="367902"/>
                  <a:pt x="497179" y="355744"/>
                  <a:pt x="497179" y="343586"/>
                </a:cubicBezTo>
                <a:cubicBezTo>
                  <a:pt x="497179" y="289141"/>
                  <a:pt x="518858" y="236810"/>
                  <a:pt x="557988" y="197166"/>
                </a:cubicBezTo>
                <a:cubicBezTo>
                  <a:pt x="598174" y="156993"/>
                  <a:pt x="653167" y="133734"/>
                  <a:pt x="709217" y="133734"/>
                </a:cubicBezTo>
                <a:lnTo>
                  <a:pt x="950338" y="133734"/>
                </a:lnTo>
                <a:cubicBezTo>
                  <a:pt x="947694" y="130563"/>
                  <a:pt x="945050" y="127391"/>
                  <a:pt x="941877" y="124220"/>
                </a:cubicBezTo>
                <a:cubicBezTo>
                  <a:pt x="938176" y="119991"/>
                  <a:pt x="935532" y="115762"/>
                  <a:pt x="933417" y="111005"/>
                </a:cubicBezTo>
                <a:cubicBezTo>
                  <a:pt x="932359" y="108362"/>
                  <a:pt x="931831" y="105190"/>
                  <a:pt x="931301" y="102547"/>
                </a:cubicBezTo>
                <a:cubicBezTo>
                  <a:pt x="928129" y="79818"/>
                  <a:pt x="945050" y="56031"/>
                  <a:pt x="971489" y="56031"/>
                </a:cubicBezTo>
                <a:lnTo>
                  <a:pt x="1368597" y="56031"/>
                </a:lnTo>
                <a:cubicBezTo>
                  <a:pt x="1374413" y="56031"/>
                  <a:pt x="1378644" y="60788"/>
                  <a:pt x="1378644" y="66074"/>
                </a:cubicBezTo>
                <a:lnTo>
                  <a:pt x="1378644" y="77175"/>
                </a:lnTo>
                <a:lnTo>
                  <a:pt x="1411428" y="44402"/>
                </a:lnTo>
                <a:cubicBezTo>
                  <a:pt x="1415129" y="40702"/>
                  <a:pt x="1415129" y="35416"/>
                  <a:pt x="1411428" y="31716"/>
                </a:cubicBezTo>
                <a:close/>
              </a:path>
            </a:pathLst>
          </a:custGeom>
          <a:solidFill>
            <a:schemeClr val="accent5"/>
          </a:solidFill>
          <a:ln w="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CBF8BCE-EA08-0BB4-6662-C643FF6B2895}"/>
              </a:ext>
            </a:extLst>
          </p:cNvPr>
          <p:cNvSpPr/>
          <p:nvPr/>
        </p:nvSpPr>
        <p:spPr>
          <a:xfrm>
            <a:off x="6745588" y="2988888"/>
            <a:ext cx="502062" cy="254738"/>
          </a:xfrm>
          <a:custGeom>
            <a:avLst/>
            <a:gdLst>
              <a:gd name="connsiteX0" fmla="*/ 106880 w 135434"/>
              <a:gd name="connsiteY0" fmla="*/ 0 h 68717"/>
              <a:gd name="connsiteX1" fmla="*/ 31795 w 135434"/>
              <a:gd name="connsiteY1" fmla="*/ 0 h 68717"/>
              <a:gd name="connsiteX2" fmla="*/ 4298 w 135434"/>
              <a:gd name="connsiteY2" fmla="*/ 15858 h 68717"/>
              <a:gd name="connsiteX3" fmla="*/ 4827 w 135434"/>
              <a:gd name="connsiteY3" fmla="*/ 48631 h 68717"/>
              <a:gd name="connsiteX4" fmla="*/ 13817 w 135434"/>
              <a:gd name="connsiteY4" fmla="*/ 65546 h 68717"/>
              <a:gd name="connsiteX5" fmla="*/ 15402 w 135434"/>
              <a:gd name="connsiteY5" fmla="*/ 68717 h 68717"/>
              <a:gd name="connsiteX6" fmla="*/ 135434 w 135434"/>
              <a:gd name="connsiteY6" fmla="*/ 68717 h 68717"/>
              <a:gd name="connsiteX7" fmla="*/ 111111 w 135434"/>
              <a:gd name="connsiteY7" fmla="*/ 7400 h 68717"/>
              <a:gd name="connsiteX8" fmla="*/ 106880 w 135434"/>
              <a:gd name="connsiteY8" fmla="*/ 0 h 68717"/>
              <a:gd name="connsiteX9" fmla="*/ 106880 w 135434"/>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434" h="68717">
                <a:moveTo>
                  <a:pt x="106880" y="0"/>
                </a:moveTo>
                <a:lnTo>
                  <a:pt x="31795"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5434" y="68717"/>
                </a:lnTo>
                <a:cubicBezTo>
                  <a:pt x="129618" y="47045"/>
                  <a:pt x="121157" y="26959"/>
                  <a:pt x="111111" y="7400"/>
                </a:cubicBezTo>
                <a:cubicBezTo>
                  <a:pt x="110053" y="4757"/>
                  <a:pt x="108467" y="2643"/>
                  <a:pt x="106880" y="0"/>
                </a:cubicBezTo>
                <a:lnTo>
                  <a:pt x="106880" y="0"/>
                </a:lnTo>
                <a:close/>
              </a:path>
            </a:pathLst>
          </a:custGeom>
          <a:solidFill>
            <a:schemeClr val="accent5"/>
          </a:solidFill>
          <a:ln w="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C21EE6F0-3883-6D6A-78DA-611BFCE933EC}"/>
              </a:ext>
            </a:extLst>
          </p:cNvPr>
          <p:cNvSpPr/>
          <p:nvPr/>
        </p:nvSpPr>
        <p:spPr>
          <a:xfrm>
            <a:off x="3477712" y="2745905"/>
            <a:ext cx="5250374" cy="1649923"/>
          </a:xfrm>
          <a:custGeom>
            <a:avLst/>
            <a:gdLst>
              <a:gd name="connsiteX0" fmla="*/ 158235 w 1416318"/>
              <a:gd name="connsiteY0" fmla="*/ 388517 h 445076"/>
              <a:gd name="connsiteX1" fmla="*/ 170397 w 1416318"/>
              <a:gd name="connsiteY1" fmla="*/ 423933 h 445076"/>
              <a:gd name="connsiteX2" fmla="*/ 45606 w 1416318"/>
              <a:gd name="connsiteY2" fmla="*/ 423933 h 445076"/>
              <a:gd name="connsiteX3" fmla="*/ 35560 w 1416318"/>
              <a:gd name="connsiteY3" fmla="*/ 433976 h 445076"/>
              <a:gd name="connsiteX4" fmla="*/ 35560 w 1416318"/>
              <a:gd name="connsiteY4" fmla="*/ 445076 h 445076"/>
              <a:gd name="connsiteX5" fmla="*/ 2776 w 1416318"/>
              <a:gd name="connsiteY5" fmla="*/ 412304 h 445076"/>
              <a:gd name="connsiteX6" fmla="*/ 2776 w 1416318"/>
              <a:gd name="connsiteY6" fmla="*/ 399617 h 445076"/>
              <a:gd name="connsiteX7" fmla="*/ 35560 w 1416318"/>
              <a:gd name="connsiteY7" fmla="*/ 366844 h 445076"/>
              <a:gd name="connsiteX8" fmla="*/ 35560 w 1416318"/>
              <a:gd name="connsiteY8" fmla="*/ 377945 h 445076"/>
              <a:gd name="connsiteX9" fmla="*/ 45606 w 1416318"/>
              <a:gd name="connsiteY9" fmla="*/ 387988 h 445076"/>
              <a:gd name="connsiteX10" fmla="*/ 158764 w 1416318"/>
              <a:gd name="connsiteY10" fmla="*/ 387988 h 445076"/>
              <a:gd name="connsiteX11" fmla="*/ 1413014 w 1416318"/>
              <a:gd name="connsiteY11" fmla="*/ 32773 h 445076"/>
              <a:gd name="connsiteX12" fmla="*/ 1380230 w 1416318"/>
              <a:gd name="connsiteY12" fmla="*/ 0 h 445076"/>
              <a:gd name="connsiteX13" fmla="*/ 1380230 w 1416318"/>
              <a:gd name="connsiteY13" fmla="*/ 11100 h 445076"/>
              <a:gd name="connsiteX14" fmla="*/ 1370183 w 1416318"/>
              <a:gd name="connsiteY14" fmla="*/ 21144 h 445076"/>
              <a:gd name="connsiteX15" fmla="*/ 710803 w 1416318"/>
              <a:gd name="connsiteY15" fmla="*/ 21144 h 445076"/>
              <a:gd name="connsiteX16" fmla="*/ 507754 w 1416318"/>
              <a:gd name="connsiteY16" fmla="*/ 222010 h 445076"/>
              <a:gd name="connsiteX17" fmla="*/ 510927 w 1416318"/>
              <a:gd name="connsiteY17" fmla="*/ 257954 h 445076"/>
              <a:gd name="connsiteX18" fmla="*/ 511985 w 1416318"/>
              <a:gd name="connsiteY18" fmla="*/ 262183 h 445076"/>
              <a:gd name="connsiteX19" fmla="*/ 513042 w 1416318"/>
              <a:gd name="connsiteY19" fmla="*/ 266411 h 445076"/>
              <a:gd name="connsiteX20" fmla="*/ 524675 w 1416318"/>
              <a:gd name="connsiteY20" fmla="*/ 301827 h 445076"/>
              <a:gd name="connsiteX21" fmla="*/ 526790 w 1416318"/>
              <a:gd name="connsiteY21" fmla="*/ 306056 h 445076"/>
              <a:gd name="connsiteX22" fmla="*/ 528905 w 1416318"/>
              <a:gd name="connsiteY22" fmla="*/ 310285 h 445076"/>
              <a:gd name="connsiteX23" fmla="*/ 528905 w 1416318"/>
              <a:gd name="connsiteY23" fmla="*/ 311342 h 445076"/>
              <a:gd name="connsiteX24" fmla="*/ 707102 w 1416318"/>
              <a:gd name="connsiteY24" fmla="*/ 421290 h 445076"/>
              <a:gd name="connsiteX25" fmla="*/ 722965 w 1416318"/>
              <a:gd name="connsiteY25" fmla="*/ 420761 h 445076"/>
              <a:gd name="connsiteX26" fmla="*/ 906449 w 1416318"/>
              <a:gd name="connsiteY26" fmla="*/ 232581 h 445076"/>
              <a:gd name="connsiteX27" fmla="*/ 903805 w 1416318"/>
              <a:gd name="connsiteY27" fmla="*/ 187122 h 445076"/>
              <a:gd name="connsiteX28" fmla="*/ 825547 w 1416318"/>
              <a:gd name="connsiteY28" fmla="*/ 187122 h 445076"/>
              <a:gd name="connsiteX29" fmla="*/ 803338 w 1416318"/>
              <a:gd name="connsiteY29" fmla="*/ 196637 h 445076"/>
              <a:gd name="connsiteX30" fmla="*/ 794350 w 1416318"/>
              <a:gd name="connsiteY30" fmla="*/ 214081 h 445076"/>
              <a:gd name="connsiteX31" fmla="*/ 794350 w 1416318"/>
              <a:gd name="connsiteY31" fmla="*/ 220424 h 445076"/>
              <a:gd name="connsiteX32" fmla="*/ 793292 w 1416318"/>
              <a:gd name="connsiteY32" fmla="*/ 235224 h 445076"/>
              <a:gd name="connsiteX33" fmla="*/ 721907 w 1416318"/>
              <a:gd name="connsiteY33" fmla="*/ 307642 h 445076"/>
              <a:gd name="connsiteX34" fmla="*/ 707102 w 1416318"/>
              <a:gd name="connsiteY34" fmla="*/ 308699 h 445076"/>
              <a:gd name="connsiteX35" fmla="*/ 687537 w 1416318"/>
              <a:gd name="connsiteY35" fmla="*/ 306585 h 445076"/>
              <a:gd name="connsiteX36" fmla="*/ 673789 w 1416318"/>
              <a:gd name="connsiteY36" fmla="*/ 302356 h 445076"/>
              <a:gd name="connsiteX37" fmla="*/ 643120 w 1416318"/>
              <a:gd name="connsiteY37" fmla="*/ 281212 h 445076"/>
              <a:gd name="connsiteX38" fmla="*/ 623556 w 1416318"/>
              <a:gd name="connsiteY38" fmla="*/ 247382 h 445076"/>
              <a:gd name="connsiteX39" fmla="*/ 621969 w 1416318"/>
              <a:gd name="connsiteY39" fmla="*/ 241039 h 445076"/>
              <a:gd name="connsiteX40" fmla="*/ 620383 w 1416318"/>
              <a:gd name="connsiteY40" fmla="*/ 231524 h 445076"/>
              <a:gd name="connsiteX41" fmla="*/ 620383 w 1416318"/>
              <a:gd name="connsiteY41" fmla="*/ 215138 h 445076"/>
              <a:gd name="connsiteX42" fmla="*/ 709217 w 1416318"/>
              <a:gd name="connsiteY42" fmla="*/ 134792 h 445076"/>
              <a:gd name="connsiteX43" fmla="*/ 887414 w 1416318"/>
              <a:gd name="connsiteY43" fmla="*/ 134792 h 445076"/>
              <a:gd name="connsiteX44" fmla="*/ 887414 w 1416318"/>
              <a:gd name="connsiteY44" fmla="*/ 133734 h 445076"/>
              <a:gd name="connsiteX45" fmla="*/ 879482 w 1416318"/>
              <a:gd name="connsiteY45" fmla="*/ 118934 h 445076"/>
              <a:gd name="connsiteX46" fmla="*/ 873666 w 1416318"/>
              <a:gd name="connsiteY46" fmla="*/ 103076 h 445076"/>
              <a:gd name="connsiteX47" fmla="*/ 873666 w 1416318"/>
              <a:gd name="connsiteY47" fmla="*/ 95675 h 445076"/>
              <a:gd name="connsiteX48" fmla="*/ 913852 w 1416318"/>
              <a:gd name="connsiteY48" fmla="*/ 57088 h 445076"/>
              <a:gd name="connsiteX49" fmla="*/ 1370712 w 1416318"/>
              <a:gd name="connsiteY49" fmla="*/ 57088 h 445076"/>
              <a:gd name="connsiteX50" fmla="*/ 1380758 w 1416318"/>
              <a:gd name="connsiteY50" fmla="*/ 67132 h 445076"/>
              <a:gd name="connsiteX51" fmla="*/ 1380758 w 1416318"/>
              <a:gd name="connsiteY51" fmla="*/ 78232 h 445076"/>
              <a:gd name="connsiteX52" fmla="*/ 1413543 w 1416318"/>
              <a:gd name="connsiteY52" fmla="*/ 45459 h 445076"/>
              <a:gd name="connsiteX53" fmla="*/ 1413543 w 1416318"/>
              <a:gd name="connsiteY53" fmla="*/ 32773 h 44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6318" h="445076">
                <a:moveTo>
                  <a:pt x="158235" y="388517"/>
                </a:moveTo>
                <a:cubicBezTo>
                  <a:pt x="161936" y="400146"/>
                  <a:pt x="165638" y="412304"/>
                  <a:pt x="170397" y="423933"/>
                </a:cubicBezTo>
                <a:lnTo>
                  <a:pt x="45606" y="423933"/>
                </a:lnTo>
                <a:cubicBezTo>
                  <a:pt x="39790" y="423933"/>
                  <a:pt x="35560" y="428690"/>
                  <a:pt x="35560" y="433976"/>
                </a:cubicBezTo>
                <a:lnTo>
                  <a:pt x="35560" y="445076"/>
                </a:lnTo>
                <a:lnTo>
                  <a:pt x="2776" y="412304"/>
                </a:lnTo>
                <a:cubicBezTo>
                  <a:pt x="-925" y="408603"/>
                  <a:pt x="-925" y="403317"/>
                  <a:pt x="2776" y="399617"/>
                </a:cubicBezTo>
                <a:lnTo>
                  <a:pt x="35560" y="366844"/>
                </a:lnTo>
                <a:lnTo>
                  <a:pt x="35560" y="377945"/>
                </a:lnTo>
                <a:cubicBezTo>
                  <a:pt x="35560" y="383759"/>
                  <a:pt x="40319" y="387988"/>
                  <a:pt x="45606" y="387988"/>
                </a:cubicBezTo>
                <a:lnTo>
                  <a:pt x="158764" y="387988"/>
                </a:lnTo>
                <a:close/>
                <a:moveTo>
                  <a:pt x="1413014" y="32773"/>
                </a:moveTo>
                <a:lnTo>
                  <a:pt x="1380230" y="0"/>
                </a:lnTo>
                <a:lnTo>
                  <a:pt x="1380230" y="11100"/>
                </a:lnTo>
                <a:cubicBezTo>
                  <a:pt x="1380230" y="16915"/>
                  <a:pt x="1375471" y="21144"/>
                  <a:pt x="1370183" y="21144"/>
                </a:cubicBezTo>
                <a:lnTo>
                  <a:pt x="710803" y="21144"/>
                </a:lnTo>
                <a:cubicBezTo>
                  <a:pt x="600289" y="21144"/>
                  <a:pt x="507226" y="111533"/>
                  <a:pt x="507754" y="222010"/>
                </a:cubicBezTo>
                <a:cubicBezTo>
                  <a:pt x="507754" y="234167"/>
                  <a:pt x="508812" y="246325"/>
                  <a:pt x="510927" y="257954"/>
                </a:cubicBezTo>
                <a:cubicBezTo>
                  <a:pt x="510927" y="259540"/>
                  <a:pt x="510927" y="261125"/>
                  <a:pt x="511985" y="262183"/>
                </a:cubicBezTo>
                <a:cubicBezTo>
                  <a:pt x="511985" y="263768"/>
                  <a:pt x="512513" y="265354"/>
                  <a:pt x="513042" y="266411"/>
                </a:cubicBezTo>
                <a:cubicBezTo>
                  <a:pt x="515686" y="278569"/>
                  <a:pt x="519916" y="290198"/>
                  <a:pt x="524675" y="301827"/>
                </a:cubicBezTo>
                <a:cubicBezTo>
                  <a:pt x="525204" y="303413"/>
                  <a:pt x="525733" y="304999"/>
                  <a:pt x="526790" y="306056"/>
                </a:cubicBezTo>
                <a:cubicBezTo>
                  <a:pt x="527319" y="307642"/>
                  <a:pt x="528376" y="309228"/>
                  <a:pt x="528905" y="310285"/>
                </a:cubicBezTo>
                <a:cubicBezTo>
                  <a:pt x="528905" y="310285"/>
                  <a:pt x="528905" y="310813"/>
                  <a:pt x="528905" y="311342"/>
                </a:cubicBezTo>
                <a:cubicBezTo>
                  <a:pt x="561689" y="376359"/>
                  <a:pt x="629372" y="421290"/>
                  <a:pt x="707102" y="421290"/>
                </a:cubicBezTo>
                <a:cubicBezTo>
                  <a:pt x="784831" y="421290"/>
                  <a:pt x="717678" y="421290"/>
                  <a:pt x="722965" y="420761"/>
                </a:cubicBezTo>
                <a:cubicBezTo>
                  <a:pt x="821846" y="412832"/>
                  <a:pt x="901162" y="331957"/>
                  <a:pt x="906449" y="232581"/>
                </a:cubicBezTo>
                <a:cubicBezTo>
                  <a:pt x="907507" y="216724"/>
                  <a:pt x="906449" y="201923"/>
                  <a:pt x="903805" y="187122"/>
                </a:cubicBezTo>
                <a:lnTo>
                  <a:pt x="825547" y="187122"/>
                </a:lnTo>
                <a:cubicBezTo>
                  <a:pt x="817086" y="187122"/>
                  <a:pt x="809155" y="190294"/>
                  <a:pt x="803338" y="196637"/>
                </a:cubicBezTo>
                <a:cubicBezTo>
                  <a:pt x="798579" y="201394"/>
                  <a:pt x="795407" y="207737"/>
                  <a:pt x="794350" y="214081"/>
                </a:cubicBezTo>
                <a:cubicBezTo>
                  <a:pt x="794350" y="216195"/>
                  <a:pt x="793820" y="218309"/>
                  <a:pt x="794350" y="220424"/>
                </a:cubicBezTo>
                <a:cubicBezTo>
                  <a:pt x="794350" y="225181"/>
                  <a:pt x="794350" y="230467"/>
                  <a:pt x="793292" y="235224"/>
                </a:cubicBezTo>
                <a:cubicBezTo>
                  <a:pt x="787475" y="271697"/>
                  <a:pt x="758393" y="301299"/>
                  <a:pt x="721907" y="307642"/>
                </a:cubicBezTo>
                <a:cubicBezTo>
                  <a:pt x="717148" y="308699"/>
                  <a:pt x="711860" y="308699"/>
                  <a:pt x="707102" y="308699"/>
                </a:cubicBezTo>
                <a:cubicBezTo>
                  <a:pt x="702343" y="308699"/>
                  <a:pt x="693883" y="307642"/>
                  <a:pt x="687537" y="306585"/>
                </a:cubicBezTo>
                <a:cubicBezTo>
                  <a:pt x="682778" y="305527"/>
                  <a:pt x="678020" y="303942"/>
                  <a:pt x="673789" y="302356"/>
                </a:cubicBezTo>
                <a:cubicBezTo>
                  <a:pt x="662156" y="297599"/>
                  <a:pt x="651581" y="290198"/>
                  <a:pt x="643120" y="281212"/>
                </a:cubicBezTo>
                <a:cubicBezTo>
                  <a:pt x="634131" y="271169"/>
                  <a:pt x="627786" y="260068"/>
                  <a:pt x="623556" y="247382"/>
                </a:cubicBezTo>
                <a:cubicBezTo>
                  <a:pt x="623027" y="245268"/>
                  <a:pt x="622498" y="243153"/>
                  <a:pt x="621969" y="241039"/>
                </a:cubicBezTo>
                <a:cubicBezTo>
                  <a:pt x="621440" y="237867"/>
                  <a:pt x="620912" y="234696"/>
                  <a:pt x="620383" y="231524"/>
                </a:cubicBezTo>
                <a:cubicBezTo>
                  <a:pt x="619854" y="226238"/>
                  <a:pt x="619854" y="220424"/>
                  <a:pt x="620383" y="215138"/>
                </a:cubicBezTo>
                <a:cubicBezTo>
                  <a:pt x="624084" y="170207"/>
                  <a:pt x="662685" y="134792"/>
                  <a:pt x="709217" y="134792"/>
                </a:cubicBezTo>
                <a:lnTo>
                  <a:pt x="887414" y="134792"/>
                </a:lnTo>
                <a:cubicBezTo>
                  <a:pt x="887414" y="134792"/>
                  <a:pt x="887414" y="134263"/>
                  <a:pt x="887414" y="133734"/>
                </a:cubicBezTo>
                <a:cubicBezTo>
                  <a:pt x="884770" y="128448"/>
                  <a:pt x="882126" y="123691"/>
                  <a:pt x="879482" y="118934"/>
                </a:cubicBezTo>
                <a:cubicBezTo>
                  <a:pt x="876309" y="113648"/>
                  <a:pt x="874723" y="108362"/>
                  <a:pt x="873666" y="103076"/>
                </a:cubicBezTo>
                <a:cubicBezTo>
                  <a:pt x="873666" y="100433"/>
                  <a:pt x="873666" y="97790"/>
                  <a:pt x="873666" y="95675"/>
                </a:cubicBezTo>
                <a:cubicBezTo>
                  <a:pt x="874723" y="75060"/>
                  <a:pt x="891115" y="57088"/>
                  <a:pt x="913852" y="57088"/>
                </a:cubicBezTo>
                <a:lnTo>
                  <a:pt x="1370712" y="57088"/>
                </a:lnTo>
                <a:cubicBezTo>
                  <a:pt x="1376529" y="57088"/>
                  <a:pt x="1380758" y="61846"/>
                  <a:pt x="1380758" y="67132"/>
                </a:cubicBezTo>
                <a:lnTo>
                  <a:pt x="1380758" y="78232"/>
                </a:lnTo>
                <a:lnTo>
                  <a:pt x="1413543" y="45459"/>
                </a:lnTo>
                <a:cubicBezTo>
                  <a:pt x="1417244" y="41759"/>
                  <a:pt x="1417244" y="36473"/>
                  <a:pt x="1413543" y="32773"/>
                </a:cubicBezTo>
                <a:close/>
              </a:path>
            </a:pathLst>
          </a:custGeom>
          <a:solidFill>
            <a:schemeClr val="accent2"/>
          </a:solidFill>
          <a:ln w="0"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28C76428-4823-379D-897D-34E5F2F4B234}"/>
              </a:ext>
            </a:extLst>
          </p:cNvPr>
          <p:cNvSpPr txBox="1"/>
          <p:nvPr/>
        </p:nvSpPr>
        <p:spPr>
          <a:xfrm>
            <a:off x="5915031" y="3410256"/>
            <a:ext cx="361938" cy="319260"/>
          </a:xfrm>
          <a:prstGeom prst="rect">
            <a:avLst/>
          </a:prstGeom>
          <a:noFill/>
        </p:spPr>
        <p:txBody>
          <a:bodyPr wrap="none" rtlCol="0">
            <a:spAutoFit/>
          </a:bodyPr>
          <a:lstStyle/>
          <a:p>
            <a:pPr algn="ctr"/>
            <a:r>
              <a:rPr lang="en-US" b="1" dirty="0">
                <a:solidFill>
                  <a:schemeClr val="bg1"/>
                </a:solidFill>
              </a:rPr>
              <a:t>01</a:t>
            </a:r>
          </a:p>
        </p:txBody>
      </p:sp>
      <p:sp>
        <p:nvSpPr>
          <p:cNvPr id="29" name="TextBox 28">
            <a:extLst>
              <a:ext uri="{FF2B5EF4-FFF2-40B4-BE49-F238E27FC236}">
                <a16:creationId xmlns:a16="http://schemas.microsoft.com/office/drawing/2014/main" id="{085607E4-71CE-32FA-2812-AE6667CBDB42}"/>
              </a:ext>
            </a:extLst>
          </p:cNvPr>
          <p:cNvSpPr txBox="1"/>
          <p:nvPr/>
        </p:nvSpPr>
        <p:spPr>
          <a:xfrm>
            <a:off x="5915031" y="3916940"/>
            <a:ext cx="361938" cy="319260"/>
          </a:xfrm>
          <a:prstGeom prst="rect">
            <a:avLst/>
          </a:prstGeom>
          <a:noFill/>
        </p:spPr>
        <p:txBody>
          <a:bodyPr wrap="none" rtlCol="0">
            <a:spAutoFit/>
          </a:bodyPr>
          <a:lstStyle/>
          <a:p>
            <a:pPr algn="ctr"/>
            <a:r>
              <a:rPr lang="en-US" b="1" dirty="0">
                <a:solidFill>
                  <a:schemeClr val="bg1"/>
                </a:solidFill>
              </a:rPr>
              <a:t>02</a:t>
            </a:r>
          </a:p>
        </p:txBody>
      </p:sp>
      <p:sp>
        <p:nvSpPr>
          <p:cNvPr id="30" name="TextBox 29">
            <a:extLst>
              <a:ext uri="{FF2B5EF4-FFF2-40B4-BE49-F238E27FC236}">
                <a16:creationId xmlns:a16="http://schemas.microsoft.com/office/drawing/2014/main" id="{7D0F7FF4-A974-78EC-60FD-0CE16AFCE150}"/>
              </a:ext>
            </a:extLst>
          </p:cNvPr>
          <p:cNvSpPr txBox="1"/>
          <p:nvPr/>
        </p:nvSpPr>
        <p:spPr>
          <a:xfrm>
            <a:off x="5915031" y="4368614"/>
            <a:ext cx="361938" cy="319260"/>
          </a:xfrm>
          <a:prstGeom prst="rect">
            <a:avLst/>
          </a:prstGeom>
          <a:noFill/>
        </p:spPr>
        <p:txBody>
          <a:bodyPr wrap="none" rtlCol="0">
            <a:spAutoFit/>
          </a:bodyPr>
          <a:lstStyle/>
          <a:p>
            <a:pPr algn="ctr"/>
            <a:r>
              <a:rPr lang="en-US" b="1" dirty="0">
                <a:solidFill>
                  <a:schemeClr val="bg1"/>
                </a:solidFill>
              </a:rPr>
              <a:t>03</a:t>
            </a:r>
          </a:p>
        </p:txBody>
      </p:sp>
      <p:sp>
        <p:nvSpPr>
          <p:cNvPr id="31" name="TextBox 30">
            <a:extLst>
              <a:ext uri="{FF2B5EF4-FFF2-40B4-BE49-F238E27FC236}">
                <a16:creationId xmlns:a16="http://schemas.microsoft.com/office/drawing/2014/main" id="{F86DAC15-FD96-8578-75F9-096105096172}"/>
              </a:ext>
            </a:extLst>
          </p:cNvPr>
          <p:cNvSpPr txBox="1"/>
          <p:nvPr/>
        </p:nvSpPr>
        <p:spPr>
          <a:xfrm>
            <a:off x="5915031" y="4820288"/>
            <a:ext cx="361938" cy="319260"/>
          </a:xfrm>
          <a:prstGeom prst="rect">
            <a:avLst/>
          </a:prstGeom>
          <a:noFill/>
        </p:spPr>
        <p:txBody>
          <a:bodyPr wrap="none" rtlCol="0">
            <a:spAutoFit/>
          </a:bodyPr>
          <a:lstStyle/>
          <a:p>
            <a:pPr algn="ctr"/>
            <a:r>
              <a:rPr lang="en-US" b="1" dirty="0">
                <a:solidFill>
                  <a:schemeClr val="bg1"/>
                </a:solidFill>
              </a:rPr>
              <a:t>04</a:t>
            </a:r>
          </a:p>
        </p:txBody>
      </p:sp>
      <p:sp>
        <p:nvSpPr>
          <p:cNvPr id="32" name="TextBox 31">
            <a:extLst>
              <a:ext uri="{FF2B5EF4-FFF2-40B4-BE49-F238E27FC236}">
                <a16:creationId xmlns:a16="http://schemas.microsoft.com/office/drawing/2014/main" id="{F6BFA7C8-AF9F-9E98-4380-04517A1BA6D5}"/>
              </a:ext>
            </a:extLst>
          </p:cNvPr>
          <p:cNvSpPr txBox="1"/>
          <p:nvPr/>
        </p:nvSpPr>
        <p:spPr>
          <a:xfrm>
            <a:off x="5915031" y="5271963"/>
            <a:ext cx="361938" cy="319260"/>
          </a:xfrm>
          <a:prstGeom prst="rect">
            <a:avLst/>
          </a:prstGeom>
          <a:noFill/>
        </p:spPr>
        <p:txBody>
          <a:bodyPr wrap="none" rtlCol="0">
            <a:spAutoFit/>
          </a:bodyPr>
          <a:lstStyle/>
          <a:p>
            <a:pPr algn="ctr"/>
            <a:r>
              <a:rPr lang="en-US" b="1" dirty="0">
                <a:solidFill>
                  <a:schemeClr val="bg1"/>
                </a:solidFill>
              </a:rPr>
              <a:t>05</a:t>
            </a:r>
          </a:p>
        </p:txBody>
      </p:sp>
      <p:sp>
        <p:nvSpPr>
          <p:cNvPr id="3" name="TextBox 2">
            <a:extLst>
              <a:ext uri="{FF2B5EF4-FFF2-40B4-BE49-F238E27FC236}">
                <a16:creationId xmlns:a16="http://schemas.microsoft.com/office/drawing/2014/main" id="{C92846DE-A745-E9D2-1615-D222838FEC15}"/>
              </a:ext>
            </a:extLst>
          </p:cNvPr>
          <p:cNvSpPr txBox="1"/>
          <p:nvPr/>
        </p:nvSpPr>
        <p:spPr>
          <a:xfrm>
            <a:off x="8822438" y="3108643"/>
            <a:ext cx="2194560" cy="400110"/>
          </a:xfrm>
          <a:prstGeom prst="rect">
            <a:avLst/>
          </a:prstGeom>
          <a:noFill/>
        </p:spPr>
        <p:txBody>
          <a:bodyPr wrap="square" lIns="0" rIns="0" rtlCol="0" anchor="b">
            <a:spAutoFit/>
          </a:bodyPr>
          <a:lstStyle/>
          <a:p>
            <a:r>
              <a:rPr lang="en-US" sz="2000" b="1" noProof="1">
                <a:solidFill>
                  <a:srgbClr val="805AAB"/>
                </a:solidFill>
              </a:rPr>
              <a:t>Lorem Ipsum</a:t>
            </a:r>
          </a:p>
        </p:txBody>
      </p:sp>
      <p:sp>
        <p:nvSpPr>
          <p:cNvPr id="4" name="TextBox 3">
            <a:extLst>
              <a:ext uri="{FF2B5EF4-FFF2-40B4-BE49-F238E27FC236}">
                <a16:creationId xmlns:a16="http://schemas.microsoft.com/office/drawing/2014/main" id="{52F723F2-BB78-EE54-3133-EFD5EFF40961}"/>
              </a:ext>
            </a:extLst>
          </p:cNvPr>
          <p:cNvSpPr txBox="1"/>
          <p:nvPr/>
        </p:nvSpPr>
        <p:spPr>
          <a:xfrm>
            <a:off x="8822438" y="2648199"/>
            <a:ext cx="2194560" cy="400110"/>
          </a:xfrm>
          <a:prstGeom prst="rect">
            <a:avLst/>
          </a:prstGeom>
          <a:noFill/>
        </p:spPr>
        <p:txBody>
          <a:bodyPr wrap="square" lIns="0" rIns="0" rtlCol="0" anchor="b">
            <a:spAutoFit/>
          </a:bodyPr>
          <a:lstStyle/>
          <a:p>
            <a:r>
              <a:rPr lang="en-US" sz="2000" b="1" noProof="1">
                <a:solidFill>
                  <a:schemeClr val="accent2">
                    <a:lumMod val="75000"/>
                  </a:schemeClr>
                </a:solidFill>
              </a:rPr>
              <a:t>Lorem Ipsum</a:t>
            </a:r>
          </a:p>
        </p:txBody>
      </p:sp>
      <p:sp>
        <p:nvSpPr>
          <p:cNvPr id="5" name="TextBox 4">
            <a:extLst>
              <a:ext uri="{FF2B5EF4-FFF2-40B4-BE49-F238E27FC236}">
                <a16:creationId xmlns:a16="http://schemas.microsoft.com/office/drawing/2014/main" id="{66C2DB7C-6F03-B1DB-4174-E8107BA7B214}"/>
              </a:ext>
            </a:extLst>
          </p:cNvPr>
          <p:cNvSpPr txBox="1"/>
          <p:nvPr/>
        </p:nvSpPr>
        <p:spPr>
          <a:xfrm>
            <a:off x="8822438" y="2195428"/>
            <a:ext cx="2194560" cy="400110"/>
          </a:xfrm>
          <a:prstGeom prst="rect">
            <a:avLst/>
          </a:prstGeom>
          <a:noFill/>
        </p:spPr>
        <p:txBody>
          <a:bodyPr wrap="square" lIns="0" rIns="0" rtlCol="0" anchor="b">
            <a:spAutoFit/>
          </a:bodyPr>
          <a:lstStyle/>
          <a:p>
            <a:r>
              <a:rPr lang="en-US" sz="2000" b="1" noProof="1">
                <a:solidFill>
                  <a:schemeClr val="accent5">
                    <a:lumMod val="75000"/>
                  </a:schemeClr>
                </a:solidFill>
              </a:rPr>
              <a:t>Lorem Ipsum</a:t>
            </a:r>
          </a:p>
        </p:txBody>
      </p:sp>
      <p:sp>
        <p:nvSpPr>
          <p:cNvPr id="6" name="TextBox 5">
            <a:extLst>
              <a:ext uri="{FF2B5EF4-FFF2-40B4-BE49-F238E27FC236}">
                <a16:creationId xmlns:a16="http://schemas.microsoft.com/office/drawing/2014/main" id="{BCAD4DED-3D3C-3C8B-D3B0-3CF12446C506}"/>
              </a:ext>
            </a:extLst>
          </p:cNvPr>
          <p:cNvSpPr txBox="1"/>
          <p:nvPr/>
        </p:nvSpPr>
        <p:spPr>
          <a:xfrm>
            <a:off x="8822438" y="1758006"/>
            <a:ext cx="2194560" cy="400110"/>
          </a:xfrm>
          <a:prstGeom prst="rect">
            <a:avLst/>
          </a:prstGeom>
          <a:noFill/>
        </p:spPr>
        <p:txBody>
          <a:bodyPr wrap="square" lIns="0" rIns="0" rtlCol="0" anchor="b">
            <a:spAutoFit/>
          </a:bodyPr>
          <a:lstStyle/>
          <a:p>
            <a:r>
              <a:rPr lang="en-US" sz="2000" b="1" noProof="1">
                <a:solidFill>
                  <a:schemeClr val="accent4">
                    <a:lumMod val="75000"/>
                  </a:schemeClr>
                </a:solidFill>
              </a:rPr>
              <a:t>Lorem Ipsum</a:t>
            </a:r>
          </a:p>
        </p:txBody>
      </p:sp>
      <p:sp>
        <p:nvSpPr>
          <p:cNvPr id="7" name="TextBox 6">
            <a:extLst>
              <a:ext uri="{FF2B5EF4-FFF2-40B4-BE49-F238E27FC236}">
                <a16:creationId xmlns:a16="http://schemas.microsoft.com/office/drawing/2014/main" id="{C4F1676B-8D5C-54CB-7944-2D58592F319A}"/>
              </a:ext>
            </a:extLst>
          </p:cNvPr>
          <p:cNvSpPr txBox="1"/>
          <p:nvPr/>
        </p:nvSpPr>
        <p:spPr>
          <a:xfrm>
            <a:off x="8822438" y="1312909"/>
            <a:ext cx="2194560" cy="400110"/>
          </a:xfrm>
          <a:prstGeom prst="rect">
            <a:avLst/>
          </a:prstGeom>
          <a:noFill/>
        </p:spPr>
        <p:txBody>
          <a:bodyPr wrap="square" lIns="0" rIns="0" rtlCol="0" anchor="b">
            <a:spAutoFit/>
          </a:bodyPr>
          <a:lstStyle/>
          <a:p>
            <a:r>
              <a:rPr lang="en-US" sz="2000" b="1" noProof="1">
                <a:solidFill>
                  <a:schemeClr val="accent1"/>
                </a:solidFill>
              </a:rPr>
              <a:t>Lorem Ipsum</a:t>
            </a:r>
          </a:p>
        </p:txBody>
      </p:sp>
      <p:sp>
        <p:nvSpPr>
          <p:cNvPr id="8" name="TextBox 7">
            <a:extLst>
              <a:ext uri="{FF2B5EF4-FFF2-40B4-BE49-F238E27FC236}">
                <a16:creationId xmlns:a16="http://schemas.microsoft.com/office/drawing/2014/main" id="{F08FC255-D56C-49A3-DFFB-C85A5FA33029}"/>
              </a:ext>
            </a:extLst>
          </p:cNvPr>
          <p:cNvSpPr txBox="1"/>
          <p:nvPr/>
        </p:nvSpPr>
        <p:spPr>
          <a:xfrm>
            <a:off x="1179284" y="5363632"/>
            <a:ext cx="2194560" cy="400110"/>
          </a:xfrm>
          <a:prstGeom prst="rect">
            <a:avLst/>
          </a:prstGeom>
          <a:noFill/>
        </p:spPr>
        <p:txBody>
          <a:bodyPr wrap="square" lIns="0" rIns="0" rtlCol="0" anchor="b">
            <a:spAutoFit/>
          </a:bodyPr>
          <a:lstStyle/>
          <a:p>
            <a:pPr algn="r"/>
            <a:r>
              <a:rPr lang="en-US" sz="2000" b="1" noProof="1">
                <a:solidFill>
                  <a:schemeClr val="accent1"/>
                </a:solidFill>
              </a:rPr>
              <a:t>Lorem Ipsum</a:t>
            </a:r>
          </a:p>
        </p:txBody>
      </p:sp>
      <p:sp>
        <p:nvSpPr>
          <p:cNvPr id="9" name="TextBox 8">
            <a:extLst>
              <a:ext uri="{FF2B5EF4-FFF2-40B4-BE49-F238E27FC236}">
                <a16:creationId xmlns:a16="http://schemas.microsoft.com/office/drawing/2014/main" id="{4080FD0D-4702-C5DF-A9DC-92B1E956BA33}"/>
              </a:ext>
            </a:extLst>
          </p:cNvPr>
          <p:cNvSpPr txBox="1"/>
          <p:nvPr/>
        </p:nvSpPr>
        <p:spPr>
          <a:xfrm>
            <a:off x="1179284" y="4903188"/>
            <a:ext cx="2194560" cy="400110"/>
          </a:xfrm>
          <a:prstGeom prst="rect">
            <a:avLst/>
          </a:prstGeom>
          <a:noFill/>
        </p:spPr>
        <p:txBody>
          <a:bodyPr wrap="square" lIns="0" rIns="0" rtlCol="0" anchor="b">
            <a:spAutoFit/>
          </a:bodyPr>
          <a:lstStyle/>
          <a:p>
            <a:pPr algn="r"/>
            <a:r>
              <a:rPr lang="en-US" sz="2000" b="1" noProof="1">
                <a:solidFill>
                  <a:schemeClr val="accent4">
                    <a:lumMod val="75000"/>
                  </a:schemeClr>
                </a:solidFill>
              </a:rPr>
              <a:t>Lorem Ipsum</a:t>
            </a:r>
          </a:p>
        </p:txBody>
      </p:sp>
      <p:sp>
        <p:nvSpPr>
          <p:cNvPr id="10" name="TextBox 9">
            <a:extLst>
              <a:ext uri="{FF2B5EF4-FFF2-40B4-BE49-F238E27FC236}">
                <a16:creationId xmlns:a16="http://schemas.microsoft.com/office/drawing/2014/main" id="{AB210256-F3AC-3317-CB55-AC2CEBFD6F11}"/>
              </a:ext>
            </a:extLst>
          </p:cNvPr>
          <p:cNvSpPr txBox="1"/>
          <p:nvPr/>
        </p:nvSpPr>
        <p:spPr>
          <a:xfrm>
            <a:off x="1179284" y="4450417"/>
            <a:ext cx="2194560" cy="400110"/>
          </a:xfrm>
          <a:prstGeom prst="rect">
            <a:avLst/>
          </a:prstGeom>
          <a:noFill/>
        </p:spPr>
        <p:txBody>
          <a:bodyPr wrap="square" lIns="0" rIns="0" rtlCol="0" anchor="b">
            <a:spAutoFit/>
          </a:bodyPr>
          <a:lstStyle/>
          <a:p>
            <a:pPr algn="r"/>
            <a:r>
              <a:rPr lang="en-US" sz="2000" b="1" noProof="1">
                <a:solidFill>
                  <a:schemeClr val="accent5">
                    <a:lumMod val="75000"/>
                  </a:schemeClr>
                </a:solidFill>
              </a:rPr>
              <a:t>Lorem Ipsum</a:t>
            </a:r>
          </a:p>
        </p:txBody>
      </p:sp>
      <p:sp>
        <p:nvSpPr>
          <p:cNvPr id="11" name="TextBox 10">
            <a:extLst>
              <a:ext uri="{FF2B5EF4-FFF2-40B4-BE49-F238E27FC236}">
                <a16:creationId xmlns:a16="http://schemas.microsoft.com/office/drawing/2014/main" id="{5B034868-D27F-D355-0F08-68B787804B29}"/>
              </a:ext>
            </a:extLst>
          </p:cNvPr>
          <p:cNvSpPr txBox="1"/>
          <p:nvPr/>
        </p:nvSpPr>
        <p:spPr>
          <a:xfrm>
            <a:off x="1179284" y="4012995"/>
            <a:ext cx="2194560" cy="400110"/>
          </a:xfrm>
          <a:prstGeom prst="rect">
            <a:avLst/>
          </a:prstGeom>
          <a:noFill/>
        </p:spPr>
        <p:txBody>
          <a:bodyPr wrap="square" lIns="0" rIns="0" rtlCol="0" anchor="b">
            <a:spAutoFit/>
          </a:bodyPr>
          <a:lstStyle/>
          <a:p>
            <a:pPr algn="r"/>
            <a:r>
              <a:rPr lang="en-US" sz="2000" b="1" noProof="1">
                <a:solidFill>
                  <a:schemeClr val="accent2">
                    <a:lumMod val="75000"/>
                  </a:schemeClr>
                </a:solidFill>
              </a:rPr>
              <a:t>Lorem Ipsum</a:t>
            </a:r>
          </a:p>
        </p:txBody>
      </p:sp>
      <p:sp>
        <p:nvSpPr>
          <p:cNvPr id="12" name="TextBox 11">
            <a:extLst>
              <a:ext uri="{FF2B5EF4-FFF2-40B4-BE49-F238E27FC236}">
                <a16:creationId xmlns:a16="http://schemas.microsoft.com/office/drawing/2014/main" id="{0176A3F6-51FB-BBAA-8331-B05E1342EA22}"/>
              </a:ext>
            </a:extLst>
          </p:cNvPr>
          <p:cNvSpPr txBox="1"/>
          <p:nvPr/>
        </p:nvSpPr>
        <p:spPr>
          <a:xfrm>
            <a:off x="1179284" y="3567898"/>
            <a:ext cx="2194560" cy="400110"/>
          </a:xfrm>
          <a:prstGeom prst="rect">
            <a:avLst/>
          </a:prstGeom>
          <a:noFill/>
        </p:spPr>
        <p:txBody>
          <a:bodyPr wrap="square" lIns="0" rIns="0" rtlCol="0" anchor="b">
            <a:spAutoFit/>
          </a:bodyPr>
          <a:lstStyle/>
          <a:p>
            <a:pPr algn="r"/>
            <a:r>
              <a:rPr lang="en-US" sz="2000" b="1" noProof="1">
                <a:solidFill>
                  <a:srgbClr val="805AAB"/>
                </a:solidFill>
              </a:rPr>
              <a:t>Lorem Ipsum</a:t>
            </a:r>
          </a:p>
        </p:txBody>
      </p:sp>
      <p:sp>
        <p:nvSpPr>
          <p:cNvPr id="18" name="TextBox 68">
            <a:extLst>
              <a:ext uri="{FF2B5EF4-FFF2-40B4-BE49-F238E27FC236}">
                <a16:creationId xmlns:a16="http://schemas.microsoft.com/office/drawing/2014/main" id="{C9583577-22CA-1D50-3710-C84BB739F2BA}"/>
              </a:ext>
            </a:extLst>
          </p:cNvPr>
          <p:cNvSpPr txBox="1"/>
          <p:nvPr/>
        </p:nvSpPr>
        <p:spPr>
          <a:xfrm>
            <a:off x="8665849" y="4122554"/>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9" name="TextBox 71">
            <a:extLst>
              <a:ext uri="{FF2B5EF4-FFF2-40B4-BE49-F238E27FC236}">
                <a16:creationId xmlns:a16="http://schemas.microsoft.com/office/drawing/2014/main" id="{2A6510A5-81B0-A3D2-4B18-349AAE3BF87A}"/>
              </a:ext>
            </a:extLst>
          </p:cNvPr>
          <p:cNvSpPr txBox="1"/>
          <p:nvPr/>
        </p:nvSpPr>
        <p:spPr>
          <a:xfrm>
            <a:off x="431317" y="1854937"/>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1000903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5-Step Opposing Loop Process – Slide Template</a:t>
            </a:r>
          </a:p>
        </p:txBody>
      </p:sp>
      <p:sp>
        <p:nvSpPr>
          <p:cNvPr id="13" name="Freeform: Shape 12">
            <a:extLst>
              <a:ext uri="{FF2B5EF4-FFF2-40B4-BE49-F238E27FC236}">
                <a16:creationId xmlns:a16="http://schemas.microsoft.com/office/drawing/2014/main" id="{28F42F74-1366-959F-0015-A760EA6B6B5C}"/>
              </a:ext>
            </a:extLst>
          </p:cNvPr>
          <p:cNvSpPr/>
          <p:nvPr/>
        </p:nvSpPr>
        <p:spPr>
          <a:xfrm>
            <a:off x="3479670" y="3655128"/>
            <a:ext cx="514061" cy="290011"/>
          </a:xfrm>
          <a:custGeom>
            <a:avLst/>
            <a:gdLst>
              <a:gd name="connsiteX0" fmla="*/ 152497 w 594686"/>
              <a:gd name="connsiteY0" fmla="*/ 0 h 335496"/>
              <a:gd name="connsiteX1" fmla="*/ 152497 w 594686"/>
              <a:gd name="connsiteY1" fmla="*/ 47607 h 335496"/>
              <a:gd name="connsiteX2" fmla="*/ 195583 w 594686"/>
              <a:gd name="connsiteY2" fmla="*/ 90676 h 335496"/>
              <a:gd name="connsiteX3" fmla="*/ 578810 w 594686"/>
              <a:gd name="connsiteY3" fmla="*/ 90676 h 335496"/>
              <a:gd name="connsiteX4" fmla="*/ 578810 w 594686"/>
              <a:gd name="connsiteY4" fmla="*/ 92940 h 335496"/>
              <a:gd name="connsiteX5" fmla="*/ 594686 w 594686"/>
              <a:gd name="connsiteY5" fmla="*/ 244821 h 335496"/>
              <a:gd name="connsiteX6" fmla="*/ 195583 w 594686"/>
              <a:gd name="connsiteY6" fmla="*/ 244821 h 335496"/>
              <a:gd name="connsiteX7" fmla="*/ 152497 w 594686"/>
              <a:gd name="connsiteY7" fmla="*/ 287890 h 335496"/>
              <a:gd name="connsiteX8" fmla="*/ 152497 w 594686"/>
              <a:gd name="connsiteY8" fmla="*/ 335496 h 335496"/>
              <a:gd name="connsiteX9" fmla="*/ 11904 w 594686"/>
              <a:gd name="connsiteY9" fmla="*/ 194950 h 335496"/>
              <a:gd name="connsiteX10" fmla="*/ 11904 w 594686"/>
              <a:gd name="connsiteY10" fmla="*/ 140547 h 335496"/>
              <a:gd name="connsiteX11" fmla="*/ 152497 w 594686"/>
              <a:gd name="connsiteY11" fmla="*/ 0 h 335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94686" h="335496">
                <a:moveTo>
                  <a:pt x="152497" y="0"/>
                </a:moveTo>
                <a:lnTo>
                  <a:pt x="152497" y="47607"/>
                </a:lnTo>
                <a:cubicBezTo>
                  <a:pt x="152497" y="72540"/>
                  <a:pt x="172906" y="90676"/>
                  <a:pt x="195583" y="90676"/>
                </a:cubicBezTo>
                <a:lnTo>
                  <a:pt x="578810" y="90676"/>
                </a:lnTo>
                <a:lnTo>
                  <a:pt x="578810" y="92940"/>
                </a:lnTo>
                <a:cubicBezTo>
                  <a:pt x="583347" y="142815"/>
                  <a:pt x="587880" y="192681"/>
                  <a:pt x="594686" y="244821"/>
                </a:cubicBezTo>
                <a:lnTo>
                  <a:pt x="195583" y="244821"/>
                </a:lnTo>
                <a:cubicBezTo>
                  <a:pt x="170637" y="244821"/>
                  <a:pt x="152497" y="265221"/>
                  <a:pt x="152497" y="287890"/>
                </a:cubicBezTo>
                <a:lnTo>
                  <a:pt x="152497" y="335496"/>
                </a:lnTo>
                <a:lnTo>
                  <a:pt x="11904" y="194950"/>
                </a:lnTo>
                <a:cubicBezTo>
                  <a:pt x="-3968" y="179083"/>
                  <a:pt x="-3968" y="156414"/>
                  <a:pt x="11904" y="140547"/>
                </a:cubicBezTo>
                <a:lnTo>
                  <a:pt x="152497" y="0"/>
                </a:lnTo>
                <a:close/>
              </a:path>
            </a:pathLst>
          </a:custGeom>
          <a:solidFill>
            <a:srgbClr val="805AAB"/>
          </a:solidFill>
          <a:ln w="0"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EAAF3DD-DD90-6397-B8EA-AE4989A113BD}"/>
              </a:ext>
            </a:extLst>
          </p:cNvPr>
          <p:cNvSpPr/>
          <p:nvPr/>
        </p:nvSpPr>
        <p:spPr>
          <a:xfrm>
            <a:off x="5812789" y="3198437"/>
            <a:ext cx="2907456" cy="658521"/>
          </a:xfrm>
          <a:custGeom>
            <a:avLst/>
            <a:gdLst>
              <a:gd name="connsiteX0" fmla="*/ 5125853 w 5361716"/>
              <a:gd name="connsiteY0" fmla="*/ 0 h 1214396"/>
              <a:gd name="connsiteX1" fmla="*/ 5349967 w 5361716"/>
              <a:gd name="connsiteY1" fmla="*/ 224046 h 1214396"/>
              <a:gd name="connsiteX2" fmla="*/ 5342741 w 5361716"/>
              <a:gd name="connsiteY2" fmla="*/ 220429 h 1214396"/>
              <a:gd name="connsiteX3" fmla="*/ 5342741 w 5361716"/>
              <a:gd name="connsiteY3" fmla="*/ 307161 h 1214396"/>
              <a:gd name="connsiteX4" fmla="*/ 5118620 w 5361716"/>
              <a:gd name="connsiteY4" fmla="*/ 531200 h 1214396"/>
              <a:gd name="connsiteX5" fmla="*/ 5118620 w 5361716"/>
              <a:gd name="connsiteY5" fmla="*/ 455317 h 1214396"/>
              <a:gd name="connsiteX6" fmla="*/ 5049936 w 5361716"/>
              <a:gd name="connsiteY6" fmla="*/ 386660 h 1214396"/>
              <a:gd name="connsiteX7" fmla="*/ 1669065 w 5361716"/>
              <a:gd name="connsiteY7" fmla="*/ 386660 h 1214396"/>
              <a:gd name="connsiteX8" fmla="*/ 1669065 w 5361716"/>
              <a:gd name="connsiteY8" fmla="*/ 386661 h 1214396"/>
              <a:gd name="connsiteX9" fmla="*/ 1337492 w 5361716"/>
              <a:gd name="connsiteY9" fmla="*/ 386661 h 1214396"/>
              <a:gd name="connsiteX10" fmla="*/ 1102529 w 5361716"/>
              <a:gd name="connsiteY10" fmla="*/ 520365 h 1214396"/>
              <a:gd name="connsiteX11" fmla="*/ 1084454 w 5361716"/>
              <a:gd name="connsiteY11" fmla="*/ 560112 h 1214396"/>
              <a:gd name="connsiteX12" fmla="*/ 1066379 w 5361716"/>
              <a:gd name="connsiteY12" fmla="*/ 628768 h 1214396"/>
              <a:gd name="connsiteX13" fmla="*/ 1066379 w 5361716"/>
              <a:gd name="connsiteY13" fmla="*/ 645060 h 1214396"/>
              <a:gd name="connsiteX14" fmla="*/ 1069848 w 5361716"/>
              <a:gd name="connsiteY14" fmla="*/ 679472 h 1214396"/>
              <a:gd name="connsiteX15" fmla="*/ 534924 w 5361716"/>
              <a:gd name="connsiteY15" fmla="*/ 1214396 h 1214396"/>
              <a:gd name="connsiteX16" fmla="*/ 0 w 5361716"/>
              <a:gd name="connsiteY16" fmla="*/ 679472 h 1214396"/>
              <a:gd name="connsiteX17" fmla="*/ 534924 w 5361716"/>
              <a:gd name="connsiteY17" fmla="*/ 144548 h 1214396"/>
              <a:gd name="connsiteX18" fmla="*/ 540188 w 5361716"/>
              <a:gd name="connsiteY18" fmla="*/ 145079 h 1214396"/>
              <a:gd name="connsiteX19" fmla="*/ 545843 w 5361716"/>
              <a:gd name="connsiteY19" fmla="*/ 144548 h 1214396"/>
              <a:gd name="connsiteX20" fmla="*/ 1236663 w 5361716"/>
              <a:gd name="connsiteY20" fmla="*/ 144548 h 1214396"/>
              <a:gd name="connsiteX21" fmla="*/ 1236663 w 5361716"/>
              <a:gd name="connsiteY21" fmla="*/ 144547 h 1214396"/>
              <a:gd name="connsiteX22" fmla="*/ 5057169 w 5361716"/>
              <a:gd name="connsiteY22" fmla="*/ 144547 h 1214396"/>
              <a:gd name="connsiteX23" fmla="*/ 5125853 w 5361716"/>
              <a:gd name="connsiteY23" fmla="*/ 75883 h 1214396"/>
              <a:gd name="connsiteX24" fmla="*/ 5125853 w 5361716"/>
              <a:gd name="connsiteY24" fmla="*/ 0 h 121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1716" h="1214396">
                <a:moveTo>
                  <a:pt x="5125853" y="0"/>
                </a:moveTo>
                <a:lnTo>
                  <a:pt x="5349967" y="224046"/>
                </a:lnTo>
                <a:lnTo>
                  <a:pt x="5342741" y="220429"/>
                </a:lnTo>
                <a:cubicBezTo>
                  <a:pt x="5368042" y="245724"/>
                  <a:pt x="5368042" y="281860"/>
                  <a:pt x="5342741" y="307161"/>
                </a:cubicBezTo>
                <a:lnTo>
                  <a:pt x="5118620" y="531200"/>
                </a:lnTo>
                <a:lnTo>
                  <a:pt x="5118620" y="455317"/>
                </a:lnTo>
                <a:cubicBezTo>
                  <a:pt x="5118620" y="419181"/>
                  <a:pt x="5089703" y="386660"/>
                  <a:pt x="5049936" y="386660"/>
                </a:cubicBezTo>
                <a:lnTo>
                  <a:pt x="1669065" y="386660"/>
                </a:lnTo>
                <a:lnTo>
                  <a:pt x="1669065" y="386661"/>
                </a:lnTo>
                <a:lnTo>
                  <a:pt x="1337492" y="386661"/>
                </a:lnTo>
                <a:cubicBezTo>
                  <a:pt x="1236281" y="386661"/>
                  <a:pt x="1149521" y="440859"/>
                  <a:pt x="1102529" y="520365"/>
                </a:cubicBezTo>
                <a:cubicBezTo>
                  <a:pt x="1095303" y="534817"/>
                  <a:pt x="1091686" y="545660"/>
                  <a:pt x="1084454" y="560112"/>
                </a:cubicBezTo>
                <a:cubicBezTo>
                  <a:pt x="1077228" y="581796"/>
                  <a:pt x="1066379" y="603474"/>
                  <a:pt x="1066379" y="628768"/>
                </a:cubicBezTo>
                <a:lnTo>
                  <a:pt x="1066379" y="645060"/>
                </a:lnTo>
                <a:lnTo>
                  <a:pt x="1069848" y="679472"/>
                </a:lnTo>
                <a:cubicBezTo>
                  <a:pt x="1069848" y="974902"/>
                  <a:pt x="830354" y="1214396"/>
                  <a:pt x="534924" y="1214396"/>
                </a:cubicBezTo>
                <a:cubicBezTo>
                  <a:pt x="239494" y="1214396"/>
                  <a:pt x="0" y="974902"/>
                  <a:pt x="0" y="679472"/>
                </a:cubicBezTo>
                <a:cubicBezTo>
                  <a:pt x="0" y="384042"/>
                  <a:pt x="239494" y="144548"/>
                  <a:pt x="534924" y="144548"/>
                </a:cubicBezTo>
                <a:lnTo>
                  <a:pt x="540188" y="145079"/>
                </a:lnTo>
                <a:lnTo>
                  <a:pt x="545843" y="144548"/>
                </a:lnTo>
                <a:lnTo>
                  <a:pt x="1236663" y="144548"/>
                </a:lnTo>
                <a:lnTo>
                  <a:pt x="1236663" y="144547"/>
                </a:lnTo>
                <a:lnTo>
                  <a:pt x="5057169" y="144547"/>
                </a:lnTo>
                <a:cubicBezTo>
                  <a:pt x="5093313" y="144547"/>
                  <a:pt x="5125853" y="115636"/>
                  <a:pt x="5125853" y="75883"/>
                </a:cubicBezTo>
                <a:lnTo>
                  <a:pt x="5125853" y="0"/>
                </a:lnTo>
                <a:close/>
              </a:path>
            </a:pathLst>
          </a:custGeom>
          <a:solidFill>
            <a:srgbClr val="805AAB"/>
          </a:solidFill>
          <a:ln w="0" cap="flat">
            <a:noFill/>
            <a:prstDash val="solid"/>
            <a:miter/>
          </a:ln>
        </p:spPr>
        <p:txBody>
          <a:bodyPr wrap="square" rtlCol="0" anchor="ctr">
            <a:noAutofit/>
          </a:bodyPr>
          <a:lstStyle/>
          <a:p>
            <a:endParaRPr lang="en-US" dirty="0"/>
          </a:p>
        </p:txBody>
      </p:sp>
      <p:sp>
        <p:nvSpPr>
          <p:cNvPr id="20" name="Freeform 19">
            <a:extLst>
              <a:ext uri="{FF2B5EF4-FFF2-40B4-BE49-F238E27FC236}">
                <a16:creationId xmlns:a16="http://schemas.microsoft.com/office/drawing/2014/main" id="{C87F5357-51CC-7BC2-042E-DEB05056B7C0}"/>
              </a:ext>
            </a:extLst>
          </p:cNvPr>
          <p:cNvSpPr/>
          <p:nvPr/>
        </p:nvSpPr>
        <p:spPr>
          <a:xfrm>
            <a:off x="3477712" y="1395791"/>
            <a:ext cx="5238616" cy="4350155"/>
          </a:xfrm>
          <a:custGeom>
            <a:avLst/>
            <a:gdLst>
              <a:gd name="connsiteX0" fmla="*/ 390367 w 1413146"/>
              <a:gd name="connsiteY0" fmla="*/ 1063532 h 1173479"/>
              <a:gd name="connsiteX1" fmla="*/ 619854 w 1413146"/>
              <a:gd name="connsiteY1" fmla="*/ 1152336 h 1173479"/>
              <a:gd name="connsiteX2" fmla="*/ 45606 w 1413146"/>
              <a:gd name="connsiteY2" fmla="*/ 1152336 h 1173479"/>
              <a:gd name="connsiteX3" fmla="*/ 35560 w 1413146"/>
              <a:gd name="connsiteY3" fmla="*/ 1162379 h 1173479"/>
              <a:gd name="connsiteX4" fmla="*/ 35560 w 1413146"/>
              <a:gd name="connsiteY4" fmla="*/ 1173479 h 1173479"/>
              <a:gd name="connsiteX5" fmla="*/ 2776 w 1413146"/>
              <a:gd name="connsiteY5" fmla="*/ 1140706 h 1173479"/>
              <a:gd name="connsiteX6" fmla="*/ 2776 w 1413146"/>
              <a:gd name="connsiteY6" fmla="*/ 1128020 h 1173479"/>
              <a:gd name="connsiteX7" fmla="*/ 35560 w 1413146"/>
              <a:gd name="connsiteY7" fmla="*/ 1095247 h 1173479"/>
              <a:gd name="connsiteX8" fmla="*/ 35560 w 1413146"/>
              <a:gd name="connsiteY8" fmla="*/ 1106348 h 1173479"/>
              <a:gd name="connsiteX9" fmla="*/ 45606 w 1413146"/>
              <a:gd name="connsiteY9" fmla="*/ 1116391 h 1173479"/>
              <a:gd name="connsiteX10" fmla="*/ 351766 w 1413146"/>
              <a:gd name="connsiteY10" fmla="*/ 1116391 h 1173479"/>
              <a:gd name="connsiteX11" fmla="*/ 390367 w 1413146"/>
              <a:gd name="connsiteY11" fmla="*/ 1062475 h 1173479"/>
              <a:gd name="connsiteX12" fmla="*/ 1413014 w 1413146"/>
              <a:gd name="connsiteY12" fmla="*/ 32773 h 1173479"/>
              <a:gd name="connsiteX13" fmla="*/ 1380230 w 1413146"/>
              <a:gd name="connsiteY13" fmla="*/ 0 h 1173479"/>
              <a:gd name="connsiteX14" fmla="*/ 1380230 w 1413146"/>
              <a:gd name="connsiteY14" fmla="*/ 11101 h 1173479"/>
              <a:gd name="connsiteX15" fmla="*/ 1370183 w 1413146"/>
              <a:gd name="connsiteY15" fmla="*/ 21144 h 1173479"/>
              <a:gd name="connsiteX16" fmla="*/ 713447 w 1413146"/>
              <a:gd name="connsiteY16" fmla="*/ 21144 h 1173479"/>
              <a:gd name="connsiteX17" fmla="*/ 142372 w 1413146"/>
              <a:gd name="connsiteY17" fmla="*/ 587797 h 1173479"/>
              <a:gd name="connsiteX18" fmla="*/ 143429 w 1413146"/>
              <a:gd name="connsiteY18" fmla="*/ 622156 h 1173479"/>
              <a:gd name="connsiteX19" fmla="*/ 143429 w 1413146"/>
              <a:gd name="connsiteY19" fmla="*/ 626384 h 1173479"/>
              <a:gd name="connsiteX20" fmla="*/ 143429 w 1413146"/>
              <a:gd name="connsiteY20" fmla="*/ 630613 h 1173479"/>
              <a:gd name="connsiteX21" fmla="*/ 147131 w 1413146"/>
              <a:gd name="connsiteY21" fmla="*/ 666029 h 1173479"/>
              <a:gd name="connsiteX22" fmla="*/ 147660 w 1413146"/>
              <a:gd name="connsiteY22" fmla="*/ 670258 h 1173479"/>
              <a:gd name="connsiteX23" fmla="*/ 148188 w 1413146"/>
              <a:gd name="connsiteY23" fmla="*/ 674487 h 1173479"/>
              <a:gd name="connsiteX24" fmla="*/ 163523 w 1413146"/>
              <a:gd name="connsiteY24" fmla="*/ 743204 h 1173479"/>
              <a:gd name="connsiteX25" fmla="*/ 164580 w 1413146"/>
              <a:gd name="connsiteY25" fmla="*/ 747432 h 1173479"/>
              <a:gd name="connsiteX26" fmla="*/ 165638 w 1413146"/>
              <a:gd name="connsiteY26" fmla="*/ 751661 h 1173479"/>
              <a:gd name="connsiteX27" fmla="*/ 177800 w 1413146"/>
              <a:gd name="connsiteY27" fmla="*/ 787077 h 1173479"/>
              <a:gd name="connsiteX28" fmla="*/ 179386 w 1413146"/>
              <a:gd name="connsiteY28" fmla="*/ 791306 h 1173479"/>
              <a:gd name="connsiteX29" fmla="*/ 180973 w 1413146"/>
              <a:gd name="connsiteY29" fmla="*/ 795534 h 1173479"/>
              <a:gd name="connsiteX30" fmla="*/ 202124 w 1413146"/>
              <a:gd name="connsiteY30" fmla="*/ 841522 h 1173479"/>
              <a:gd name="connsiteX31" fmla="*/ 214285 w 1413146"/>
              <a:gd name="connsiteY31" fmla="*/ 864252 h 1173479"/>
              <a:gd name="connsiteX32" fmla="*/ 216929 w 1413146"/>
              <a:gd name="connsiteY32" fmla="*/ 868480 h 1173479"/>
              <a:gd name="connsiteX33" fmla="*/ 219573 w 1413146"/>
              <a:gd name="connsiteY33" fmla="*/ 872709 h 1173479"/>
              <a:gd name="connsiteX34" fmla="*/ 242310 w 1413146"/>
              <a:gd name="connsiteY34" fmla="*/ 908125 h 1173479"/>
              <a:gd name="connsiteX35" fmla="*/ 245483 w 1413146"/>
              <a:gd name="connsiteY35" fmla="*/ 912354 h 1173479"/>
              <a:gd name="connsiteX36" fmla="*/ 248655 w 1413146"/>
              <a:gd name="connsiteY36" fmla="*/ 916583 h 1173479"/>
              <a:gd name="connsiteX37" fmla="*/ 307878 w 1413146"/>
              <a:gd name="connsiteY37" fmla="*/ 985300 h 1173479"/>
              <a:gd name="connsiteX38" fmla="*/ 312108 w 1413146"/>
              <a:gd name="connsiteY38" fmla="*/ 989529 h 1173479"/>
              <a:gd name="connsiteX39" fmla="*/ 316867 w 1413146"/>
              <a:gd name="connsiteY39" fmla="*/ 993757 h 1173479"/>
              <a:gd name="connsiteX40" fmla="*/ 357583 w 1413146"/>
              <a:gd name="connsiteY40" fmla="*/ 1029173 h 1173479"/>
              <a:gd name="connsiteX41" fmla="*/ 363400 w 1413146"/>
              <a:gd name="connsiteY41" fmla="*/ 1033402 h 1173479"/>
              <a:gd name="connsiteX42" fmla="*/ 369216 w 1413146"/>
              <a:gd name="connsiteY42" fmla="*/ 1037631 h 1173479"/>
              <a:gd name="connsiteX43" fmla="*/ 698113 w 1413146"/>
              <a:gd name="connsiteY43" fmla="*/ 1148107 h 1173479"/>
              <a:gd name="connsiteX44" fmla="*/ 704458 w 1413146"/>
              <a:gd name="connsiteY44" fmla="*/ 1148107 h 1173479"/>
              <a:gd name="connsiteX45" fmla="*/ 1269188 w 1413146"/>
              <a:gd name="connsiteY45" fmla="*/ 593611 h 1173479"/>
              <a:gd name="connsiteX46" fmla="*/ 1268130 w 1413146"/>
              <a:gd name="connsiteY46" fmla="*/ 549210 h 1173479"/>
              <a:gd name="connsiteX47" fmla="*/ 1154973 w 1413146"/>
              <a:gd name="connsiteY47" fmla="*/ 549210 h 1173479"/>
              <a:gd name="connsiteX48" fmla="*/ 1156030 w 1413146"/>
              <a:gd name="connsiteY48" fmla="*/ 594140 h 1173479"/>
              <a:gd name="connsiteX49" fmla="*/ 1022251 w 1413146"/>
              <a:gd name="connsiteY49" fmla="*/ 900196 h 1173479"/>
              <a:gd name="connsiteX50" fmla="*/ 717148 w 1413146"/>
              <a:gd name="connsiteY50" fmla="*/ 1035516 h 1173479"/>
              <a:gd name="connsiteX51" fmla="*/ 704458 w 1413146"/>
              <a:gd name="connsiteY51" fmla="*/ 1035516 h 1173479"/>
              <a:gd name="connsiteX52" fmla="*/ 658983 w 1413146"/>
              <a:gd name="connsiteY52" fmla="*/ 1033402 h 1173479"/>
              <a:gd name="connsiteX53" fmla="*/ 626728 w 1413146"/>
              <a:gd name="connsiteY53" fmla="*/ 1029173 h 1173479"/>
              <a:gd name="connsiteX54" fmla="*/ 430553 w 1413146"/>
              <a:gd name="connsiteY54" fmla="*/ 943541 h 1173479"/>
              <a:gd name="connsiteX55" fmla="*/ 424208 w 1413146"/>
              <a:gd name="connsiteY55" fmla="*/ 938784 h 1173479"/>
              <a:gd name="connsiteX56" fmla="*/ 398827 w 1413146"/>
              <a:gd name="connsiteY56" fmla="*/ 917111 h 1173479"/>
              <a:gd name="connsiteX57" fmla="*/ 394068 w 1413146"/>
              <a:gd name="connsiteY57" fmla="*/ 912882 h 1173479"/>
              <a:gd name="connsiteX58" fmla="*/ 389309 w 1413146"/>
              <a:gd name="connsiteY58" fmla="*/ 908654 h 1173479"/>
              <a:gd name="connsiteX59" fmla="*/ 384021 w 1413146"/>
              <a:gd name="connsiteY59" fmla="*/ 903896 h 1173479"/>
              <a:gd name="connsiteX60" fmla="*/ 356525 w 1413146"/>
              <a:gd name="connsiteY60" fmla="*/ 873766 h 1173479"/>
              <a:gd name="connsiteX61" fmla="*/ 352824 w 1413146"/>
              <a:gd name="connsiteY61" fmla="*/ 869538 h 1173479"/>
              <a:gd name="connsiteX62" fmla="*/ 349122 w 1413146"/>
              <a:gd name="connsiteY62" fmla="*/ 865309 h 1173479"/>
              <a:gd name="connsiteX63" fmla="*/ 307878 w 1413146"/>
              <a:gd name="connsiteY63" fmla="*/ 803463 h 1173479"/>
              <a:gd name="connsiteX64" fmla="*/ 304177 w 1413146"/>
              <a:gd name="connsiteY64" fmla="*/ 796592 h 1173479"/>
              <a:gd name="connsiteX65" fmla="*/ 302061 w 1413146"/>
              <a:gd name="connsiteY65" fmla="*/ 792363 h 1173479"/>
              <a:gd name="connsiteX66" fmla="*/ 299947 w 1413146"/>
              <a:gd name="connsiteY66" fmla="*/ 788134 h 1173479"/>
              <a:gd name="connsiteX67" fmla="*/ 284084 w 1413146"/>
              <a:gd name="connsiteY67" fmla="*/ 752718 h 1173479"/>
              <a:gd name="connsiteX68" fmla="*/ 282497 w 1413146"/>
              <a:gd name="connsiteY68" fmla="*/ 748490 h 1173479"/>
              <a:gd name="connsiteX69" fmla="*/ 280910 w 1413146"/>
              <a:gd name="connsiteY69" fmla="*/ 744261 h 1173479"/>
              <a:gd name="connsiteX70" fmla="*/ 261346 w 1413146"/>
              <a:gd name="connsiteY70" fmla="*/ 675543 h 1173479"/>
              <a:gd name="connsiteX71" fmla="*/ 260289 w 1413146"/>
              <a:gd name="connsiteY71" fmla="*/ 671315 h 1173479"/>
              <a:gd name="connsiteX72" fmla="*/ 259231 w 1413146"/>
              <a:gd name="connsiteY72" fmla="*/ 667086 h 1173479"/>
              <a:gd name="connsiteX73" fmla="*/ 254472 w 1413146"/>
              <a:gd name="connsiteY73" fmla="*/ 631670 h 1173479"/>
              <a:gd name="connsiteX74" fmla="*/ 254472 w 1413146"/>
              <a:gd name="connsiteY74" fmla="*/ 627442 h 1173479"/>
              <a:gd name="connsiteX75" fmla="*/ 254472 w 1413146"/>
              <a:gd name="connsiteY75" fmla="*/ 623213 h 1173479"/>
              <a:gd name="connsiteX76" fmla="*/ 252886 w 1413146"/>
              <a:gd name="connsiteY76" fmla="*/ 584626 h 1173479"/>
              <a:gd name="connsiteX77" fmla="*/ 389309 w 1413146"/>
              <a:gd name="connsiteY77" fmla="*/ 266940 h 1173479"/>
              <a:gd name="connsiteX78" fmla="*/ 710275 w 1413146"/>
              <a:gd name="connsiteY78" fmla="*/ 134792 h 1173479"/>
              <a:gd name="connsiteX79" fmla="*/ 1042873 w 1413146"/>
              <a:gd name="connsiteY79" fmla="*/ 134792 h 1173479"/>
              <a:gd name="connsiteX80" fmla="*/ 1037585 w 1413146"/>
              <a:gd name="connsiteY80" fmla="*/ 130563 h 1173479"/>
              <a:gd name="connsiteX81" fmla="*/ 1026480 w 1413146"/>
              <a:gd name="connsiteY81" fmla="*/ 118405 h 1173479"/>
              <a:gd name="connsiteX82" fmla="*/ 1022779 w 1413146"/>
              <a:gd name="connsiteY82" fmla="*/ 110476 h 1173479"/>
              <a:gd name="connsiteX83" fmla="*/ 1061380 w 1413146"/>
              <a:gd name="connsiteY83" fmla="*/ 56560 h 1173479"/>
              <a:gd name="connsiteX84" fmla="*/ 1367539 w 1413146"/>
              <a:gd name="connsiteY84" fmla="*/ 56560 h 1173479"/>
              <a:gd name="connsiteX85" fmla="*/ 1377586 w 1413146"/>
              <a:gd name="connsiteY85" fmla="*/ 66603 h 1173479"/>
              <a:gd name="connsiteX86" fmla="*/ 1377586 w 1413146"/>
              <a:gd name="connsiteY86" fmla="*/ 77703 h 1173479"/>
              <a:gd name="connsiteX87" fmla="*/ 1410370 w 1413146"/>
              <a:gd name="connsiteY87" fmla="*/ 44931 h 1173479"/>
              <a:gd name="connsiteX88" fmla="*/ 1410370 w 1413146"/>
              <a:gd name="connsiteY88" fmla="*/ 32244 h 1173479"/>
              <a:gd name="connsiteX89" fmla="*/ 1106326 w 1413146"/>
              <a:gd name="connsiteY89" fmla="*/ 186594 h 1173479"/>
              <a:gd name="connsiteX90" fmla="*/ 1021722 w 1413146"/>
              <a:gd name="connsiteY90" fmla="*/ 186594 h 1173479"/>
              <a:gd name="connsiteX91" fmla="*/ 991582 w 1413146"/>
              <a:gd name="connsiteY91" fmla="*/ 207737 h 1173479"/>
              <a:gd name="connsiteX92" fmla="*/ 1000571 w 1413146"/>
              <a:gd name="connsiteY92" fmla="*/ 242625 h 1173479"/>
              <a:gd name="connsiteX93" fmla="*/ 1014848 w 1413146"/>
              <a:gd name="connsiteY93" fmla="*/ 255840 h 1173479"/>
              <a:gd name="connsiteX94" fmla="*/ 1164491 w 1413146"/>
              <a:gd name="connsiteY94" fmla="*/ 255840 h 1173479"/>
              <a:gd name="connsiteX95" fmla="*/ 1105796 w 1413146"/>
              <a:gd name="connsiteY95" fmla="*/ 187123 h 1173479"/>
              <a:gd name="connsiteX96" fmla="*/ 1107912 w 1413146"/>
              <a:gd name="connsiteY96" fmla="*/ 376888 h 1173479"/>
              <a:gd name="connsiteX97" fmla="*/ 1231645 w 1413146"/>
              <a:gd name="connsiteY97" fmla="*/ 376888 h 1173479"/>
              <a:gd name="connsiteX98" fmla="*/ 1210494 w 1413146"/>
              <a:gd name="connsiteY98" fmla="*/ 330900 h 1173479"/>
              <a:gd name="connsiteX99" fmla="*/ 1198332 w 1413146"/>
              <a:gd name="connsiteY99" fmla="*/ 308170 h 1173479"/>
              <a:gd name="connsiteX100" fmla="*/ 1062966 w 1413146"/>
              <a:gd name="connsiteY100" fmla="*/ 308170 h 1173479"/>
              <a:gd name="connsiteX101" fmla="*/ 1103682 w 1413146"/>
              <a:gd name="connsiteY101" fmla="*/ 370016 h 1173479"/>
              <a:gd name="connsiteX102" fmla="*/ 1107383 w 1413146"/>
              <a:gd name="connsiteY102" fmla="*/ 376888 h 1173479"/>
              <a:gd name="connsiteX103" fmla="*/ 1151271 w 1413146"/>
              <a:gd name="connsiteY103" fmla="*/ 498464 h 1173479"/>
              <a:gd name="connsiteX104" fmla="*/ 1264958 w 1413146"/>
              <a:gd name="connsiteY104" fmla="*/ 498464 h 1173479"/>
              <a:gd name="connsiteX105" fmla="*/ 1249623 w 1413146"/>
              <a:gd name="connsiteY105" fmla="*/ 429747 h 1173479"/>
              <a:gd name="connsiteX106" fmla="*/ 1131178 w 1413146"/>
              <a:gd name="connsiteY106" fmla="*/ 429747 h 1173479"/>
              <a:gd name="connsiteX107" fmla="*/ 1150214 w 1413146"/>
              <a:gd name="connsiteY107" fmla="*/ 498464 h 1173479"/>
              <a:gd name="connsiteX108" fmla="*/ 1150742 w 1413146"/>
              <a:gd name="connsiteY108" fmla="*/ 498464 h 1173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413146" h="1173479">
                <a:moveTo>
                  <a:pt x="390367" y="1063532"/>
                </a:moveTo>
                <a:cubicBezTo>
                  <a:pt x="459636" y="1109520"/>
                  <a:pt x="537365" y="1140178"/>
                  <a:pt x="619854" y="1152336"/>
                </a:cubicBezTo>
                <a:lnTo>
                  <a:pt x="45606" y="1152336"/>
                </a:lnTo>
                <a:cubicBezTo>
                  <a:pt x="39790" y="1152336"/>
                  <a:pt x="35560" y="1157093"/>
                  <a:pt x="35560" y="1162379"/>
                </a:cubicBezTo>
                <a:lnTo>
                  <a:pt x="35560" y="1173479"/>
                </a:lnTo>
                <a:lnTo>
                  <a:pt x="2776" y="1140706"/>
                </a:lnTo>
                <a:cubicBezTo>
                  <a:pt x="-925" y="1137007"/>
                  <a:pt x="-925" y="1131721"/>
                  <a:pt x="2776" y="1128020"/>
                </a:cubicBezTo>
                <a:lnTo>
                  <a:pt x="35560" y="1095247"/>
                </a:lnTo>
                <a:lnTo>
                  <a:pt x="35560" y="1106348"/>
                </a:lnTo>
                <a:cubicBezTo>
                  <a:pt x="35560" y="1112163"/>
                  <a:pt x="40319" y="1116391"/>
                  <a:pt x="45606" y="1116391"/>
                </a:cubicBezTo>
                <a:lnTo>
                  <a:pt x="351766" y="1116391"/>
                </a:lnTo>
                <a:cubicBezTo>
                  <a:pt x="381907" y="1116391"/>
                  <a:pt x="398298" y="1086790"/>
                  <a:pt x="390367" y="1062475"/>
                </a:cubicBezTo>
                <a:close/>
                <a:moveTo>
                  <a:pt x="1413014" y="32773"/>
                </a:moveTo>
                <a:lnTo>
                  <a:pt x="1380230" y="0"/>
                </a:lnTo>
                <a:lnTo>
                  <a:pt x="1380230" y="11101"/>
                </a:lnTo>
                <a:cubicBezTo>
                  <a:pt x="1380230" y="16915"/>
                  <a:pt x="1375471" y="21144"/>
                  <a:pt x="1370183" y="21144"/>
                </a:cubicBezTo>
                <a:lnTo>
                  <a:pt x="713447" y="21144"/>
                </a:lnTo>
                <a:cubicBezTo>
                  <a:pt x="401471" y="21144"/>
                  <a:pt x="141315" y="276455"/>
                  <a:pt x="142372" y="587797"/>
                </a:cubicBezTo>
                <a:cubicBezTo>
                  <a:pt x="142372" y="599426"/>
                  <a:pt x="142372" y="610526"/>
                  <a:pt x="143429" y="622156"/>
                </a:cubicBezTo>
                <a:cubicBezTo>
                  <a:pt x="143429" y="623741"/>
                  <a:pt x="143429" y="625327"/>
                  <a:pt x="143429" y="626384"/>
                </a:cubicBezTo>
                <a:cubicBezTo>
                  <a:pt x="143429" y="627970"/>
                  <a:pt x="143429" y="629556"/>
                  <a:pt x="143429" y="630613"/>
                </a:cubicBezTo>
                <a:cubicBezTo>
                  <a:pt x="144487" y="642242"/>
                  <a:pt x="145545" y="654400"/>
                  <a:pt x="147131" y="666029"/>
                </a:cubicBezTo>
                <a:cubicBezTo>
                  <a:pt x="147131" y="667615"/>
                  <a:pt x="147131" y="669201"/>
                  <a:pt x="147660" y="670258"/>
                </a:cubicBezTo>
                <a:cubicBezTo>
                  <a:pt x="147660" y="671844"/>
                  <a:pt x="147660" y="673429"/>
                  <a:pt x="148188" y="674487"/>
                </a:cubicBezTo>
                <a:cubicBezTo>
                  <a:pt x="151890" y="697744"/>
                  <a:pt x="157178" y="721003"/>
                  <a:pt x="163523" y="743204"/>
                </a:cubicBezTo>
                <a:cubicBezTo>
                  <a:pt x="163523" y="744790"/>
                  <a:pt x="164580" y="746375"/>
                  <a:pt x="164580" y="747432"/>
                </a:cubicBezTo>
                <a:cubicBezTo>
                  <a:pt x="164580" y="749018"/>
                  <a:pt x="165638" y="750604"/>
                  <a:pt x="165638" y="751661"/>
                </a:cubicBezTo>
                <a:cubicBezTo>
                  <a:pt x="169339" y="763819"/>
                  <a:pt x="173570" y="775448"/>
                  <a:pt x="177800" y="787077"/>
                </a:cubicBezTo>
                <a:cubicBezTo>
                  <a:pt x="178329" y="788663"/>
                  <a:pt x="178858" y="790248"/>
                  <a:pt x="179386" y="791306"/>
                </a:cubicBezTo>
                <a:cubicBezTo>
                  <a:pt x="179915" y="792891"/>
                  <a:pt x="180444" y="794477"/>
                  <a:pt x="180973" y="795534"/>
                </a:cubicBezTo>
                <a:cubicBezTo>
                  <a:pt x="187318" y="811392"/>
                  <a:pt x="194192" y="826722"/>
                  <a:pt x="202124" y="841522"/>
                </a:cubicBezTo>
                <a:cubicBezTo>
                  <a:pt x="205825" y="848923"/>
                  <a:pt x="210055" y="856852"/>
                  <a:pt x="214285" y="864252"/>
                </a:cubicBezTo>
                <a:cubicBezTo>
                  <a:pt x="215343" y="865837"/>
                  <a:pt x="215872" y="867423"/>
                  <a:pt x="216929" y="868480"/>
                </a:cubicBezTo>
                <a:cubicBezTo>
                  <a:pt x="217987" y="870066"/>
                  <a:pt x="218516" y="871652"/>
                  <a:pt x="219573" y="872709"/>
                </a:cubicBezTo>
                <a:cubicBezTo>
                  <a:pt x="226976" y="884867"/>
                  <a:pt x="234379" y="896496"/>
                  <a:pt x="242310" y="908125"/>
                </a:cubicBezTo>
                <a:cubicBezTo>
                  <a:pt x="243368" y="909711"/>
                  <a:pt x="244426" y="911297"/>
                  <a:pt x="245483" y="912354"/>
                </a:cubicBezTo>
                <a:cubicBezTo>
                  <a:pt x="246540" y="913940"/>
                  <a:pt x="247598" y="915525"/>
                  <a:pt x="248655" y="916583"/>
                </a:cubicBezTo>
                <a:cubicBezTo>
                  <a:pt x="266634" y="940898"/>
                  <a:pt x="286198" y="964156"/>
                  <a:pt x="307878" y="985300"/>
                </a:cubicBezTo>
                <a:cubicBezTo>
                  <a:pt x="309464" y="986886"/>
                  <a:pt x="311051" y="988471"/>
                  <a:pt x="312108" y="989529"/>
                </a:cubicBezTo>
                <a:cubicBezTo>
                  <a:pt x="313695" y="991114"/>
                  <a:pt x="315281" y="992700"/>
                  <a:pt x="316867" y="993757"/>
                </a:cubicBezTo>
                <a:cubicBezTo>
                  <a:pt x="330087" y="1005915"/>
                  <a:pt x="343835" y="1018073"/>
                  <a:pt x="357583" y="1029173"/>
                </a:cubicBezTo>
                <a:cubicBezTo>
                  <a:pt x="359698" y="1030759"/>
                  <a:pt x="361284" y="1032345"/>
                  <a:pt x="363400" y="1033402"/>
                </a:cubicBezTo>
                <a:cubicBezTo>
                  <a:pt x="365514" y="1034988"/>
                  <a:pt x="367101" y="1036574"/>
                  <a:pt x="369216" y="1037631"/>
                </a:cubicBezTo>
                <a:cubicBezTo>
                  <a:pt x="461751" y="1105819"/>
                  <a:pt x="575437" y="1147050"/>
                  <a:pt x="698113" y="1148107"/>
                </a:cubicBezTo>
                <a:cubicBezTo>
                  <a:pt x="700228" y="1148107"/>
                  <a:pt x="702343" y="1148107"/>
                  <a:pt x="704458" y="1148107"/>
                </a:cubicBezTo>
                <a:cubicBezTo>
                  <a:pt x="1010617" y="1148107"/>
                  <a:pt x="1263900" y="900725"/>
                  <a:pt x="1269188" y="593611"/>
                </a:cubicBezTo>
                <a:cubicBezTo>
                  <a:pt x="1269188" y="578811"/>
                  <a:pt x="1269188" y="564010"/>
                  <a:pt x="1268130" y="549210"/>
                </a:cubicBezTo>
                <a:lnTo>
                  <a:pt x="1154973" y="549210"/>
                </a:lnTo>
                <a:cubicBezTo>
                  <a:pt x="1156030" y="564010"/>
                  <a:pt x="1156559" y="578811"/>
                  <a:pt x="1156030" y="594140"/>
                </a:cubicBezTo>
                <a:cubicBezTo>
                  <a:pt x="1153386" y="707259"/>
                  <a:pt x="1105796" y="815621"/>
                  <a:pt x="1022251" y="900196"/>
                </a:cubicBezTo>
                <a:cubicBezTo>
                  <a:pt x="938704" y="984243"/>
                  <a:pt x="830306" y="1032345"/>
                  <a:pt x="717148" y="1035516"/>
                </a:cubicBezTo>
                <a:cubicBezTo>
                  <a:pt x="712918" y="1035516"/>
                  <a:pt x="708688" y="1035516"/>
                  <a:pt x="704458" y="1035516"/>
                </a:cubicBezTo>
                <a:cubicBezTo>
                  <a:pt x="689124" y="1035516"/>
                  <a:pt x="673789" y="1034988"/>
                  <a:pt x="658983" y="1033402"/>
                </a:cubicBezTo>
                <a:cubicBezTo>
                  <a:pt x="647879" y="1032345"/>
                  <a:pt x="637304" y="1030759"/>
                  <a:pt x="626728" y="1029173"/>
                </a:cubicBezTo>
                <a:cubicBezTo>
                  <a:pt x="555344" y="1017016"/>
                  <a:pt x="488718" y="987414"/>
                  <a:pt x="430553" y="943541"/>
                </a:cubicBezTo>
                <a:cubicBezTo>
                  <a:pt x="428438" y="941955"/>
                  <a:pt x="426323" y="940369"/>
                  <a:pt x="424208" y="938784"/>
                </a:cubicBezTo>
                <a:cubicBezTo>
                  <a:pt x="415219" y="931912"/>
                  <a:pt x="406759" y="924512"/>
                  <a:pt x="398827" y="917111"/>
                </a:cubicBezTo>
                <a:cubicBezTo>
                  <a:pt x="397240" y="915525"/>
                  <a:pt x="395655" y="913940"/>
                  <a:pt x="394068" y="912882"/>
                </a:cubicBezTo>
                <a:cubicBezTo>
                  <a:pt x="392482" y="911297"/>
                  <a:pt x="390895" y="909711"/>
                  <a:pt x="389309" y="908654"/>
                </a:cubicBezTo>
                <a:cubicBezTo>
                  <a:pt x="387723" y="907068"/>
                  <a:pt x="386136" y="905482"/>
                  <a:pt x="384021" y="903896"/>
                </a:cubicBezTo>
                <a:cubicBezTo>
                  <a:pt x="374504" y="894382"/>
                  <a:pt x="364985" y="884338"/>
                  <a:pt x="356525" y="873766"/>
                </a:cubicBezTo>
                <a:cubicBezTo>
                  <a:pt x="355468" y="872181"/>
                  <a:pt x="353881" y="870595"/>
                  <a:pt x="352824" y="869538"/>
                </a:cubicBezTo>
                <a:cubicBezTo>
                  <a:pt x="351766" y="867952"/>
                  <a:pt x="350709" y="866366"/>
                  <a:pt x="349122" y="865309"/>
                </a:cubicBezTo>
                <a:cubicBezTo>
                  <a:pt x="333788" y="845751"/>
                  <a:pt x="320040" y="825136"/>
                  <a:pt x="307878" y="803463"/>
                </a:cubicBezTo>
                <a:cubicBezTo>
                  <a:pt x="306820" y="801349"/>
                  <a:pt x="305234" y="798706"/>
                  <a:pt x="304177" y="796592"/>
                </a:cubicBezTo>
                <a:cubicBezTo>
                  <a:pt x="303648" y="795006"/>
                  <a:pt x="302591" y="793420"/>
                  <a:pt x="302061" y="792363"/>
                </a:cubicBezTo>
                <a:cubicBezTo>
                  <a:pt x="301533" y="790777"/>
                  <a:pt x="300475" y="789191"/>
                  <a:pt x="299947" y="788134"/>
                </a:cubicBezTo>
                <a:cubicBezTo>
                  <a:pt x="294130" y="776505"/>
                  <a:pt x="288842" y="764876"/>
                  <a:pt x="284084" y="752718"/>
                </a:cubicBezTo>
                <a:cubicBezTo>
                  <a:pt x="283554" y="751133"/>
                  <a:pt x="283026" y="749547"/>
                  <a:pt x="282497" y="748490"/>
                </a:cubicBezTo>
                <a:cubicBezTo>
                  <a:pt x="281968" y="746904"/>
                  <a:pt x="281440" y="745318"/>
                  <a:pt x="280910" y="744261"/>
                </a:cubicBezTo>
                <a:cubicBezTo>
                  <a:pt x="272450" y="722060"/>
                  <a:pt x="266105" y="698802"/>
                  <a:pt x="261346" y="675543"/>
                </a:cubicBezTo>
                <a:cubicBezTo>
                  <a:pt x="261346" y="673958"/>
                  <a:pt x="260817" y="672372"/>
                  <a:pt x="260289" y="671315"/>
                </a:cubicBezTo>
                <a:cubicBezTo>
                  <a:pt x="260289" y="669729"/>
                  <a:pt x="259759" y="668143"/>
                  <a:pt x="259231" y="667086"/>
                </a:cubicBezTo>
                <a:cubicBezTo>
                  <a:pt x="257116" y="655457"/>
                  <a:pt x="255530" y="643828"/>
                  <a:pt x="254472" y="631670"/>
                </a:cubicBezTo>
                <a:cubicBezTo>
                  <a:pt x="254472" y="630084"/>
                  <a:pt x="254472" y="628499"/>
                  <a:pt x="254472" y="627442"/>
                </a:cubicBezTo>
                <a:cubicBezTo>
                  <a:pt x="254472" y="625856"/>
                  <a:pt x="254472" y="624270"/>
                  <a:pt x="254472" y="623213"/>
                </a:cubicBezTo>
                <a:cubicBezTo>
                  <a:pt x="253414" y="610526"/>
                  <a:pt x="252886" y="597840"/>
                  <a:pt x="252886" y="584626"/>
                </a:cubicBezTo>
                <a:cubicBezTo>
                  <a:pt x="253414" y="465163"/>
                  <a:pt x="302061" y="352572"/>
                  <a:pt x="389309" y="266940"/>
                </a:cubicBezTo>
                <a:cubicBezTo>
                  <a:pt x="476556" y="181837"/>
                  <a:pt x="590243" y="134792"/>
                  <a:pt x="710275" y="134792"/>
                </a:cubicBezTo>
                <a:lnTo>
                  <a:pt x="1042873" y="134792"/>
                </a:lnTo>
                <a:cubicBezTo>
                  <a:pt x="1041286" y="133206"/>
                  <a:pt x="1039171" y="132149"/>
                  <a:pt x="1037585" y="130563"/>
                </a:cubicBezTo>
                <a:cubicBezTo>
                  <a:pt x="1032826" y="126863"/>
                  <a:pt x="1029124" y="123162"/>
                  <a:pt x="1026480" y="118405"/>
                </a:cubicBezTo>
                <a:cubicBezTo>
                  <a:pt x="1024895" y="115762"/>
                  <a:pt x="1023837" y="113119"/>
                  <a:pt x="1022779" y="110476"/>
                </a:cubicBezTo>
                <a:cubicBezTo>
                  <a:pt x="1014319" y="86161"/>
                  <a:pt x="1031240" y="56560"/>
                  <a:pt x="1061380" y="56560"/>
                </a:cubicBezTo>
                <a:lnTo>
                  <a:pt x="1367539" y="56560"/>
                </a:lnTo>
                <a:cubicBezTo>
                  <a:pt x="1373356" y="56560"/>
                  <a:pt x="1377586" y="61317"/>
                  <a:pt x="1377586" y="66603"/>
                </a:cubicBezTo>
                <a:lnTo>
                  <a:pt x="1377586" y="77703"/>
                </a:lnTo>
                <a:lnTo>
                  <a:pt x="1410370" y="44931"/>
                </a:lnTo>
                <a:cubicBezTo>
                  <a:pt x="1414071" y="41230"/>
                  <a:pt x="1414071" y="35944"/>
                  <a:pt x="1410370" y="32244"/>
                </a:cubicBezTo>
                <a:close/>
                <a:moveTo>
                  <a:pt x="1106326" y="186594"/>
                </a:moveTo>
                <a:lnTo>
                  <a:pt x="1021722" y="186594"/>
                </a:lnTo>
                <a:cubicBezTo>
                  <a:pt x="1005330" y="186594"/>
                  <a:pt x="995283" y="197166"/>
                  <a:pt x="991582" y="207737"/>
                </a:cubicBezTo>
                <a:cubicBezTo>
                  <a:pt x="987880" y="217781"/>
                  <a:pt x="988409" y="232053"/>
                  <a:pt x="1000571" y="242625"/>
                </a:cubicBezTo>
                <a:cubicBezTo>
                  <a:pt x="1005330" y="246854"/>
                  <a:pt x="1010089" y="251082"/>
                  <a:pt x="1014848" y="255840"/>
                </a:cubicBezTo>
                <a:lnTo>
                  <a:pt x="1164491" y="255840"/>
                </a:lnTo>
                <a:cubicBezTo>
                  <a:pt x="1146512" y="231524"/>
                  <a:pt x="1126947" y="208266"/>
                  <a:pt x="1105796" y="187123"/>
                </a:cubicBezTo>
                <a:close/>
                <a:moveTo>
                  <a:pt x="1107912" y="376888"/>
                </a:moveTo>
                <a:lnTo>
                  <a:pt x="1231645" y="376888"/>
                </a:lnTo>
                <a:cubicBezTo>
                  <a:pt x="1225300" y="361030"/>
                  <a:pt x="1218425" y="345701"/>
                  <a:pt x="1210494" y="330900"/>
                </a:cubicBezTo>
                <a:cubicBezTo>
                  <a:pt x="1206793" y="323500"/>
                  <a:pt x="1202562" y="315571"/>
                  <a:pt x="1198332" y="308170"/>
                </a:cubicBezTo>
                <a:lnTo>
                  <a:pt x="1062966" y="308170"/>
                </a:lnTo>
                <a:cubicBezTo>
                  <a:pt x="1078301" y="327728"/>
                  <a:pt x="1092049" y="348344"/>
                  <a:pt x="1103682" y="370016"/>
                </a:cubicBezTo>
                <a:cubicBezTo>
                  <a:pt x="1104739" y="372131"/>
                  <a:pt x="1106326" y="374773"/>
                  <a:pt x="1107383" y="376888"/>
                </a:cubicBezTo>
                <a:close/>
                <a:moveTo>
                  <a:pt x="1151271" y="498464"/>
                </a:moveTo>
                <a:lnTo>
                  <a:pt x="1264958" y="498464"/>
                </a:lnTo>
                <a:cubicBezTo>
                  <a:pt x="1261256" y="475206"/>
                  <a:pt x="1255968" y="451948"/>
                  <a:pt x="1249623" y="429747"/>
                </a:cubicBezTo>
                <a:lnTo>
                  <a:pt x="1131178" y="429747"/>
                </a:lnTo>
                <a:cubicBezTo>
                  <a:pt x="1139638" y="451948"/>
                  <a:pt x="1145984" y="475206"/>
                  <a:pt x="1150214" y="498464"/>
                </a:cubicBezTo>
                <a:lnTo>
                  <a:pt x="1150742" y="498464"/>
                </a:lnTo>
                <a:close/>
              </a:path>
            </a:pathLst>
          </a:custGeom>
          <a:solidFill>
            <a:schemeClr val="accent1"/>
          </a:solid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EA7C0308-2B04-A283-81A0-79C09949F5C9}"/>
              </a:ext>
            </a:extLst>
          </p:cNvPr>
          <p:cNvSpPr/>
          <p:nvPr/>
        </p:nvSpPr>
        <p:spPr>
          <a:xfrm>
            <a:off x="3481631" y="1846480"/>
            <a:ext cx="5234694" cy="3450730"/>
          </a:xfrm>
          <a:custGeom>
            <a:avLst/>
            <a:gdLst>
              <a:gd name="connsiteX0" fmla="*/ 305763 w 1412088"/>
              <a:gd name="connsiteY0" fmla="*/ 874295 h 930854"/>
              <a:gd name="connsiteX1" fmla="*/ 345421 w 1412088"/>
              <a:gd name="connsiteY1" fmla="*/ 909711 h 930854"/>
              <a:gd name="connsiteX2" fmla="*/ 45607 w 1412088"/>
              <a:gd name="connsiteY2" fmla="*/ 909711 h 930854"/>
              <a:gd name="connsiteX3" fmla="*/ 35560 w 1412088"/>
              <a:gd name="connsiteY3" fmla="*/ 919754 h 930854"/>
              <a:gd name="connsiteX4" fmla="*/ 35560 w 1412088"/>
              <a:gd name="connsiteY4" fmla="*/ 930855 h 930854"/>
              <a:gd name="connsiteX5" fmla="*/ 2776 w 1412088"/>
              <a:gd name="connsiteY5" fmla="*/ 898082 h 930854"/>
              <a:gd name="connsiteX6" fmla="*/ 2776 w 1412088"/>
              <a:gd name="connsiteY6" fmla="*/ 885395 h 930854"/>
              <a:gd name="connsiteX7" fmla="*/ 35560 w 1412088"/>
              <a:gd name="connsiteY7" fmla="*/ 852623 h 930854"/>
              <a:gd name="connsiteX8" fmla="*/ 35560 w 1412088"/>
              <a:gd name="connsiteY8" fmla="*/ 863723 h 930854"/>
              <a:gd name="connsiteX9" fmla="*/ 45607 w 1412088"/>
              <a:gd name="connsiteY9" fmla="*/ 873766 h 930854"/>
              <a:gd name="connsiteX10" fmla="*/ 305763 w 1412088"/>
              <a:gd name="connsiteY10" fmla="*/ 873766 h 930854"/>
              <a:gd name="connsiteX11" fmla="*/ 1411427 w 1412088"/>
              <a:gd name="connsiteY11" fmla="*/ 32773 h 930854"/>
              <a:gd name="connsiteX12" fmla="*/ 1378644 w 1412088"/>
              <a:gd name="connsiteY12" fmla="*/ 0 h 930854"/>
              <a:gd name="connsiteX13" fmla="*/ 1378644 w 1412088"/>
              <a:gd name="connsiteY13" fmla="*/ 11101 h 930854"/>
              <a:gd name="connsiteX14" fmla="*/ 1368597 w 1412088"/>
              <a:gd name="connsiteY14" fmla="*/ 21144 h 930854"/>
              <a:gd name="connsiteX15" fmla="*/ 711861 w 1412088"/>
              <a:gd name="connsiteY15" fmla="*/ 21144 h 930854"/>
              <a:gd name="connsiteX16" fmla="*/ 263461 w 1412088"/>
              <a:gd name="connsiteY16" fmla="*/ 461992 h 930854"/>
              <a:gd name="connsiteX17" fmla="*/ 265048 w 1412088"/>
              <a:gd name="connsiteY17" fmla="*/ 500579 h 930854"/>
              <a:gd name="connsiteX18" fmla="*/ 265048 w 1412088"/>
              <a:gd name="connsiteY18" fmla="*/ 504808 h 930854"/>
              <a:gd name="connsiteX19" fmla="*/ 265048 w 1412088"/>
              <a:gd name="connsiteY19" fmla="*/ 509036 h 930854"/>
              <a:gd name="connsiteX20" fmla="*/ 270335 w 1412088"/>
              <a:gd name="connsiteY20" fmla="*/ 544452 h 930854"/>
              <a:gd name="connsiteX21" fmla="*/ 271393 w 1412088"/>
              <a:gd name="connsiteY21" fmla="*/ 548681 h 930854"/>
              <a:gd name="connsiteX22" fmla="*/ 272451 w 1412088"/>
              <a:gd name="connsiteY22" fmla="*/ 552910 h 930854"/>
              <a:gd name="connsiteX23" fmla="*/ 292544 w 1412088"/>
              <a:gd name="connsiteY23" fmla="*/ 621627 h 930854"/>
              <a:gd name="connsiteX24" fmla="*/ 294130 w 1412088"/>
              <a:gd name="connsiteY24" fmla="*/ 625856 h 930854"/>
              <a:gd name="connsiteX25" fmla="*/ 295716 w 1412088"/>
              <a:gd name="connsiteY25" fmla="*/ 630084 h 930854"/>
              <a:gd name="connsiteX26" fmla="*/ 309465 w 1412088"/>
              <a:gd name="connsiteY26" fmla="*/ 659686 h 930854"/>
              <a:gd name="connsiteX27" fmla="*/ 309465 w 1412088"/>
              <a:gd name="connsiteY27" fmla="*/ 660743 h 930854"/>
              <a:gd name="connsiteX28" fmla="*/ 311579 w 1412088"/>
              <a:gd name="connsiteY28" fmla="*/ 665500 h 930854"/>
              <a:gd name="connsiteX29" fmla="*/ 312109 w 1412088"/>
              <a:gd name="connsiteY29" fmla="*/ 666558 h 930854"/>
              <a:gd name="connsiteX30" fmla="*/ 313695 w 1412088"/>
              <a:gd name="connsiteY30" fmla="*/ 669729 h 930854"/>
              <a:gd name="connsiteX31" fmla="*/ 315810 w 1412088"/>
              <a:gd name="connsiteY31" fmla="*/ 673958 h 930854"/>
              <a:gd name="connsiteX32" fmla="*/ 361813 w 1412088"/>
              <a:gd name="connsiteY32" fmla="*/ 742675 h 930854"/>
              <a:gd name="connsiteX33" fmla="*/ 365515 w 1412088"/>
              <a:gd name="connsiteY33" fmla="*/ 746904 h 930854"/>
              <a:gd name="connsiteX34" fmla="*/ 369216 w 1412088"/>
              <a:gd name="connsiteY34" fmla="*/ 751133 h 930854"/>
              <a:gd name="connsiteX35" fmla="*/ 403057 w 1412088"/>
              <a:gd name="connsiteY35" fmla="*/ 786548 h 930854"/>
              <a:gd name="connsiteX36" fmla="*/ 407816 w 1412088"/>
              <a:gd name="connsiteY36" fmla="*/ 790777 h 930854"/>
              <a:gd name="connsiteX37" fmla="*/ 412576 w 1412088"/>
              <a:gd name="connsiteY37" fmla="*/ 795006 h 930854"/>
              <a:gd name="connsiteX38" fmla="*/ 704987 w 1412088"/>
              <a:gd name="connsiteY38" fmla="*/ 905482 h 930854"/>
              <a:gd name="connsiteX39" fmla="*/ 717677 w 1412088"/>
              <a:gd name="connsiteY39" fmla="*/ 905482 h 930854"/>
              <a:gd name="connsiteX40" fmla="*/ 1148099 w 1412088"/>
              <a:gd name="connsiteY40" fmla="*/ 472563 h 930854"/>
              <a:gd name="connsiteX41" fmla="*/ 1147041 w 1412088"/>
              <a:gd name="connsiteY41" fmla="*/ 428161 h 930854"/>
              <a:gd name="connsiteX42" fmla="*/ 1033884 w 1412088"/>
              <a:gd name="connsiteY42" fmla="*/ 428161 h 930854"/>
              <a:gd name="connsiteX43" fmla="*/ 1034941 w 1412088"/>
              <a:gd name="connsiteY43" fmla="*/ 482607 h 930854"/>
              <a:gd name="connsiteX44" fmla="*/ 937647 w 1412088"/>
              <a:gd name="connsiteY44" fmla="*/ 697216 h 930854"/>
              <a:gd name="connsiteX45" fmla="*/ 722436 w 1412088"/>
              <a:gd name="connsiteY45" fmla="*/ 792363 h 930854"/>
              <a:gd name="connsiteX46" fmla="*/ 705515 w 1412088"/>
              <a:gd name="connsiteY46" fmla="*/ 792363 h 930854"/>
              <a:gd name="connsiteX47" fmla="*/ 667444 w 1412088"/>
              <a:gd name="connsiteY47" fmla="*/ 790248 h 930854"/>
              <a:gd name="connsiteX48" fmla="*/ 639419 w 1412088"/>
              <a:gd name="connsiteY48" fmla="*/ 786020 h 930854"/>
              <a:gd name="connsiteX49" fmla="*/ 481316 w 1412088"/>
              <a:gd name="connsiteY49" fmla="*/ 704616 h 930854"/>
              <a:gd name="connsiteX50" fmla="*/ 475499 w 1412088"/>
              <a:gd name="connsiteY50" fmla="*/ 699330 h 930854"/>
              <a:gd name="connsiteX51" fmla="*/ 473384 w 1412088"/>
              <a:gd name="connsiteY51" fmla="*/ 697744 h 930854"/>
              <a:gd name="connsiteX52" fmla="*/ 451176 w 1412088"/>
              <a:gd name="connsiteY52" fmla="*/ 673429 h 930854"/>
              <a:gd name="connsiteX53" fmla="*/ 447474 w 1412088"/>
              <a:gd name="connsiteY53" fmla="*/ 669201 h 930854"/>
              <a:gd name="connsiteX54" fmla="*/ 443773 w 1412088"/>
              <a:gd name="connsiteY54" fmla="*/ 664972 h 930854"/>
              <a:gd name="connsiteX55" fmla="*/ 419978 w 1412088"/>
              <a:gd name="connsiteY55" fmla="*/ 629556 h 930854"/>
              <a:gd name="connsiteX56" fmla="*/ 417334 w 1412088"/>
              <a:gd name="connsiteY56" fmla="*/ 625327 h 930854"/>
              <a:gd name="connsiteX57" fmla="*/ 414690 w 1412088"/>
              <a:gd name="connsiteY57" fmla="*/ 621098 h 930854"/>
              <a:gd name="connsiteX58" fmla="*/ 410989 w 1412088"/>
              <a:gd name="connsiteY58" fmla="*/ 614227 h 930854"/>
              <a:gd name="connsiteX59" fmla="*/ 386666 w 1412088"/>
              <a:gd name="connsiteY59" fmla="*/ 552381 h 930854"/>
              <a:gd name="connsiteX60" fmla="*/ 385608 w 1412088"/>
              <a:gd name="connsiteY60" fmla="*/ 548152 h 930854"/>
              <a:gd name="connsiteX61" fmla="*/ 384550 w 1412088"/>
              <a:gd name="connsiteY61" fmla="*/ 543924 h 930854"/>
              <a:gd name="connsiteX62" fmla="*/ 377676 w 1412088"/>
              <a:gd name="connsiteY62" fmla="*/ 508508 h 930854"/>
              <a:gd name="connsiteX63" fmla="*/ 377147 w 1412088"/>
              <a:gd name="connsiteY63" fmla="*/ 504279 h 930854"/>
              <a:gd name="connsiteX64" fmla="*/ 376619 w 1412088"/>
              <a:gd name="connsiteY64" fmla="*/ 500050 h 930854"/>
              <a:gd name="connsiteX65" fmla="*/ 374503 w 1412088"/>
              <a:gd name="connsiteY65" fmla="*/ 468335 h 930854"/>
              <a:gd name="connsiteX66" fmla="*/ 469154 w 1412088"/>
              <a:gd name="connsiteY66" fmla="*/ 233639 h 930854"/>
              <a:gd name="connsiteX67" fmla="*/ 709217 w 1412088"/>
              <a:gd name="connsiteY67" fmla="*/ 133206 h 930854"/>
              <a:gd name="connsiteX68" fmla="*/ 999514 w 1412088"/>
              <a:gd name="connsiteY68" fmla="*/ 133206 h 930854"/>
              <a:gd name="connsiteX69" fmla="*/ 992111 w 1412088"/>
              <a:gd name="connsiteY69" fmla="*/ 126863 h 930854"/>
              <a:gd name="connsiteX70" fmla="*/ 982064 w 1412088"/>
              <a:gd name="connsiteY70" fmla="*/ 114177 h 930854"/>
              <a:gd name="connsiteX71" fmla="*/ 979420 w 1412088"/>
              <a:gd name="connsiteY71" fmla="*/ 106248 h 930854"/>
              <a:gd name="connsiteX72" fmla="*/ 1019078 w 1412088"/>
              <a:gd name="connsiteY72" fmla="*/ 55502 h 930854"/>
              <a:gd name="connsiteX73" fmla="*/ 1366482 w 1412088"/>
              <a:gd name="connsiteY73" fmla="*/ 55502 h 930854"/>
              <a:gd name="connsiteX74" fmla="*/ 1376529 w 1412088"/>
              <a:gd name="connsiteY74" fmla="*/ 65546 h 930854"/>
              <a:gd name="connsiteX75" fmla="*/ 1376529 w 1412088"/>
              <a:gd name="connsiteY75" fmla="*/ 76646 h 930854"/>
              <a:gd name="connsiteX76" fmla="*/ 1409313 w 1412088"/>
              <a:gd name="connsiteY76" fmla="*/ 43873 h 930854"/>
              <a:gd name="connsiteX77" fmla="*/ 1409313 w 1412088"/>
              <a:gd name="connsiteY77" fmla="*/ 31187 h 93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412088" h="930854">
                <a:moveTo>
                  <a:pt x="305763" y="874295"/>
                </a:moveTo>
                <a:cubicBezTo>
                  <a:pt x="318454" y="886453"/>
                  <a:pt x="331673" y="898610"/>
                  <a:pt x="345421" y="909711"/>
                </a:cubicBezTo>
                <a:lnTo>
                  <a:pt x="45607" y="909711"/>
                </a:lnTo>
                <a:cubicBezTo>
                  <a:pt x="39790" y="909711"/>
                  <a:pt x="35560" y="914468"/>
                  <a:pt x="35560" y="919754"/>
                </a:cubicBezTo>
                <a:lnTo>
                  <a:pt x="35560" y="930855"/>
                </a:lnTo>
                <a:lnTo>
                  <a:pt x="2776" y="898082"/>
                </a:lnTo>
                <a:cubicBezTo>
                  <a:pt x="-925" y="894382"/>
                  <a:pt x="-925" y="889096"/>
                  <a:pt x="2776" y="885395"/>
                </a:cubicBezTo>
                <a:lnTo>
                  <a:pt x="35560" y="852623"/>
                </a:lnTo>
                <a:lnTo>
                  <a:pt x="35560" y="863723"/>
                </a:lnTo>
                <a:cubicBezTo>
                  <a:pt x="35560" y="869538"/>
                  <a:pt x="40319" y="873766"/>
                  <a:pt x="45607" y="873766"/>
                </a:cubicBezTo>
                <a:lnTo>
                  <a:pt x="305763" y="873766"/>
                </a:lnTo>
                <a:close/>
                <a:moveTo>
                  <a:pt x="1411427" y="32773"/>
                </a:moveTo>
                <a:lnTo>
                  <a:pt x="1378644" y="0"/>
                </a:lnTo>
                <a:lnTo>
                  <a:pt x="1378644" y="11101"/>
                </a:lnTo>
                <a:cubicBezTo>
                  <a:pt x="1378644" y="16915"/>
                  <a:pt x="1373885" y="21144"/>
                  <a:pt x="1368597" y="21144"/>
                </a:cubicBezTo>
                <a:lnTo>
                  <a:pt x="711861" y="21144"/>
                </a:lnTo>
                <a:cubicBezTo>
                  <a:pt x="469154" y="21144"/>
                  <a:pt x="264519" y="219367"/>
                  <a:pt x="263461" y="461992"/>
                </a:cubicBezTo>
                <a:cubicBezTo>
                  <a:pt x="263461" y="475206"/>
                  <a:pt x="263461" y="487892"/>
                  <a:pt x="265048" y="500579"/>
                </a:cubicBezTo>
                <a:cubicBezTo>
                  <a:pt x="265048" y="502165"/>
                  <a:pt x="265048" y="503750"/>
                  <a:pt x="265048" y="504808"/>
                </a:cubicBezTo>
                <a:cubicBezTo>
                  <a:pt x="265048" y="506393"/>
                  <a:pt x="265048" y="507979"/>
                  <a:pt x="265048" y="509036"/>
                </a:cubicBezTo>
                <a:cubicBezTo>
                  <a:pt x="266105" y="520665"/>
                  <a:pt x="267692" y="532823"/>
                  <a:pt x="270335" y="544452"/>
                </a:cubicBezTo>
                <a:cubicBezTo>
                  <a:pt x="270335" y="546038"/>
                  <a:pt x="270864" y="547624"/>
                  <a:pt x="271393" y="548681"/>
                </a:cubicBezTo>
                <a:cubicBezTo>
                  <a:pt x="271393" y="550267"/>
                  <a:pt x="271921" y="551853"/>
                  <a:pt x="272451" y="552910"/>
                </a:cubicBezTo>
                <a:cubicBezTo>
                  <a:pt x="277209" y="576697"/>
                  <a:pt x="284083" y="599426"/>
                  <a:pt x="292544" y="621627"/>
                </a:cubicBezTo>
                <a:cubicBezTo>
                  <a:pt x="293072" y="623213"/>
                  <a:pt x="293602" y="624799"/>
                  <a:pt x="294130" y="625856"/>
                </a:cubicBezTo>
                <a:cubicBezTo>
                  <a:pt x="294659" y="627442"/>
                  <a:pt x="295188" y="629027"/>
                  <a:pt x="295716" y="630084"/>
                </a:cubicBezTo>
                <a:cubicBezTo>
                  <a:pt x="299947" y="640128"/>
                  <a:pt x="304177" y="650171"/>
                  <a:pt x="309465" y="659686"/>
                </a:cubicBezTo>
                <a:cubicBezTo>
                  <a:pt x="309465" y="659686"/>
                  <a:pt x="309465" y="660214"/>
                  <a:pt x="309465" y="660743"/>
                </a:cubicBezTo>
                <a:cubicBezTo>
                  <a:pt x="309993" y="662329"/>
                  <a:pt x="311051" y="663915"/>
                  <a:pt x="311579" y="665500"/>
                </a:cubicBezTo>
                <a:cubicBezTo>
                  <a:pt x="311579" y="665500"/>
                  <a:pt x="311579" y="666029"/>
                  <a:pt x="312109" y="666558"/>
                </a:cubicBezTo>
                <a:cubicBezTo>
                  <a:pt x="312637" y="667615"/>
                  <a:pt x="313166" y="668672"/>
                  <a:pt x="313695" y="669729"/>
                </a:cubicBezTo>
                <a:cubicBezTo>
                  <a:pt x="314223" y="671315"/>
                  <a:pt x="315281" y="672900"/>
                  <a:pt x="315810" y="673958"/>
                </a:cubicBezTo>
                <a:cubicBezTo>
                  <a:pt x="329029" y="698273"/>
                  <a:pt x="344364" y="721531"/>
                  <a:pt x="361813" y="742675"/>
                </a:cubicBezTo>
                <a:cubicBezTo>
                  <a:pt x="362871" y="744261"/>
                  <a:pt x="364457" y="745847"/>
                  <a:pt x="365515" y="746904"/>
                </a:cubicBezTo>
                <a:cubicBezTo>
                  <a:pt x="366572" y="748490"/>
                  <a:pt x="368158" y="750075"/>
                  <a:pt x="369216" y="751133"/>
                </a:cubicBezTo>
                <a:cubicBezTo>
                  <a:pt x="379791" y="763290"/>
                  <a:pt x="390895" y="775448"/>
                  <a:pt x="403057" y="786548"/>
                </a:cubicBezTo>
                <a:cubicBezTo>
                  <a:pt x="404644" y="788134"/>
                  <a:pt x="406230" y="789720"/>
                  <a:pt x="407816" y="790777"/>
                </a:cubicBezTo>
                <a:cubicBezTo>
                  <a:pt x="409402" y="792363"/>
                  <a:pt x="410989" y="793949"/>
                  <a:pt x="412576" y="795006"/>
                </a:cubicBezTo>
                <a:cubicBezTo>
                  <a:pt x="490834" y="863723"/>
                  <a:pt x="592887" y="905482"/>
                  <a:pt x="704987" y="905482"/>
                </a:cubicBezTo>
                <a:cubicBezTo>
                  <a:pt x="817087" y="905482"/>
                  <a:pt x="713447" y="905482"/>
                  <a:pt x="717677" y="905482"/>
                </a:cubicBezTo>
                <a:cubicBezTo>
                  <a:pt x="946636" y="899139"/>
                  <a:pt x="1142811" y="701445"/>
                  <a:pt x="1148099" y="472563"/>
                </a:cubicBezTo>
                <a:cubicBezTo>
                  <a:pt x="1148099" y="457763"/>
                  <a:pt x="1148099" y="442962"/>
                  <a:pt x="1147041" y="428161"/>
                </a:cubicBezTo>
                <a:lnTo>
                  <a:pt x="1033884" y="428161"/>
                </a:lnTo>
                <a:cubicBezTo>
                  <a:pt x="1035470" y="446134"/>
                  <a:pt x="1035999" y="464106"/>
                  <a:pt x="1034941" y="482607"/>
                </a:cubicBezTo>
                <a:cubicBezTo>
                  <a:pt x="1030182" y="563482"/>
                  <a:pt x="995283" y="639599"/>
                  <a:pt x="937647" y="697216"/>
                </a:cubicBezTo>
                <a:cubicBezTo>
                  <a:pt x="879482" y="754833"/>
                  <a:pt x="802810" y="788663"/>
                  <a:pt x="722436" y="792363"/>
                </a:cubicBezTo>
                <a:cubicBezTo>
                  <a:pt x="716620" y="792363"/>
                  <a:pt x="711332" y="792363"/>
                  <a:pt x="705515" y="792363"/>
                </a:cubicBezTo>
                <a:cubicBezTo>
                  <a:pt x="692825" y="792363"/>
                  <a:pt x="680135" y="791306"/>
                  <a:pt x="667444" y="790248"/>
                </a:cubicBezTo>
                <a:cubicBezTo>
                  <a:pt x="657926" y="789191"/>
                  <a:pt x="648408" y="787606"/>
                  <a:pt x="639419" y="786020"/>
                </a:cubicBezTo>
                <a:cubicBezTo>
                  <a:pt x="580725" y="773862"/>
                  <a:pt x="526262" y="746375"/>
                  <a:pt x="481316" y="704616"/>
                </a:cubicBezTo>
                <a:cubicBezTo>
                  <a:pt x="479201" y="703030"/>
                  <a:pt x="477614" y="700916"/>
                  <a:pt x="475499" y="699330"/>
                </a:cubicBezTo>
                <a:cubicBezTo>
                  <a:pt x="474970" y="698802"/>
                  <a:pt x="474442" y="698273"/>
                  <a:pt x="473384" y="697744"/>
                </a:cubicBezTo>
                <a:cubicBezTo>
                  <a:pt x="465453" y="689816"/>
                  <a:pt x="458050" y="681887"/>
                  <a:pt x="451176" y="673429"/>
                </a:cubicBezTo>
                <a:cubicBezTo>
                  <a:pt x="450118" y="671844"/>
                  <a:pt x="449060" y="670258"/>
                  <a:pt x="447474" y="669201"/>
                </a:cubicBezTo>
                <a:cubicBezTo>
                  <a:pt x="446416" y="667615"/>
                  <a:pt x="445359" y="666029"/>
                  <a:pt x="443773" y="664972"/>
                </a:cubicBezTo>
                <a:cubicBezTo>
                  <a:pt x="434784" y="653871"/>
                  <a:pt x="426852" y="641714"/>
                  <a:pt x="419978" y="629556"/>
                </a:cubicBezTo>
                <a:cubicBezTo>
                  <a:pt x="418921" y="627970"/>
                  <a:pt x="418392" y="626384"/>
                  <a:pt x="417334" y="625327"/>
                </a:cubicBezTo>
                <a:cubicBezTo>
                  <a:pt x="416277" y="623741"/>
                  <a:pt x="415748" y="622156"/>
                  <a:pt x="414690" y="621098"/>
                </a:cubicBezTo>
                <a:cubicBezTo>
                  <a:pt x="413633" y="618984"/>
                  <a:pt x="412046" y="616341"/>
                  <a:pt x="410989" y="614227"/>
                </a:cubicBezTo>
                <a:cubicBezTo>
                  <a:pt x="400942" y="594669"/>
                  <a:pt x="392482" y="574054"/>
                  <a:pt x="386666" y="552381"/>
                </a:cubicBezTo>
                <a:cubicBezTo>
                  <a:pt x="386666" y="550795"/>
                  <a:pt x="385608" y="549210"/>
                  <a:pt x="385608" y="548152"/>
                </a:cubicBezTo>
                <a:cubicBezTo>
                  <a:pt x="385608" y="546567"/>
                  <a:pt x="385079" y="544981"/>
                  <a:pt x="384550" y="543924"/>
                </a:cubicBezTo>
                <a:cubicBezTo>
                  <a:pt x="381906" y="532295"/>
                  <a:pt x="379263" y="520665"/>
                  <a:pt x="377676" y="508508"/>
                </a:cubicBezTo>
                <a:cubicBezTo>
                  <a:pt x="377676" y="506922"/>
                  <a:pt x="377676" y="505336"/>
                  <a:pt x="377147" y="504279"/>
                </a:cubicBezTo>
                <a:cubicBezTo>
                  <a:pt x="377147" y="502693"/>
                  <a:pt x="377147" y="501107"/>
                  <a:pt x="376619" y="500050"/>
                </a:cubicBezTo>
                <a:cubicBezTo>
                  <a:pt x="375561" y="489479"/>
                  <a:pt x="375032" y="478907"/>
                  <a:pt x="374503" y="468335"/>
                </a:cubicBezTo>
                <a:cubicBezTo>
                  <a:pt x="373446" y="380588"/>
                  <a:pt x="406758" y="297070"/>
                  <a:pt x="469154" y="233639"/>
                </a:cubicBezTo>
                <a:cubicBezTo>
                  <a:pt x="533135" y="169150"/>
                  <a:pt x="618268" y="133206"/>
                  <a:pt x="709217" y="133206"/>
                </a:cubicBezTo>
                <a:lnTo>
                  <a:pt x="999514" y="133206"/>
                </a:lnTo>
                <a:cubicBezTo>
                  <a:pt x="996870" y="131091"/>
                  <a:pt x="994755" y="128977"/>
                  <a:pt x="992111" y="126863"/>
                </a:cubicBezTo>
                <a:cubicBezTo>
                  <a:pt x="987880" y="123162"/>
                  <a:pt x="984179" y="118934"/>
                  <a:pt x="982064" y="114177"/>
                </a:cubicBezTo>
                <a:cubicBezTo>
                  <a:pt x="981007" y="111534"/>
                  <a:pt x="979949" y="108891"/>
                  <a:pt x="979420" y="106248"/>
                </a:cubicBezTo>
                <a:cubicBezTo>
                  <a:pt x="973604" y="82461"/>
                  <a:pt x="990524" y="55502"/>
                  <a:pt x="1019078" y="55502"/>
                </a:cubicBezTo>
                <a:lnTo>
                  <a:pt x="1366482" y="55502"/>
                </a:lnTo>
                <a:cubicBezTo>
                  <a:pt x="1372299" y="55502"/>
                  <a:pt x="1376529" y="60260"/>
                  <a:pt x="1376529" y="65546"/>
                </a:cubicBezTo>
                <a:lnTo>
                  <a:pt x="1376529" y="76646"/>
                </a:lnTo>
                <a:lnTo>
                  <a:pt x="1409313" y="43873"/>
                </a:lnTo>
                <a:cubicBezTo>
                  <a:pt x="1413014" y="40173"/>
                  <a:pt x="1413014" y="34887"/>
                  <a:pt x="1409313" y="31187"/>
                </a:cubicBezTo>
                <a:close/>
              </a:path>
            </a:pathLst>
          </a:custGeom>
          <a:solidFill>
            <a:schemeClr val="accent4"/>
          </a:solid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4C6358FA-69E2-D32C-7296-D4E9F39BC82A}"/>
              </a:ext>
            </a:extLst>
          </p:cNvPr>
          <p:cNvSpPr/>
          <p:nvPr/>
        </p:nvSpPr>
        <p:spPr>
          <a:xfrm>
            <a:off x="6966667" y="2538195"/>
            <a:ext cx="580892" cy="254738"/>
          </a:xfrm>
          <a:custGeom>
            <a:avLst/>
            <a:gdLst>
              <a:gd name="connsiteX0" fmla="*/ 111225 w 156699"/>
              <a:gd name="connsiteY0" fmla="*/ 0 h 68717"/>
              <a:gd name="connsiteX1" fmla="*/ 31909 w 156699"/>
              <a:gd name="connsiteY1" fmla="*/ 0 h 68717"/>
              <a:gd name="connsiteX2" fmla="*/ 2826 w 156699"/>
              <a:gd name="connsiteY2" fmla="*/ 19030 h 68717"/>
              <a:gd name="connsiteX3" fmla="*/ 8643 w 156699"/>
              <a:gd name="connsiteY3" fmla="*/ 53388 h 68717"/>
              <a:gd name="connsiteX4" fmla="*/ 21862 w 156699"/>
              <a:gd name="connsiteY4" fmla="*/ 68717 h 68717"/>
              <a:gd name="connsiteX5" fmla="*/ 156699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4" y="0"/>
                  <a:pt x="6528" y="10043"/>
                  <a:pt x="2826" y="19030"/>
                </a:cubicBezTo>
                <a:cubicBezTo>
                  <a:pt x="-1403" y="28016"/>
                  <a:pt x="-1933" y="41759"/>
                  <a:pt x="8643" y="53388"/>
                </a:cubicBezTo>
                <a:cubicBezTo>
                  <a:pt x="13402" y="58674"/>
                  <a:pt x="17632" y="63431"/>
                  <a:pt x="21862" y="68717"/>
                </a:cubicBezTo>
                <a:lnTo>
                  <a:pt x="156699"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458CF85-E119-CD15-EF25-218793C71504}"/>
              </a:ext>
            </a:extLst>
          </p:cNvPr>
          <p:cNvSpPr/>
          <p:nvPr/>
        </p:nvSpPr>
        <p:spPr>
          <a:xfrm>
            <a:off x="7179044" y="2988888"/>
            <a:ext cx="531211" cy="254738"/>
          </a:xfrm>
          <a:custGeom>
            <a:avLst/>
            <a:gdLst>
              <a:gd name="connsiteX0" fmla="*/ 27496 w 143297"/>
              <a:gd name="connsiteY0" fmla="*/ 68717 h 68717"/>
              <a:gd name="connsiteX1" fmla="*/ 143297 w 143297"/>
              <a:gd name="connsiteY1" fmla="*/ 68717 h 68717"/>
              <a:gd name="connsiteX2" fmla="*/ 123733 w 143297"/>
              <a:gd name="connsiteY2" fmla="*/ 0 h 68717"/>
              <a:gd name="connsiteX3" fmla="*/ 0 w 143297"/>
              <a:gd name="connsiteY3" fmla="*/ 0 h 68717"/>
              <a:gd name="connsiteX4" fmla="*/ 3701 w 143297"/>
              <a:gd name="connsiteY4" fmla="*/ 6872 h 68717"/>
              <a:gd name="connsiteX5" fmla="*/ 27496 w 143297"/>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297" h="68717">
                <a:moveTo>
                  <a:pt x="27496" y="68717"/>
                </a:moveTo>
                <a:lnTo>
                  <a:pt x="143297" y="68717"/>
                </a:lnTo>
                <a:cubicBezTo>
                  <a:pt x="138538" y="44931"/>
                  <a:pt x="131665" y="22201"/>
                  <a:pt x="123733" y="0"/>
                </a:cubicBezTo>
                <a:lnTo>
                  <a:pt x="0" y="0"/>
                </a:lnTo>
                <a:cubicBezTo>
                  <a:pt x="1057" y="2115"/>
                  <a:pt x="2644"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ACE9C604-4E37-6B6F-8739-FF61928431F1}"/>
              </a:ext>
            </a:extLst>
          </p:cNvPr>
          <p:cNvSpPr/>
          <p:nvPr/>
        </p:nvSpPr>
        <p:spPr>
          <a:xfrm>
            <a:off x="3477712" y="2295212"/>
            <a:ext cx="5242534" cy="2549348"/>
          </a:xfrm>
          <a:custGeom>
            <a:avLst/>
            <a:gdLst>
              <a:gd name="connsiteX0" fmla="*/ 216400 w 1414203"/>
              <a:gd name="connsiteY0" fmla="*/ 639599 h 687701"/>
              <a:gd name="connsiteX1" fmla="*/ 233850 w 1414203"/>
              <a:gd name="connsiteY1" fmla="*/ 666557 h 687701"/>
              <a:gd name="connsiteX2" fmla="*/ 45606 w 1414203"/>
              <a:gd name="connsiteY2" fmla="*/ 666557 h 687701"/>
              <a:gd name="connsiteX3" fmla="*/ 35560 w 1414203"/>
              <a:gd name="connsiteY3" fmla="*/ 676601 h 687701"/>
              <a:gd name="connsiteX4" fmla="*/ 35560 w 1414203"/>
              <a:gd name="connsiteY4" fmla="*/ 687701 h 687701"/>
              <a:gd name="connsiteX5" fmla="*/ 2776 w 1414203"/>
              <a:gd name="connsiteY5" fmla="*/ 654928 h 687701"/>
              <a:gd name="connsiteX6" fmla="*/ 2776 w 1414203"/>
              <a:gd name="connsiteY6" fmla="*/ 642242 h 687701"/>
              <a:gd name="connsiteX7" fmla="*/ 35560 w 1414203"/>
              <a:gd name="connsiteY7" fmla="*/ 609469 h 687701"/>
              <a:gd name="connsiteX8" fmla="*/ 35560 w 1414203"/>
              <a:gd name="connsiteY8" fmla="*/ 620570 h 687701"/>
              <a:gd name="connsiteX9" fmla="*/ 45606 w 1414203"/>
              <a:gd name="connsiteY9" fmla="*/ 630613 h 687701"/>
              <a:gd name="connsiteX10" fmla="*/ 211641 w 1414203"/>
              <a:gd name="connsiteY10" fmla="*/ 630613 h 687701"/>
              <a:gd name="connsiteX11" fmla="*/ 211641 w 1414203"/>
              <a:gd name="connsiteY11" fmla="*/ 630613 h 687701"/>
              <a:gd name="connsiteX12" fmla="*/ 213756 w 1414203"/>
              <a:gd name="connsiteY12" fmla="*/ 634313 h 687701"/>
              <a:gd name="connsiteX13" fmla="*/ 216400 w 1414203"/>
              <a:gd name="connsiteY13" fmla="*/ 638542 h 687701"/>
              <a:gd name="connsiteX14" fmla="*/ 1413014 w 1414203"/>
              <a:gd name="connsiteY14" fmla="*/ 32773 h 687701"/>
              <a:gd name="connsiteX15" fmla="*/ 1380230 w 1414203"/>
              <a:gd name="connsiteY15" fmla="*/ 0 h 687701"/>
              <a:gd name="connsiteX16" fmla="*/ 1380230 w 1414203"/>
              <a:gd name="connsiteY16" fmla="*/ 11100 h 687701"/>
              <a:gd name="connsiteX17" fmla="*/ 1370183 w 1414203"/>
              <a:gd name="connsiteY17" fmla="*/ 21144 h 687701"/>
              <a:gd name="connsiteX18" fmla="*/ 711860 w 1414203"/>
              <a:gd name="connsiteY18" fmla="*/ 21144 h 687701"/>
              <a:gd name="connsiteX19" fmla="*/ 385608 w 1414203"/>
              <a:gd name="connsiteY19" fmla="*/ 347287 h 687701"/>
              <a:gd name="connsiteX20" fmla="*/ 387723 w 1414203"/>
              <a:gd name="connsiteY20" fmla="*/ 379531 h 687701"/>
              <a:gd name="connsiteX21" fmla="*/ 388252 w 1414203"/>
              <a:gd name="connsiteY21" fmla="*/ 383759 h 687701"/>
              <a:gd name="connsiteX22" fmla="*/ 388780 w 1414203"/>
              <a:gd name="connsiteY22" fmla="*/ 387988 h 687701"/>
              <a:gd name="connsiteX23" fmla="*/ 395655 w 1414203"/>
              <a:gd name="connsiteY23" fmla="*/ 423404 h 687701"/>
              <a:gd name="connsiteX24" fmla="*/ 396712 w 1414203"/>
              <a:gd name="connsiteY24" fmla="*/ 427633 h 687701"/>
              <a:gd name="connsiteX25" fmla="*/ 397770 w 1414203"/>
              <a:gd name="connsiteY25" fmla="*/ 431862 h 687701"/>
              <a:gd name="connsiteX26" fmla="*/ 422622 w 1414203"/>
              <a:gd name="connsiteY26" fmla="*/ 493178 h 687701"/>
              <a:gd name="connsiteX27" fmla="*/ 426852 w 1414203"/>
              <a:gd name="connsiteY27" fmla="*/ 500579 h 687701"/>
              <a:gd name="connsiteX28" fmla="*/ 429496 w 1414203"/>
              <a:gd name="connsiteY28" fmla="*/ 504808 h 687701"/>
              <a:gd name="connsiteX29" fmla="*/ 432140 w 1414203"/>
              <a:gd name="connsiteY29" fmla="*/ 509036 h 687701"/>
              <a:gd name="connsiteX30" fmla="*/ 456992 w 1414203"/>
              <a:gd name="connsiteY30" fmla="*/ 544452 h 687701"/>
              <a:gd name="connsiteX31" fmla="*/ 460693 w 1414203"/>
              <a:gd name="connsiteY31" fmla="*/ 548681 h 687701"/>
              <a:gd name="connsiteX32" fmla="*/ 464395 w 1414203"/>
              <a:gd name="connsiteY32" fmla="*/ 552910 h 687701"/>
              <a:gd name="connsiteX33" fmla="*/ 706573 w 1414203"/>
              <a:gd name="connsiteY33" fmla="*/ 663386 h 687701"/>
              <a:gd name="connsiteX34" fmla="*/ 722965 w 1414203"/>
              <a:gd name="connsiteY34" fmla="*/ 663386 h 687701"/>
              <a:gd name="connsiteX35" fmla="*/ 1027538 w 1414203"/>
              <a:gd name="connsiteY35" fmla="*/ 362087 h 687701"/>
              <a:gd name="connsiteX36" fmla="*/ 1026480 w 1414203"/>
              <a:gd name="connsiteY36" fmla="*/ 308170 h 687701"/>
              <a:gd name="connsiteX37" fmla="*/ 912794 w 1414203"/>
              <a:gd name="connsiteY37" fmla="*/ 308170 h 687701"/>
              <a:gd name="connsiteX38" fmla="*/ 915438 w 1414203"/>
              <a:gd name="connsiteY38" fmla="*/ 354158 h 687701"/>
              <a:gd name="connsiteX39" fmla="*/ 723494 w 1414203"/>
              <a:gd name="connsiteY39" fmla="*/ 550267 h 687701"/>
              <a:gd name="connsiteX40" fmla="*/ 706573 w 1414203"/>
              <a:gd name="connsiteY40" fmla="*/ 550795 h 687701"/>
              <a:gd name="connsiteX41" fmla="*/ 675904 w 1414203"/>
              <a:gd name="connsiteY41" fmla="*/ 548681 h 687701"/>
              <a:gd name="connsiteX42" fmla="*/ 654225 w 1414203"/>
              <a:gd name="connsiteY42" fmla="*/ 544452 h 687701"/>
              <a:gd name="connsiteX43" fmla="*/ 542124 w 1414203"/>
              <a:gd name="connsiteY43" fmla="*/ 470449 h 687701"/>
              <a:gd name="connsiteX44" fmla="*/ 537365 w 1414203"/>
              <a:gd name="connsiteY44" fmla="*/ 464634 h 687701"/>
              <a:gd name="connsiteX45" fmla="*/ 519388 w 1414203"/>
              <a:gd name="connsiteY45" fmla="*/ 435033 h 687701"/>
              <a:gd name="connsiteX46" fmla="*/ 517801 w 1414203"/>
              <a:gd name="connsiteY46" fmla="*/ 431862 h 687701"/>
              <a:gd name="connsiteX47" fmla="*/ 515686 w 1414203"/>
              <a:gd name="connsiteY47" fmla="*/ 427633 h 687701"/>
              <a:gd name="connsiteX48" fmla="*/ 513571 w 1414203"/>
              <a:gd name="connsiteY48" fmla="*/ 423404 h 687701"/>
              <a:gd name="connsiteX49" fmla="*/ 502466 w 1414203"/>
              <a:gd name="connsiteY49" fmla="*/ 387988 h 687701"/>
              <a:gd name="connsiteX50" fmla="*/ 501409 w 1414203"/>
              <a:gd name="connsiteY50" fmla="*/ 383759 h 687701"/>
              <a:gd name="connsiteX51" fmla="*/ 500351 w 1414203"/>
              <a:gd name="connsiteY51" fmla="*/ 379531 h 687701"/>
              <a:gd name="connsiteX52" fmla="*/ 497179 w 1414203"/>
              <a:gd name="connsiteY52" fmla="*/ 343586 h 687701"/>
              <a:gd name="connsiteX53" fmla="*/ 557988 w 1414203"/>
              <a:gd name="connsiteY53" fmla="*/ 197166 h 687701"/>
              <a:gd name="connsiteX54" fmla="*/ 709217 w 1414203"/>
              <a:gd name="connsiteY54" fmla="*/ 133734 h 687701"/>
              <a:gd name="connsiteX55" fmla="*/ 950338 w 1414203"/>
              <a:gd name="connsiteY55" fmla="*/ 133734 h 687701"/>
              <a:gd name="connsiteX56" fmla="*/ 941877 w 1414203"/>
              <a:gd name="connsiteY56" fmla="*/ 124220 h 687701"/>
              <a:gd name="connsiteX57" fmla="*/ 933417 w 1414203"/>
              <a:gd name="connsiteY57" fmla="*/ 111005 h 687701"/>
              <a:gd name="connsiteX58" fmla="*/ 931301 w 1414203"/>
              <a:gd name="connsiteY58" fmla="*/ 102547 h 687701"/>
              <a:gd name="connsiteX59" fmla="*/ 971489 w 1414203"/>
              <a:gd name="connsiteY59" fmla="*/ 56031 h 687701"/>
              <a:gd name="connsiteX60" fmla="*/ 1368597 w 1414203"/>
              <a:gd name="connsiteY60" fmla="*/ 56031 h 687701"/>
              <a:gd name="connsiteX61" fmla="*/ 1378644 w 1414203"/>
              <a:gd name="connsiteY61" fmla="*/ 66074 h 687701"/>
              <a:gd name="connsiteX62" fmla="*/ 1378644 w 1414203"/>
              <a:gd name="connsiteY62" fmla="*/ 77175 h 687701"/>
              <a:gd name="connsiteX63" fmla="*/ 1411428 w 1414203"/>
              <a:gd name="connsiteY63" fmla="*/ 44402 h 687701"/>
              <a:gd name="connsiteX64" fmla="*/ 1411428 w 1414203"/>
              <a:gd name="connsiteY64" fmla="*/ 31716 h 68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414203" h="687701">
                <a:moveTo>
                  <a:pt x="216400" y="639599"/>
                </a:moveTo>
                <a:cubicBezTo>
                  <a:pt x="222217" y="648585"/>
                  <a:pt x="228033" y="658100"/>
                  <a:pt x="233850" y="666557"/>
                </a:cubicBezTo>
                <a:lnTo>
                  <a:pt x="45606" y="666557"/>
                </a:lnTo>
                <a:cubicBezTo>
                  <a:pt x="39790" y="666557"/>
                  <a:pt x="35560" y="671315"/>
                  <a:pt x="35560" y="676601"/>
                </a:cubicBezTo>
                <a:lnTo>
                  <a:pt x="35560" y="687701"/>
                </a:lnTo>
                <a:lnTo>
                  <a:pt x="2776" y="654928"/>
                </a:lnTo>
                <a:cubicBezTo>
                  <a:pt x="-925" y="651228"/>
                  <a:pt x="-925" y="645942"/>
                  <a:pt x="2776" y="642242"/>
                </a:cubicBezTo>
                <a:lnTo>
                  <a:pt x="35560" y="609469"/>
                </a:lnTo>
                <a:lnTo>
                  <a:pt x="35560" y="620570"/>
                </a:lnTo>
                <a:cubicBezTo>
                  <a:pt x="35560" y="626384"/>
                  <a:pt x="40319" y="630613"/>
                  <a:pt x="45606" y="630613"/>
                </a:cubicBezTo>
                <a:lnTo>
                  <a:pt x="211641" y="630613"/>
                </a:lnTo>
                <a:cubicBezTo>
                  <a:pt x="211641" y="630613"/>
                  <a:pt x="211641" y="630613"/>
                  <a:pt x="211641" y="630613"/>
                </a:cubicBezTo>
                <a:cubicBezTo>
                  <a:pt x="212170" y="631670"/>
                  <a:pt x="213228" y="633256"/>
                  <a:pt x="213756" y="634313"/>
                </a:cubicBezTo>
                <a:cubicBezTo>
                  <a:pt x="214814" y="635899"/>
                  <a:pt x="215343" y="636956"/>
                  <a:pt x="216400" y="638542"/>
                </a:cubicBezTo>
                <a:close/>
                <a:moveTo>
                  <a:pt x="1413014" y="32773"/>
                </a:moveTo>
                <a:lnTo>
                  <a:pt x="1380230" y="0"/>
                </a:lnTo>
                <a:lnTo>
                  <a:pt x="1380230" y="11100"/>
                </a:lnTo>
                <a:cubicBezTo>
                  <a:pt x="1380230" y="16915"/>
                  <a:pt x="1375471" y="21144"/>
                  <a:pt x="1370183" y="21144"/>
                </a:cubicBezTo>
                <a:lnTo>
                  <a:pt x="711860" y="21144"/>
                </a:lnTo>
                <a:cubicBezTo>
                  <a:pt x="531549" y="21144"/>
                  <a:pt x="382964" y="167036"/>
                  <a:pt x="385608" y="347287"/>
                </a:cubicBezTo>
                <a:cubicBezTo>
                  <a:pt x="385608" y="357858"/>
                  <a:pt x="386665" y="368959"/>
                  <a:pt x="387723" y="379531"/>
                </a:cubicBezTo>
                <a:cubicBezTo>
                  <a:pt x="387723" y="381116"/>
                  <a:pt x="387723" y="382702"/>
                  <a:pt x="388252" y="383759"/>
                </a:cubicBezTo>
                <a:cubicBezTo>
                  <a:pt x="388252" y="385345"/>
                  <a:pt x="388252" y="386931"/>
                  <a:pt x="388780" y="387988"/>
                </a:cubicBezTo>
                <a:cubicBezTo>
                  <a:pt x="390367" y="400146"/>
                  <a:pt x="393011" y="411775"/>
                  <a:pt x="395655" y="423404"/>
                </a:cubicBezTo>
                <a:cubicBezTo>
                  <a:pt x="395655" y="424990"/>
                  <a:pt x="396183" y="426576"/>
                  <a:pt x="396712" y="427633"/>
                </a:cubicBezTo>
                <a:cubicBezTo>
                  <a:pt x="396712" y="429219"/>
                  <a:pt x="397770" y="430804"/>
                  <a:pt x="397770" y="431862"/>
                </a:cubicBezTo>
                <a:cubicBezTo>
                  <a:pt x="404115" y="453534"/>
                  <a:pt x="412575" y="473620"/>
                  <a:pt x="422622" y="493178"/>
                </a:cubicBezTo>
                <a:cubicBezTo>
                  <a:pt x="424208" y="495821"/>
                  <a:pt x="425266" y="497936"/>
                  <a:pt x="426852" y="500579"/>
                </a:cubicBezTo>
                <a:cubicBezTo>
                  <a:pt x="427910" y="502165"/>
                  <a:pt x="428438" y="503750"/>
                  <a:pt x="429496" y="504808"/>
                </a:cubicBezTo>
                <a:cubicBezTo>
                  <a:pt x="430553" y="506393"/>
                  <a:pt x="431082" y="507979"/>
                  <a:pt x="432140" y="509036"/>
                </a:cubicBezTo>
                <a:cubicBezTo>
                  <a:pt x="439542" y="521194"/>
                  <a:pt x="448003" y="532823"/>
                  <a:pt x="456992" y="544452"/>
                </a:cubicBezTo>
                <a:cubicBezTo>
                  <a:pt x="458049" y="546038"/>
                  <a:pt x="459107" y="547624"/>
                  <a:pt x="460693" y="548681"/>
                </a:cubicBezTo>
                <a:cubicBezTo>
                  <a:pt x="461751" y="550267"/>
                  <a:pt x="463337" y="551852"/>
                  <a:pt x="464395" y="552910"/>
                </a:cubicBezTo>
                <a:cubicBezTo>
                  <a:pt x="523617" y="620570"/>
                  <a:pt x="610336" y="663386"/>
                  <a:pt x="706573" y="663386"/>
                </a:cubicBezTo>
                <a:cubicBezTo>
                  <a:pt x="802810" y="663386"/>
                  <a:pt x="717678" y="663386"/>
                  <a:pt x="722965" y="663386"/>
                </a:cubicBezTo>
                <a:cubicBezTo>
                  <a:pt x="885827" y="655457"/>
                  <a:pt x="1018020" y="524366"/>
                  <a:pt x="1027538" y="362087"/>
                </a:cubicBezTo>
                <a:cubicBezTo>
                  <a:pt x="1028596" y="343586"/>
                  <a:pt x="1028067" y="325614"/>
                  <a:pt x="1026480" y="308170"/>
                </a:cubicBezTo>
                <a:lnTo>
                  <a:pt x="912794" y="308170"/>
                </a:lnTo>
                <a:cubicBezTo>
                  <a:pt x="915438" y="323500"/>
                  <a:pt x="915967" y="338829"/>
                  <a:pt x="915438" y="354158"/>
                </a:cubicBezTo>
                <a:cubicBezTo>
                  <a:pt x="909622" y="457763"/>
                  <a:pt x="827133" y="542338"/>
                  <a:pt x="723494" y="550267"/>
                </a:cubicBezTo>
                <a:cubicBezTo>
                  <a:pt x="717678" y="550267"/>
                  <a:pt x="712390" y="550795"/>
                  <a:pt x="706573" y="550795"/>
                </a:cubicBezTo>
                <a:cubicBezTo>
                  <a:pt x="695997" y="550795"/>
                  <a:pt x="685951" y="550267"/>
                  <a:pt x="675904" y="548681"/>
                </a:cubicBezTo>
                <a:cubicBezTo>
                  <a:pt x="668501" y="547624"/>
                  <a:pt x="661098" y="546038"/>
                  <a:pt x="654225" y="544452"/>
                </a:cubicBezTo>
                <a:cubicBezTo>
                  <a:pt x="609279" y="532823"/>
                  <a:pt x="570150" y="506393"/>
                  <a:pt x="542124" y="470449"/>
                </a:cubicBezTo>
                <a:cubicBezTo>
                  <a:pt x="540539" y="468334"/>
                  <a:pt x="538952" y="466220"/>
                  <a:pt x="537365" y="464634"/>
                </a:cubicBezTo>
                <a:cubicBezTo>
                  <a:pt x="530492" y="455120"/>
                  <a:pt x="524675" y="445605"/>
                  <a:pt x="519388" y="435033"/>
                </a:cubicBezTo>
                <a:cubicBezTo>
                  <a:pt x="518858" y="433976"/>
                  <a:pt x="518330" y="432919"/>
                  <a:pt x="517801" y="431862"/>
                </a:cubicBezTo>
                <a:cubicBezTo>
                  <a:pt x="517272" y="430276"/>
                  <a:pt x="516214" y="428690"/>
                  <a:pt x="515686" y="427633"/>
                </a:cubicBezTo>
                <a:cubicBezTo>
                  <a:pt x="515157" y="426047"/>
                  <a:pt x="514628" y="424461"/>
                  <a:pt x="513571" y="423404"/>
                </a:cubicBezTo>
                <a:cubicBezTo>
                  <a:pt x="508812" y="412304"/>
                  <a:pt x="505110" y="400146"/>
                  <a:pt x="502466" y="387988"/>
                </a:cubicBezTo>
                <a:cubicBezTo>
                  <a:pt x="502466" y="386402"/>
                  <a:pt x="501938" y="384817"/>
                  <a:pt x="501409" y="383759"/>
                </a:cubicBezTo>
                <a:cubicBezTo>
                  <a:pt x="501409" y="382174"/>
                  <a:pt x="500881" y="380588"/>
                  <a:pt x="500351" y="379531"/>
                </a:cubicBezTo>
                <a:cubicBezTo>
                  <a:pt x="498237" y="367902"/>
                  <a:pt x="497179" y="355744"/>
                  <a:pt x="497179" y="343586"/>
                </a:cubicBezTo>
                <a:cubicBezTo>
                  <a:pt x="497179" y="289141"/>
                  <a:pt x="518858" y="236810"/>
                  <a:pt x="557988" y="197166"/>
                </a:cubicBezTo>
                <a:cubicBezTo>
                  <a:pt x="598174" y="156993"/>
                  <a:pt x="653167" y="133734"/>
                  <a:pt x="709217" y="133734"/>
                </a:cubicBezTo>
                <a:lnTo>
                  <a:pt x="950338" y="133734"/>
                </a:lnTo>
                <a:cubicBezTo>
                  <a:pt x="947694" y="130563"/>
                  <a:pt x="945050" y="127391"/>
                  <a:pt x="941877" y="124220"/>
                </a:cubicBezTo>
                <a:cubicBezTo>
                  <a:pt x="938176" y="119991"/>
                  <a:pt x="935532" y="115762"/>
                  <a:pt x="933417" y="111005"/>
                </a:cubicBezTo>
                <a:cubicBezTo>
                  <a:pt x="932359" y="108362"/>
                  <a:pt x="931831" y="105190"/>
                  <a:pt x="931301" y="102547"/>
                </a:cubicBezTo>
                <a:cubicBezTo>
                  <a:pt x="928129" y="79818"/>
                  <a:pt x="945050" y="56031"/>
                  <a:pt x="971489" y="56031"/>
                </a:cubicBezTo>
                <a:lnTo>
                  <a:pt x="1368597" y="56031"/>
                </a:lnTo>
                <a:cubicBezTo>
                  <a:pt x="1374413" y="56031"/>
                  <a:pt x="1378644" y="60788"/>
                  <a:pt x="1378644" y="66074"/>
                </a:cubicBezTo>
                <a:lnTo>
                  <a:pt x="1378644" y="77175"/>
                </a:lnTo>
                <a:lnTo>
                  <a:pt x="1411428" y="44402"/>
                </a:lnTo>
                <a:cubicBezTo>
                  <a:pt x="1415129" y="40702"/>
                  <a:pt x="1415129" y="35416"/>
                  <a:pt x="1411428" y="31716"/>
                </a:cubicBezTo>
                <a:close/>
              </a:path>
            </a:pathLst>
          </a:custGeom>
          <a:solidFill>
            <a:schemeClr val="accent5"/>
          </a:solidFill>
          <a:ln w="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CBF8BCE-EA08-0BB4-6662-C643FF6B2895}"/>
              </a:ext>
            </a:extLst>
          </p:cNvPr>
          <p:cNvSpPr/>
          <p:nvPr/>
        </p:nvSpPr>
        <p:spPr>
          <a:xfrm>
            <a:off x="6745588" y="2988888"/>
            <a:ext cx="502062" cy="254738"/>
          </a:xfrm>
          <a:custGeom>
            <a:avLst/>
            <a:gdLst>
              <a:gd name="connsiteX0" fmla="*/ 106880 w 135434"/>
              <a:gd name="connsiteY0" fmla="*/ 0 h 68717"/>
              <a:gd name="connsiteX1" fmla="*/ 31795 w 135434"/>
              <a:gd name="connsiteY1" fmla="*/ 0 h 68717"/>
              <a:gd name="connsiteX2" fmla="*/ 4298 w 135434"/>
              <a:gd name="connsiteY2" fmla="*/ 15858 h 68717"/>
              <a:gd name="connsiteX3" fmla="*/ 4827 w 135434"/>
              <a:gd name="connsiteY3" fmla="*/ 48631 h 68717"/>
              <a:gd name="connsiteX4" fmla="*/ 13817 w 135434"/>
              <a:gd name="connsiteY4" fmla="*/ 65546 h 68717"/>
              <a:gd name="connsiteX5" fmla="*/ 15402 w 135434"/>
              <a:gd name="connsiteY5" fmla="*/ 68717 h 68717"/>
              <a:gd name="connsiteX6" fmla="*/ 135434 w 135434"/>
              <a:gd name="connsiteY6" fmla="*/ 68717 h 68717"/>
              <a:gd name="connsiteX7" fmla="*/ 111111 w 135434"/>
              <a:gd name="connsiteY7" fmla="*/ 7400 h 68717"/>
              <a:gd name="connsiteX8" fmla="*/ 106880 w 135434"/>
              <a:gd name="connsiteY8" fmla="*/ 0 h 68717"/>
              <a:gd name="connsiteX9" fmla="*/ 106880 w 135434"/>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434" h="68717">
                <a:moveTo>
                  <a:pt x="106880" y="0"/>
                </a:moveTo>
                <a:lnTo>
                  <a:pt x="31795"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5434" y="68717"/>
                </a:lnTo>
                <a:cubicBezTo>
                  <a:pt x="129618" y="47045"/>
                  <a:pt x="121157" y="26959"/>
                  <a:pt x="111111" y="7400"/>
                </a:cubicBezTo>
                <a:cubicBezTo>
                  <a:pt x="110053" y="4757"/>
                  <a:pt x="108467" y="2643"/>
                  <a:pt x="106880" y="0"/>
                </a:cubicBezTo>
                <a:lnTo>
                  <a:pt x="106880" y="0"/>
                </a:lnTo>
                <a:close/>
              </a:path>
            </a:pathLst>
          </a:custGeom>
          <a:solidFill>
            <a:schemeClr val="accent5"/>
          </a:solidFill>
          <a:ln w="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C21EE6F0-3883-6D6A-78DA-611BFCE933EC}"/>
              </a:ext>
            </a:extLst>
          </p:cNvPr>
          <p:cNvSpPr/>
          <p:nvPr/>
        </p:nvSpPr>
        <p:spPr>
          <a:xfrm>
            <a:off x="3477712" y="2745905"/>
            <a:ext cx="5250374" cy="1649923"/>
          </a:xfrm>
          <a:custGeom>
            <a:avLst/>
            <a:gdLst>
              <a:gd name="connsiteX0" fmla="*/ 158235 w 1416318"/>
              <a:gd name="connsiteY0" fmla="*/ 388517 h 445076"/>
              <a:gd name="connsiteX1" fmla="*/ 170397 w 1416318"/>
              <a:gd name="connsiteY1" fmla="*/ 423933 h 445076"/>
              <a:gd name="connsiteX2" fmla="*/ 45606 w 1416318"/>
              <a:gd name="connsiteY2" fmla="*/ 423933 h 445076"/>
              <a:gd name="connsiteX3" fmla="*/ 35560 w 1416318"/>
              <a:gd name="connsiteY3" fmla="*/ 433976 h 445076"/>
              <a:gd name="connsiteX4" fmla="*/ 35560 w 1416318"/>
              <a:gd name="connsiteY4" fmla="*/ 445076 h 445076"/>
              <a:gd name="connsiteX5" fmla="*/ 2776 w 1416318"/>
              <a:gd name="connsiteY5" fmla="*/ 412304 h 445076"/>
              <a:gd name="connsiteX6" fmla="*/ 2776 w 1416318"/>
              <a:gd name="connsiteY6" fmla="*/ 399617 h 445076"/>
              <a:gd name="connsiteX7" fmla="*/ 35560 w 1416318"/>
              <a:gd name="connsiteY7" fmla="*/ 366844 h 445076"/>
              <a:gd name="connsiteX8" fmla="*/ 35560 w 1416318"/>
              <a:gd name="connsiteY8" fmla="*/ 377945 h 445076"/>
              <a:gd name="connsiteX9" fmla="*/ 45606 w 1416318"/>
              <a:gd name="connsiteY9" fmla="*/ 387988 h 445076"/>
              <a:gd name="connsiteX10" fmla="*/ 158764 w 1416318"/>
              <a:gd name="connsiteY10" fmla="*/ 387988 h 445076"/>
              <a:gd name="connsiteX11" fmla="*/ 1413014 w 1416318"/>
              <a:gd name="connsiteY11" fmla="*/ 32773 h 445076"/>
              <a:gd name="connsiteX12" fmla="*/ 1380230 w 1416318"/>
              <a:gd name="connsiteY12" fmla="*/ 0 h 445076"/>
              <a:gd name="connsiteX13" fmla="*/ 1380230 w 1416318"/>
              <a:gd name="connsiteY13" fmla="*/ 11100 h 445076"/>
              <a:gd name="connsiteX14" fmla="*/ 1370183 w 1416318"/>
              <a:gd name="connsiteY14" fmla="*/ 21144 h 445076"/>
              <a:gd name="connsiteX15" fmla="*/ 710803 w 1416318"/>
              <a:gd name="connsiteY15" fmla="*/ 21144 h 445076"/>
              <a:gd name="connsiteX16" fmla="*/ 507754 w 1416318"/>
              <a:gd name="connsiteY16" fmla="*/ 222010 h 445076"/>
              <a:gd name="connsiteX17" fmla="*/ 510927 w 1416318"/>
              <a:gd name="connsiteY17" fmla="*/ 257954 h 445076"/>
              <a:gd name="connsiteX18" fmla="*/ 511985 w 1416318"/>
              <a:gd name="connsiteY18" fmla="*/ 262183 h 445076"/>
              <a:gd name="connsiteX19" fmla="*/ 513042 w 1416318"/>
              <a:gd name="connsiteY19" fmla="*/ 266411 h 445076"/>
              <a:gd name="connsiteX20" fmla="*/ 524675 w 1416318"/>
              <a:gd name="connsiteY20" fmla="*/ 301827 h 445076"/>
              <a:gd name="connsiteX21" fmla="*/ 526790 w 1416318"/>
              <a:gd name="connsiteY21" fmla="*/ 306056 h 445076"/>
              <a:gd name="connsiteX22" fmla="*/ 528905 w 1416318"/>
              <a:gd name="connsiteY22" fmla="*/ 310285 h 445076"/>
              <a:gd name="connsiteX23" fmla="*/ 528905 w 1416318"/>
              <a:gd name="connsiteY23" fmla="*/ 311342 h 445076"/>
              <a:gd name="connsiteX24" fmla="*/ 707102 w 1416318"/>
              <a:gd name="connsiteY24" fmla="*/ 421290 h 445076"/>
              <a:gd name="connsiteX25" fmla="*/ 722965 w 1416318"/>
              <a:gd name="connsiteY25" fmla="*/ 420761 h 445076"/>
              <a:gd name="connsiteX26" fmla="*/ 906449 w 1416318"/>
              <a:gd name="connsiteY26" fmla="*/ 232581 h 445076"/>
              <a:gd name="connsiteX27" fmla="*/ 903805 w 1416318"/>
              <a:gd name="connsiteY27" fmla="*/ 187122 h 445076"/>
              <a:gd name="connsiteX28" fmla="*/ 825547 w 1416318"/>
              <a:gd name="connsiteY28" fmla="*/ 187122 h 445076"/>
              <a:gd name="connsiteX29" fmla="*/ 803338 w 1416318"/>
              <a:gd name="connsiteY29" fmla="*/ 196637 h 445076"/>
              <a:gd name="connsiteX30" fmla="*/ 794350 w 1416318"/>
              <a:gd name="connsiteY30" fmla="*/ 214081 h 445076"/>
              <a:gd name="connsiteX31" fmla="*/ 794350 w 1416318"/>
              <a:gd name="connsiteY31" fmla="*/ 220424 h 445076"/>
              <a:gd name="connsiteX32" fmla="*/ 793292 w 1416318"/>
              <a:gd name="connsiteY32" fmla="*/ 235224 h 445076"/>
              <a:gd name="connsiteX33" fmla="*/ 721907 w 1416318"/>
              <a:gd name="connsiteY33" fmla="*/ 307642 h 445076"/>
              <a:gd name="connsiteX34" fmla="*/ 707102 w 1416318"/>
              <a:gd name="connsiteY34" fmla="*/ 308699 h 445076"/>
              <a:gd name="connsiteX35" fmla="*/ 687537 w 1416318"/>
              <a:gd name="connsiteY35" fmla="*/ 306585 h 445076"/>
              <a:gd name="connsiteX36" fmla="*/ 673789 w 1416318"/>
              <a:gd name="connsiteY36" fmla="*/ 302356 h 445076"/>
              <a:gd name="connsiteX37" fmla="*/ 643120 w 1416318"/>
              <a:gd name="connsiteY37" fmla="*/ 281212 h 445076"/>
              <a:gd name="connsiteX38" fmla="*/ 623556 w 1416318"/>
              <a:gd name="connsiteY38" fmla="*/ 247382 h 445076"/>
              <a:gd name="connsiteX39" fmla="*/ 621969 w 1416318"/>
              <a:gd name="connsiteY39" fmla="*/ 241039 h 445076"/>
              <a:gd name="connsiteX40" fmla="*/ 620383 w 1416318"/>
              <a:gd name="connsiteY40" fmla="*/ 231524 h 445076"/>
              <a:gd name="connsiteX41" fmla="*/ 620383 w 1416318"/>
              <a:gd name="connsiteY41" fmla="*/ 215138 h 445076"/>
              <a:gd name="connsiteX42" fmla="*/ 709217 w 1416318"/>
              <a:gd name="connsiteY42" fmla="*/ 134792 h 445076"/>
              <a:gd name="connsiteX43" fmla="*/ 887414 w 1416318"/>
              <a:gd name="connsiteY43" fmla="*/ 134792 h 445076"/>
              <a:gd name="connsiteX44" fmla="*/ 887414 w 1416318"/>
              <a:gd name="connsiteY44" fmla="*/ 133734 h 445076"/>
              <a:gd name="connsiteX45" fmla="*/ 879482 w 1416318"/>
              <a:gd name="connsiteY45" fmla="*/ 118934 h 445076"/>
              <a:gd name="connsiteX46" fmla="*/ 873666 w 1416318"/>
              <a:gd name="connsiteY46" fmla="*/ 103076 h 445076"/>
              <a:gd name="connsiteX47" fmla="*/ 873666 w 1416318"/>
              <a:gd name="connsiteY47" fmla="*/ 95675 h 445076"/>
              <a:gd name="connsiteX48" fmla="*/ 913852 w 1416318"/>
              <a:gd name="connsiteY48" fmla="*/ 57088 h 445076"/>
              <a:gd name="connsiteX49" fmla="*/ 1370712 w 1416318"/>
              <a:gd name="connsiteY49" fmla="*/ 57088 h 445076"/>
              <a:gd name="connsiteX50" fmla="*/ 1380758 w 1416318"/>
              <a:gd name="connsiteY50" fmla="*/ 67132 h 445076"/>
              <a:gd name="connsiteX51" fmla="*/ 1380758 w 1416318"/>
              <a:gd name="connsiteY51" fmla="*/ 78232 h 445076"/>
              <a:gd name="connsiteX52" fmla="*/ 1413543 w 1416318"/>
              <a:gd name="connsiteY52" fmla="*/ 45459 h 445076"/>
              <a:gd name="connsiteX53" fmla="*/ 1413543 w 1416318"/>
              <a:gd name="connsiteY53" fmla="*/ 32773 h 44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6318" h="445076">
                <a:moveTo>
                  <a:pt x="158235" y="388517"/>
                </a:moveTo>
                <a:cubicBezTo>
                  <a:pt x="161936" y="400146"/>
                  <a:pt x="165638" y="412304"/>
                  <a:pt x="170397" y="423933"/>
                </a:cubicBezTo>
                <a:lnTo>
                  <a:pt x="45606" y="423933"/>
                </a:lnTo>
                <a:cubicBezTo>
                  <a:pt x="39790" y="423933"/>
                  <a:pt x="35560" y="428690"/>
                  <a:pt x="35560" y="433976"/>
                </a:cubicBezTo>
                <a:lnTo>
                  <a:pt x="35560" y="445076"/>
                </a:lnTo>
                <a:lnTo>
                  <a:pt x="2776" y="412304"/>
                </a:lnTo>
                <a:cubicBezTo>
                  <a:pt x="-925" y="408603"/>
                  <a:pt x="-925" y="403317"/>
                  <a:pt x="2776" y="399617"/>
                </a:cubicBezTo>
                <a:lnTo>
                  <a:pt x="35560" y="366844"/>
                </a:lnTo>
                <a:lnTo>
                  <a:pt x="35560" y="377945"/>
                </a:lnTo>
                <a:cubicBezTo>
                  <a:pt x="35560" y="383759"/>
                  <a:pt x="40319" y="387988"/>
                  <a:pt x="45606" y="387988"/>
                </a:cubicBezTo>
                <a:lnTo>
                  <a:pt x="158764" y="387988"/>
                </a:lnTo>
                <a:close/>
                <a:moveTo>
                  <a:pt x="1413014" y="32773"/>
                </a:moveTo>
                <a:lnTo>
                  <a:pt x="1380230" y="0"/>
                </a:lnTo>
                <a:lnTo>
                  <a:pt x="1380230" y="11100"/>
                </a:lnTo>
                <a:cubicBezTo>
                  <a:pt x="1380230" y="16915"/>
                  <a:pt x="1375471" y="21144"/>
                  <a:pt x="1370183" y="21144"/>
                </a:cubicBezTo>
                <a:lnTo>
                  <a:pt x="710803" y="21144"/>
                </a:lnTo>
                <a:cubicBezTo>
                  <a:pt x="600289" y="21144"/>
                  <a:pt x="507226" y="111533"/>
                  <a:pt x="507754" y="222010"/>
                </a:cubicBezTo>
                <a:cubicBezTo>
                  <a:pt x="507754" y="234167"/>
                  <a:pt x="508812" y="246325"/>
                  <a:pt x="510927" y="257954"/>
                </a:cubicBezTo>
                <a:cubicBezTo>
                  <a:pt x="510927" y="259540"/>
                  <a:pt x="510927" y="261125"/>
                  <a:pt x="511985" y="262183"/>
                </a:cubicBezTo>
                <a:cubicBezTo>
                  <a:pt x="511985" y="263768"/>
                  <a:pt x="512513" y="265354"/>
                  <a:pt x="513042" y="266411"/>
                </a:cubicBezTo>
                <a:cubicBezTo>
                  <a:pt x="515686" y="278569"/>
                  <a:pt x="519916" y="290198"/>
                  <a:pt x="524675" y="301827"/>
                </a:cubicBezTo>
                <a:cubicBezTo>
                  <a:pt x="525204" y="303413"/>
                  <a:pt x="525733" y="304999"/>
                  <a:pt x="526790" y="306056"/>
                </a:cubicBezTo>
                <a:cubicBezTo>
                  <a:pt x="527319" y="307642"/>
                  <a:pt x="528376" y="309228"/>
                  <a:pt x="528905" y="310285"/>
                </a:cubicBezTo>
                <a:cubicBezTo>
                  <a:pt x="528905" y="310285"/>
                  <a:pt x="528905" y="310813"/>
                  <a:pt x="528905" y="311342"/>
                </a:cubicBezTo>
                <a:cubicBezTo>
                  <a:pt x="561689" y="376359"/>
                  <a:pt x="629372" y="421290"/>
                  <a:pt x="707102" y="421290"/>
                </a:cubicBezTo>
                <a:cubicBezTo>
                  <a:pt x="784831" y="421290"/>
                  <a:pt x="717678" y="421290"/>
                  <a:pt x="722965" y="420761"/>
                </a:cubicBezTo>
                <a:cubicBezTo>
                  <a:pt x="821846" y="412832"/>
                  <a:pt x="901162" y="331957"/>
                  <a:pt x="906449" y="232581"/>
                </a:cubicBezTo>
                <a:cubicBezTo>
                  <a:pt x="907507" y="216724"/>
                  <a:pt x="906449" y="201923"/>
                  <a:pt x="903805" y="187122"/>
                </a:cubicBezTo>
                <a:lnTo>
                  <a:pt x="825547" y="187122"/>
                </a:lnTo>
                <a:cubicBezTo>
                  <a:pt x="817086" y="187122"/>
                  <a:pt x="809155" y="190294"/>
                  <a:pt x="803338" y="196637"/>
                </a:cubicBezTo>
                <a:cubicBezTo>
                  <a:pt x="798579" y="201394"/>
                  <a:pt x="795407" y="207737"/>
                  <a:pt x="794350" y="214081"/>
                </a:cubicBezTo>
                <a:cubicBezTo>
                  <a:pt x="794350" y="216195"/>
                  <a:pt x="793820" y="218309"/>
                  <a:pt x="794350" y="220424"/>
                </a:cubicBezTo>
                <a:cubicBezTo>
                  <a:pt x="794350" y="225181"/>
                  <a:pt x="794350" y="230467"/>
                  <a:pt x="793292" y="235224"/>
                </a:cubicBezTo>
                <a:cubicBezTo>
                  <a:pt x="787475" y="271697"/>
                  <a:pt x="758393" y="301299"/>
                  <a:pt x="721907" y="307642"/>
                </a:cubicBezTo>
                <a:cubicBezTo>
                  <a:pt x="717148" y="308699"/>
                  <a:pt x="711860" y="308699"/>
                  <a:pt x="707102" y="308699"/>
                </a:cubicBezTo>
                <a:cubicBezTo>
                  <a:pt x="702343" y="308699"/>
                  <a:pt x="693883" y="307642"/>
                  <a:pt x="687537" y="306585"/>
                </a:cubicBezTo>
                <a:cubicBezTo>
                  <a:pt x="682778" y="305527"/>
                  <a:pt x="678020" y="303942"/>
                  <a:pt x="673789" y="302356"/>
                </a:cubicBezTo>
                <a:cubicBezTo>
                  <a:pt x="662156" y="297599"/>
                  <a:pt x="651581" y="290198"/>
                  <a:pt x="643120" y="281212"/>
                </a:cubicBezTo>
                <a:cubicBezTo>
                  <a:pt x="634131" y="271169"/>
                  <a:pt x="627786" y="260068"/>
                  <a:pt x="623556" y="247382"/>
                </a:cubicBezTo>
                <a:cubicBezTo>
                  <a:pt x="623027" y="245268"/>
                  <a:pt x="622498" y="243153"/>
                  <a:pt x="621969" y="241039"/>
                </a:cubicBezTo>
                <a:cubicBezTo>
                  <a:pt x="621440" y="237867"/>
                  <a:pt x="620912" y="234696"/>
                  <a:pt x="620383" y="231524"/>
                </a:cubicBezTo>
                <a:cubicBezTo>
                  <a:pt x="619854" y="226238"/>
                  <a:pt x="619854" y="220424"/>
                  <a:pt x="620383" y="215138"/>
                </a:cubicBezTo>
                <a:cubicBezTo>
                  <a:pt x="624084" y="170207"/>
                  <a:pt x="662685" y="134792"/>
                  <a:pt x="709217" y="134792"/>
                </a:cubicBezTo>
                <a:lnTo>
                  <a:pt x="887414" y="134792"/>
                </a:lnTo>
                <a:cubicBezTo>
                  <a:pt x="887414" y="134792"/>
                  <a:pt x="887414" y="134263"/>
                  <a:pt x="887414" y="133734"/>
                </a:cubicBezTo>
                <a:cubicBezTo>
                  <a:pt x="884770" y="128448"/>
                  <a:pt x="882126" y="123691"/>
                  <a:pt x="879482" y="118934"/>
                </a:cubicBezTo>
                <a:cubicBezTo>
                  <a:pt x="876309" y="113648"/>
                  <a:pt x="874723" y="108362"/>
                  <a:pt x="873666" y="103076"/>
                </a:cubicBezTo>
                <a:cubicBezTo>
                  <a:pt x="873666" y="100433"/>
                  <a:pt x="873666" y="97790"/>
                  <a:pt x="873666" y="95675"/>
                </a:cubicBezTo>
                <a:cubicBezTo>
                  <a:pt x="874723" y="75060"/>
                  <a:pt x="891115" y="57088"/>
                  <a:pt x="913852" y="57088"/>
                </a:cubicBezTo>
                <a:lnTo>
                  <a:pt x="1370712" y="57088"/>
                </a:lnTo>
                <a:cubicBezTo>
                  <a:pt x="1376529" y="57088"/>
                  <a:pt x="1380758" y="61846"/>
                  <a:pt x="1380758" y="67132"/>
                </a:cubicBezTo>
                <a:lnTo>
                  <a:pt x="1380758" y="78232"/>
                </a:lnTo>
                <a:lnTo>
                  <a:pt x="1413543" y="45459"/>
                </a:lnTo>
                <a:cubicBezTo>
                  <a:pt x="1417244" y="41759"/>
                  <a:pt x="1417244" y="36473"/>
                  <a:pt x="1413543" y="32773"/>
                </a:cubicBezTo>
                <a:close/>
              </a:path>
            </a:pathLst>
          </a:custGeom>
          <a:solidFill>
            <a:schemeClr val="accent2"/>
          </a:solidFill>
          <a:ln w="0" cap="flat">
            <a:noFill/>
            <a:prstDash val="solid"/>
            <a:miter/>
          </a:ln>
        </p:spPr>
        <p:txBody>
          <a:bodyPr rtlCol="0" anchor="ctr"/>
          <a:lstStyle/>
          <a:p>
            <a:endParaRPr lang="en-US"/>
          </a:p>
        </p:txBody>
      </p:sp>
      <p:sp>
        <p:nvSpPr>
          <p:cNvPr id="28" name="TextBox 27">
            <a:extLst>
              <a:ext uri="{FF2B5EF4-FFF2-40B4-BE49-F238E27FC236}">
                <a16:creationId xmlns:a16="http://schemas.microsoft.com/office/drawing/2014/main" id="{28C76428-4823-379D-897D-34E5F2F4B234}"/>
              </a:ext>
            </a:extLst>
          </p:cNvPr>
          <p:cNvSpPr txBox="1"/>
          <p:nvPr/>
        </p:nvSpPr>
        <p:spPr>
          <a:xfrm>
            <a:off x="5915031" y="3410256"/>
            <a:ext cx="361938" cy="319260"/>
          </a:xfrm>
          <a:prstGeom prst="rect">
            <a:avLst/>
          </a:prstGeom>
          <a:noFill/>
        </p:spPr>
        <p:txBody>
          <a:bodyPr wrap="none" rtlCol="0">
            <a:spAutoFit/>
          </a:bodyPr>
          <a:lstStyle/>
          <a:p>
            <a:pPr algn="ctr"/>
            <a:r>
              <a:rPr lang="en-US" b="1" dirty="0">
                <a:solidFill>
                  <a:schemeClr val="bg1"/>
                </a:solidFill>
              </a:rPr>
              <a:t>01</a:t>
            </a:r>
          </a:p>
        </p:txBody>
      </p:sp>
      <p:sp>
        <p:nvSpPr>
          <p:cNvPr id="29" name="TextBox 28">
            <a:extLst>
              <a:ext uri="{FF2B5EF4-FFF2-40B4-BE49-F238E27FC236}">
                <a16:creationId xmlns:a16="http://schemas.microsoft.com/office/drawing/2014/main" id="{085607E4-71CE-32FA-2812-AE6667CBDB42}"/>
              </a:ext>
            </a:extLst>
          </p:cNvPr>
          <p:cNvSpPr txBox="1"/>
          <p:nvPr/>
        </p:nvSpPr>
        <p:spPr>
          <a:xfrm>
            <a:off x="5915031" y="3916940"/>
            <a:ext cx="361938" cy="319260"/>
          </a:xfrm>
          <a:prstGeom prst="rect">
            <a:avLst/>
          </a:prstGeom>
          <a:noFill/>
        </p:spPr>
        <p:txBody>
          <a:bodyPr wrap="none" rtlCol="0">
            <a:spAutoFit/>
          </a:bodyPr>
          <a:lstStyle/>
          <a:p>
            <a:pPr algn="ctr"/>
            <a:r>
              <a:rPr lang="en-US" b="1" dirty="0">
                <a:solidFill>
                  <a:schemeClr val="bg1"/>
                </a:solidFill>
              </a:rPr>
              <a:t>02</a:t>
            </a:r>
          </a:p>
        </p:txBody>
      </p:sp>
      <p:sp>
        <p:nvSpPr>
          <p:cNvPr id="30" name="TextBox 29">
            <a:extLst>
              <a:ext uri="{FF2B5EF4-FFF2-40B4-BE49-F238E27FC236}">
                <a16:creationId xmlns:a16="http://schemas.microsoft.com/office/drawing/2014/main" id="{7D0F7FF4-A974-78EC-60FD-0CE16AFCE150}"/>
              </a:ext>
            </a:extLst>
          </p:cNvPr>
          <p:cNvSpPr txBox="1"/>
          <p:nvPr/>
        </p:nvSpPr>
        <p:spPr>
          <a:xfrm>
            <a:off x="5915031" y="4368614"/>
            <a:ext cx="361938" cy="319260"/>
          </a:xfrm>
          <a:prstGeom prst="rect">
            <a:avLst/>
          </a:prstGeom>
          <a:noFill/>
        </p:spPr>
        <p:txBody>
          <a:bodyPr wrap="none" rtlCol="0">
            <a:spAutoFit/>
          </a:bodyPr>
          <a:lstStyle/>
          <a:p>
            <a:pPr algn="ctr"/>
            <a:r>
              <a:rPr lang="en-US" b="1" dirty="0">
                <a:solidFill>
                  <a:schemeClr val="bg1"/>
                </a:solidFill>
              </a:rPr>
              <a:t>03</a:t>
            </a:r>
          </a:p>
        </p:txBody>
      </p:sp>
      <p:sp>
        <p:nvSpPr>
          <p:cNvPr id="31" name="TextBox 30">
            <a:extLst>
              <a:ext uri="{FF2B5EF4-FFF2-40B4-BE49-F238E27FC236}">
                <a16:creationId xmlns:a16="http://schemas.microsoft.com/office/drawing/2014/main" id="{F86DAC15-FD96-8578-75F9-096105096172}"/>
              </a:ext>
            </a:extLst>
          </p:cNvPr>
          <p:cNvSpPr txBox="1"/>
          <p:nvPr/>
        </p:nvSpPr>
        <p:spPr>
          <a:xfrm>
            <a:off x="5915031" y="4820288"/>
            <a:ext cx="361938" cy="319260"/>
          </a:xfrm>
          <a:prstGeom prst="rect">
            <a:avLst/>
          </a:prstGeom>
          <a:noFill/>
        </p:spPr>
        <p:txBody>
          <a:bodyPr wrap="none" rtlCol="0">
            <a:spAutoFit/>
          </a:bodyPr>
          <a:lstStyle/>
          <a:p>
            <a:pPr algn="ctr"/>
            <a:r>
              <a:rPr lang="en-US" b="1" dirty="0">
                <a:solidFill>
                  <a:schemeClr val="bg1"/>
                </a:solidFill>
              </a:rPr>
              <a:t>04</a:t>
            </a:r>
          </a:p>
        </p:txBody>
      </p:sp>
      <p:sp>
        <p:nvSpPr>
          <p:cNvPr id="32" name="TextBox 31">
            <a:extLst>
              <a:ext uri="{FF2B5EF4-FFF2-40B4-BE49-F238E27FC236}">
                <a16:creationId xmlns:a16="http://schemas.microsoft.com/office/drawing/2014/main" id="{F6BFA7C8-AF9F-9E98-4380-04517A1BA6D5}"/>
              </a:ext>
            </a:extLst>
          </p:cNvPr>
          <p:cNvSpPr txBox="1"/>
          <p:nvPr/>
        </p:nvSpPr>
        <p:spPr>
          <a:xfrm>
            <a:off x="5915031" y="5271963"/>
            <a:ext cx="361938" cy="319260"/>
          </a:xfrm>
          <a:prstGeom prst="rect">
            <a:avLst/>
          </a:prstGeom>
          <a:noFill/>
        </p:spPr>
        <p:txBody>
          <a:bodyPr wrap="none" rtlCol="0">
            <a:spAutoFit/>
          </a:bodyPr>
          <a:lstStyle/>
          <a:p>
            <a:pPr algn="ctr"/>
            <a:r>
              <a:rPr lang="en-US" b="1" dirty="0">
                <a:solidFill>
                  <a:schemeClr val="bg1"/>
                </a:solidFill>
              </a:rPr>
              <a:t>05</a:t>
            </a:r>
          </a:p>
        </p:txBody>
      </p:sp>
      <p:sp>
        <p:nvSpPr>
          <p:cNvPr id="3" name="TextBox 2">
            <a:extLst>
              <a:ext uri="{FF2B5EF4-FFF2-40B4-BE49-F238E27FC236}">
                <a16:creationId xmlns:a16="http://schemas.microsoft.com/office/drawing/2014/main" id="{C92846DE-A745-E9D2-1615-D222838FEC15}"/>
              </a:ext>
            </a:extLst>
          </p:cNvPr>
          <p:cNvSpPr txBox="1"/>
          <p:nvPr/>
        </p:nvSpPr>
        <p:spPr>
          <a:xfrm>
            <a:off x="8822438" y="3108643"/>
            <a:ext cx="2194560" cy="400110"/>
          </a:xfrm>
          <a:prstGeom prst="rect">
            <a:avLst/>
          </a:prstGeom>
          <a:noFill/>
        </p:spPr>
        <p:txBody>
          <a:bodyPr wrap="square" lIns="0" rIns="0" rtlCol="0" anchor="b">
            <a:spAutoFit/>
          </a:bodyPr>
          <a:lstStyle/>
          <a:p>
            <a:r>
              <a:rPr lang="en-US" sz="2000" b="1" noProof="1">
                <a:solidFill>
                  <a:srgbClr val="805AAB"/>
                </a:solidFill>
              </a:rPr>
              <a:t>Lorem Ipsum</a:t>
            </a:r>
          </a:p>
        </p:txBody>
      </p:sp>
      <p:sp>
        <p:nvSpPr>
          <p:cNvPr id="4" name="TextBox 3">
            <a:extLst>
              <a:ext uri="{FF2B5EF4-FFF2-40B4-BE49-F238E27FC236}">
                <a16:creationId xmlns:a16="http://schemas.microsoft.com/office/drawing/2014/main" id="{52F723F2-BB78-EE54-3133-EFD5EFF40961}"/>
              </a:ext>
            </a:extLst>
          </p:cNvPr>
          <p:cNvSpPr txBox="1"/>
          <p:nvPr/>
        </p:nvSpPr>
        <p:spPr>
          <a:xfrm>
            <a:off x="8822438" y="2648199"/>
            <a:ext cx="2194560" cy="400110"/>
          </a:xfrm>
          <a:prstGeom prst="rect">
            <a:avLst/>
          </a:prstGeom>
          <a:noFill/>
        </p:spPr>
        <p:txBody>
          <a:bodyPr wrap="square" lIns="0" rIns="0" rtlCol="0" anchor="b">
            <a:spAutoFit/>
          </a:bodyPr>
          <a:lstStyle/>
          <a:p>
            <a:r>
              <a:rPr lang="en-US" sz="2000" b="1" noProof="1">
                <a:solidFill>
                  <a:schemeClr val="accent2"/>
                </a:solidFill>
              </a:rPr>
              <a:t>Lorem Ipsum</a:t>
            </a:r>
          </a:p>
        </p:txBody>
      </p:sp>
      <p:sp>
        <p:nvSpPr>
          <p:cNvPr id="5" name="TextBox 4">
            <a:extLst>
              <a:ext uri="{FF2B5EF4-FFF2-40B4-BE49-F238E27FC236}">
                <a16:creationId xmlns:a16="http://schemas.microsoft.com/office/drawing/2014/main" id="{66C2DB7C-6F03-B1DB-4174-E8107BA7B214}"/>
              </a:ext>
            </a:extLst>
          </p:cNvPr>
          <p:cNvSpPr txBox="1"/>
          <p:nvPr/>
        </p:nvSpPr>
        <p:spPr>
          <a:xfrm>
            <a:off x="8822438" y="2195428"/>
            <a:ext cx="2194560" cy="400110"/>
          </a:xfrm>
          <a:prstGeom prst="rect">
            <a:avLst/>
          </a:prstGeom>
          <a:noFill/>
        </p:spPr>
        <p:txBody>
          <a:bodyPr wrap="square" lIns="0" rIns="0" rtlCol="0" anchor="b">
            <a:spAutoFit/>
          </a:bodyPr>
          <a:lstStyle/>
          <a:p>
            <a:r>
              <a:rPr lang="en-US" sz="2000" b="1" noProof="1">
                <a:solidFill>
                  <a:schemeClr val="accent5"/>
                </a:solidFill>
              </a:rPr>
              <a:t>Lorem Ipsum</a:t>
            </a:r>
          </a:p>
        </p:txBody>
      </p:sp>
      <p:sp>
        <p:nvSpPr>
          <p:cNvPr id="6" name="TextBox 5">
            <a:extLst>
              <a:ext uri="{FF2B5EF4-FFF2-40B4-BE49-F238E27FC236}">
                <a16:creationId xmlns:a16="http://schemas.microsoft.com/office/drawing/2014/main" id="{BCAD4DED-3D3C-3C8B-D3B0-3CF12446C506}"/>
              </a:ext>
            </a:extLst>
          </p:cNvPr>
          <p:cNvSpPr txBox="1"/>
          <p:nvPr/>
        </p:nvSpPr>
        <p:spPr>
          <a:xfrm>
            <a:off x="8822438" y="1758006"/>
            <a:ext cx="2194560" cy="400110"/>
          </a:xfrm>
          <a:prstGeom prst="rect">
            <a:avLst/>
          </a:prstGeom>
          <a:noFill/>
        </p:spPr>
        <p:txBody>
          <a:bodyPr wrap="square" lIns="0" rIns="0" rtlCol="0" anchor="b">
            <a:spAutoFit/>
          </a:bodyPr>
          <a:lstStyle/>
          <a:p>
            <a:r>
              <a:rPr lang="en-US" sz="2000" b="1" noProof="1">
                <a:solidFill>
                  <a:schemeClr val="accent4"/>
                </a:solidFill>
              </a:rPr>
              <a:t>Lorem Ipsum</a:t>
            </a:r>
          </a:p>
        </p:txBody>
      </p:sp>
      <p:sp>
        <p:nvSpPr>
          <p:cNvPr id="7" name="TextBox 6">
            <a:extLst>
              <a:ext uri="{FF2B5EF4-FFF2-40B4-BE49-F238E27FC236}">
                <a16:creationId xmlns:a16="http://schemas.microsoft.com/office/drawing/2014/main" id="{C4F1676B-8D5C-54CB-7944-2D58592F319A}"/>
              </a:ext>
            </a:extLst>
          </p:cNvPr>
          <p:cNvSpPr txBox="1"/>
          <p:nvPr/>
        </p:nvSpPr>
        <p:spPr>
          <a:xfrm>
            <a:off x="8822438" y="1312909"/>
            <a:ext cx="2194560" cy="400110"/>
          </a:xfrm>
          <a:prstGeom prst="rect">
            <a:avLst/>
          </a:prstGeom>
          <a:noFill/>
        </p:spPr>
        <p:txBody>
          <a:bodyPr wrap="square" lIns="0" rIns="0" rtlCol="0" anchor="b">
            <a:spAutoFit/>
          </a:bodyPr>
          <a:lstStyle/>
          <a:p>
            <a:r>
              <a:rPr lang="en-US" sz="2000" b="1" noProof="1">
                <a:solidFill>
                  <a:schemeClr val="accent1"/>
                </a:solidFill>
              </a:rPr>
              <a:t>Lorem Ipsum</a:t>
            </a:r>
          </a:p>
        </p:txBody>
      </p:sp>
      <p:sp>
        <p:nvSpPr>
          <p:cNvPr id="8" name="TextBox 7">
            <a:extLst>
              <a:ext uri="{FF2B5EF4-FFF2-40B4-BE49-F238E27FC236}">
                <a16:creationId xmlns:a16="http://schemas.microsoft.com/office/drawing/2014/main" id="{F08FC255-D56C-49A3-DFFB-C85A5FA33029}"/>
              </a:ext>
            </a:extLst>
          </p:cNvPr>
          <p:cNvSpPr txBox="1"/>
          <p:nvPr/>
        </p:nvSpPr>
        <p:spPr>
          <a:xfrm>
            <a:off x="1179284" y="5363632"/>
            <a:ext cx="2194560" cy="400110"/>
          </a:xfrm>
          <a:prstGeom prst="rect">
            <a:avLst/>
          </a:prstGeom>
          <a:noFill/>
        </p:spPr>
        <p:txBody>
          <a:bodyPr wrap="square" lIns="0" rIns="0" rtlCol="0" anchor="b">
            <a:spAutoFit/>
          </a:bodyPr>
          <a:lstStyle/>
          <a:p>
            <a:pPr algn="r"/>
            <a:r>
              <a:rPr lang="en-US" sz="2000" b="1" noProof="1">
                <a:solidFill>
                  <a:schemeClr val="accent1"/>
                </a:solidFill>
              </a:rPr>
              <a:t>Lorem Ipsum</a:t>
            </a:r>
          </a:p>
        </p:txBody>
      </p:sp>
      <p:sp>
        <p:nvSpPr>
          <p:cNvPr id="9" name="TextBox 8">
            <a:extLst>
              <a:ext uri="{FF2B5EF4-FFF2-40B4-BE49-F238E27FC236}">
                <a16:creationId xmlns:a16="http://schemas.microsoft.com/office/drawing/2014/main" id="{4080FD0D-4702-C5DF-A9DC-92B1E956BA33}"/>
              </a:ext>
            </a:extLst>
          </p:cNvPr>
          <p:cNvSpPr txBox="1"/>
          <p:nvPr/>
        </p:nvSpPr>
        <p:spPr>
          <a:xfrm>
            <a:off x="1179284" y="4903188"/>
            <a:ext cx="2194560" cy="400110"/>
          </a:xfrm>
          <a:prstGeom prst="rect">
            <a:avLst/>
          </a:prstGeom>
          <a:noFill/>
        </p:spPr>
        <p:txBody>
          <a:bodyPr wrap="square" lIns="0" rIns="0" rtlCol="0" anchor="b">
            <a:spAutoFit/>
          </a:bodyPr>
          <a:lstStyle/>
          <a:p>
            <a:pPr algn="r"/>
            <a:r>
              <a:rPr lang="en-US" sz="2000" b="1" noProof="1">
                <a:solidFill>
                  <a:schemeClr val="accent4"/>
                </a:solidFill>
              </a:rPr>
              <a:t>Lorem Ipsum</a:t>
            </a:r>
          </a:p>
        </p:txBody>
      </p:sp>
      <p:sp>
        <p:nvSpPr>
          <p:cNvPr id="10" name="TextBox 9">
            <a:extLst>
              <a:ext uri="{FF2B5EF4-FFF2-40B4-BE49-F238E27FC236}">
                <a16:creationId xmlns:a16="http://schemas.microsoft.com/office/drawing/2014/main" id="{AB210256-F3AC-3317-CB55-AC2CEBFD6F11}"/>
              </a:ext>
            </a:extLst>
          </p:cNvPr>
          <p:cNvSpPr txBox="1"/>
          <p:nvPr/>
        </p:nvSpPr>
        <p:spPr>
          <a:xfrm>
            <a:off x="1179284" y="4450417"/>
            <a:ext cx="2194560" cy="400110"/>
          </a:xfrm>
          <a:prstGeom prst="rect">
            <a:avLst/>
          </a:prstGeom>
          <a:noFill/>
        </p:spPr>
        <p:txBody>
          <a:bodyPr wrap="square" lIns="0" rIns="0" rtlCol="0" anchor="b">
            <a:spAutoFit/>
          </a:bodyPr>
          <a:lstStyle/>
          <a:p>
            <a:pPr algn="r"/>
            <a:r>
              <a:rPr lang="en-US" sz="2000" b="1" noProof="1">
                <a:solidFill>
                  <a:schemeClr val="accent5"/>
                </a:solidFill>
              </a:rPr>
              <a:t>Lorem Ipsum</a:t>
            </a:r>
          </a:p>
        </p:txBody>
      </p:sp>
      <p:sp>
        <p:nvSpPr>
          <p:cNvPr id="11" name="TextBox 10">
            <a:extLst>
              <a:ext uri="{FF2B5EF4-FFF2-40B4-BE49-F238E27FC236}">
                <a16:creationId xmlns:a16="http://schemas.microsoft.com/office/drawing/2014/main" id="{5B034868-D27F-D355-0F08-68B787804B29}"/>
              </a:ext>
            </a:extLst>
          </p:cNvPr>
          <p:cNvSpPr txBox="1"/>
          <p:nvPr/>
        </p:nvSpPr>
        <p:spPr>
          <a:xfrm>
            <a:off x="1179284" y="4012995"/>
            <a:ext cx="2194560" cy="400110"/>
          </a:xfrm>
          <a:prstGeom prst="rect">
            <a:avLst/>
          </a:prstGeom>
          <a:noFill/>
        </p:spPr>
        <p:txBody>
          <a:bodyPr wrap="square" lIns="0" rIns="0" rtlCol="0" anchor="b">
            <a:spAutoFit/>
          </a:bodyPr>
          <a:lstStyle/>
          <a:p>
            <a:pPr algn="r"/>
            <a:r>
              <a:rPr lang="en-US" sz="2000" b="1" noProof="1">
                <a:solidFill>
                  <a:schemeClr val="accent2"/>
                </a:solidFill>
              </a:rPr>
              <a:t>Lorem Ipsum</a:t>
            </a:r>
          </a:p>
        </p:txBody>
      </p:sp>
      <p:sp>
        <p:nvSpPr>
          <p:cNvPr id="12" name="TextBox 11">
            <a:extLst>
              <a:ext uri="{FF2B5EF4-FFF2-40B4-BE49-F238E27FC236}">
                <a16:creationId xmlns:a16="http://schemas.microsoft.com/office/drawing/2014/main" id="{0176A3F6-51FB-BBAA-8331-B05E1342EA22}"/>
              </a:ext>
            </a:extLst>
          </p:cNvPr>
          <p:cNvSpPr txBox="1"/>
          <p:nvPr/>
        </p:nvSpPr>
        <p:spPr>
          <a:xfrm>
            <a:off x="1179284" y="3567898"/>
            <a:ext cx="2194560" cy="400110"/>
          </a:xfrm>
          <a:prstGeom prst="rect">
            <a:avLst/>
          </a:prstGeom>
          <a:noFill/>
        </p:spPr>
        <p:txBody>
          <a:bodyPr wrap="square" lIns="0" rIns="0" rtlCol="0" anchor="b">
            <a:spAutoFit/>
          </a:bodyPr>
          <a:lstStyle/>
          <a:p>
            <a:pPr algn="r"/>
            <a:r>
              <a:rPr lang="en-US" sz="2000" b="1" noProof="1">
                <a:solidFill>
                  <a:srgbClr val="805AAB"/>
                </a:solidFill>
              </a:rPr>
              <a:t>Lorem Ipsum</a:t>
            </a:r>
          </a:p>
        </p:txBody>
      </p:sp>
      <p:sp>
        <p:nvSpPr>
          <p:cNvPr id="18" name="TextBox 68">
            <a:extLst>
              <a:ext uri="{FF2B5EF4-FFF2-40B4-BE49-F238E27FC236}">
                <a16:creationId xmlns:a16="http://schemas.microsoft.com/office/drawing/2014/main" id="{C9583577-22CA-1D50-3710-C84BB739F2BA}"/>
              </a:ext>
            </a:extLst>
          </p:cNvPr>
          <p:cNvSpPr txBox="1"/>
          <p:nvPr/>
        </p:nvSpPr>
        <p:spPr>
          <a:xfrm>
            <a:off x="8665849" y="4122554"/>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19" name="TextBox 71">
            <a:extLst>
              <a:ext uri="{FF2B5EF4-FFF2-40B4-BE49-F238E27FC236}">
                <a16:creationId xmlns:a16="http://schemas.microsoft.com/office/drawing/2014/main" id="{2A6510A5-81B0-A3D2-4B18-349AAE3BF87A}"/>
              </a:ext>
            </a:extLst>
          </p:cNvPr>
          <p:cNvSpPr txBox="1"/>
          <p:nvPr/>
        </p:nvSpPr>
        <p:spPr>
          <a:xfrm>
            <a:off x="431317" y="1854937"/>
            <a:ext cx="2926080" cy="120032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1154927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10022</TotalTime>
  <Words>324</Words>
  <Application>Microsoft Office PowerPoint</Application>
  <PresentationFormat>Widescreen</PresentationFormat>
  <Paragraphs>42</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Custom Design</vt:lpstr>
      <vt:lpstr>5-Step Opposing Loop Process – Slide Template</vt:lpstr>
      <vt:lpstr>5-Step Opposing Loop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5-Step Opposing Loop Process</dc:title>
  <dc:creator>PresentationGO.com</dc:creator>
  <dc:description>© Copyright PresentationGO.com - Do not distribute or sale without written permission.</dc:description>
  <cp:lastModifiedBy>Christophe Barroche</cp:lastModifiedBy>
  <cp:revision>47</cp:revision>
  <dcterms:created xsi:type="dcterms:W3CDTF">2014-11-26T05:14:11Z</dcterms:created>
  <dcterms:modified xsi:type="dcterms:W3CDTF">2024-06-14T22:09:57Z</dcterms:modified>
  <cp:category>Charts &amp; Diagrams</cp:category>
</cp:coreProperties>
</file>