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30" r:id="rId4"/>
    <p:sldId id="33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74" autoAdjust="0"/>
    <p:restoredTop sz="96316" autoAdjust="0"/>
  </p:normalViewPr>
  <p:slideViewPr>
    <p:cSldViewPr snapToGrid="0" showGuides="1">
      <p:cViewPr varScale="1">
        <p:scale>
          <a:sx n="149" d="100"/>
          <a:sy n="149" d="100"/>
        </p:scale>
        <p:origin x="2118"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6/14/2024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351741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28571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4" name="TextBox 13">
            <a:extLst>
              <a:ext uri="{FF2B5EF4-FFF2-40B4-BE49-F238E27FC236}">
                <a16:creationId xmlns:a16="http://schemas.microsoft.com/office/drawing/2014/main" id="{B02DC13D-C6C8-1599-62FA-B357BC1A4866}"/>
              </a:ext>
            </a:extLst>
          </p:cNvPr>
          <p:cNvSpPr txBox="1"/>
          <p:nvPr userDrawn="1"/>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6/14/2024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4-Step Opposing Loop Process – Slide Template</a:t>
            </a:r>
          </a:p>
        </p:txBody>
      </p:sp>
      <p:sp>
        <p:nvSpPr>
          <p:cNvPr id="21" name="Freeform: Shape 20">
            <a:extLst>
              <a:ext uri="{FF2B5EF4-FFF2-40B4-BE49-F238E27FC236}">
                <a16:creationId xmlns:a16="http://schemas.microsoft.com/office/drawing/2014/main" id="{2F21B0B4-E51A-D933-631D-038ADE6C17AE}"/>
              </a:ext>
            </a:extLst>
          </p:cNvPr>
          <p:cNvSpPr/>
          <p:nvPr/>
        </p:nvSpPr>
        <p:spPr>
          <a:xfrm>
            <a:off x="1856184" y="3308778"/>
            <a:ext cx="5419023" cy="771477"/>
          </a:xfrm>
          <a:custGeom>
            <a:avLst/>
            <a:gdLst>
              <a:gd name="connsiteX0" fmla="*/ 120889 w 4805929"/>
              <a:gd name="connsiteY0" fmla="*/ 418236 h 684194"/>
              <a:gd name="connsiteX1" fmla="*/ 120889 w 4805929"/>
              <a:gd name="connsiteY1" fmla="*/ 455971 h 684194"/>
              <a:gd name="connsiteX2" fmla="*/ 155045 w 4805929"/>
              <a:gd name="connsiteY2" fmla="*/ 490117 h 684194"/>
              <a:gd name="connsiteX3" fmla="*/ 872294 w 4805929"/>
              <a:gd name="connsiteY3" fmla="*/ 490117 h 684194"/>
              <a:gd name="connsiteX4" fmla="*/ 872294 w 4805929"/>
              <a:gd name="connsiteY4" fmla="*/ 493711 h 684194"/>
              <a:gd name="connsiteX5" fmla="*/ 888476 w 4805929"/>
              <a:gd name="connsiteY5" fmla="*/ 612313 h 684194"/>
              <a:gd name="connsiteX6" fmla="*/ 155045 w 4805929"/>
              <a:gd name="connsiteY6" fmla="*/ 612313 h 684194"/>
              <a:gd name="connsiteX7" fmla="*/ 120889 w 4805929"/>
              <a:gd name="connsiteY7" fmla="*/ 646456 h 684194"/>
              <a:gd name="connsiteX8" fmla="*/ 120889 w 4805929"/>
              <a:gd name="connsiteY8" fmla="*/ 684194 h 684194"/>
              <a:gd name="connsiteX9" fmla="*/ 9437 w 4805929"/>
              <a:gd name="connsiteY9" fmla="*/ 572779 h 684194"/>
              <a:gd name="connsiteX10" fmla="*/ 9437 w 4805929"/>
              <a:gd name="connsiteY10" fmla="*/ 529651 h 684194"/>
              <a:gd name="connsiteX11" fmla="*/ 4688400 w 4805929"/>
              <a:gd name="connsiteY11" fmla="*/ 0 h 684194"/>
              <a:gd name="connsiteX12" fmla="*/ 4800075 w 4805929"/>
              <a:gd name="connsiteY12" fmla="*/ 111641 h 684194"/>
              <a:gd name="connsiteX13" fmla="*/ 4796474 w 4805929"/>
              <a:gd name="connsiteY13" fmla="*/ 109838 h 684194"/>
              <a:gd name="connsiteX14" fmla="*/ 4796474 w 4805929"/>
              <a:gd name="connsiteY14" fmla="*/ 153056 h 684194"/>
              <a:gd name="connsiteX15" fmla="*/ 4684796 w 4805929"/>
              <a:gd name="connsiteY15" fmla="*/ 264694 h 684194"/>
              <a:gd name="connsiteX16" fmla="*/ 4684796 w 4805929"/>
              <a:gd name="connsiteY16" fmla="*/ 226882 h 684194"/>
              <a:gd name="connsiteX17" fmla="*/ 4650571 w 4805929"/>
              <a:gd name="connsiteY17" fmla="*/ 192670 h 684194"/>
              <a:gd name="connsiteX18" fmla="*/ 2965907 w 4805929"/>
              <a:gd name="connsiteY18" fmla="*/ 192670 h 684194"/>
              <a:gd name="connsiteX19" fmla="*/ 2965907 w 4805929"/>
              <a:gd name="connsiteY19" fmla="*/ 192671 h 684194"/>
              <a:gd name="connsiteX20" fmla="*/ 2800686 w 4805929"/>
              <a:gd name="connsiteY20" fmla="*/ 192671 h 684194"/>
              <a:gd name="connsiteX21" fmla="*/ 2683606 w 4805929"/>
              <a:gd name="connsiteY21" fmla="*/ 259295 h 684194"/>
              <a:gd name="connsiteX22" fmla="*/ 2674599 w 4805929"/>
              <a:gd name="connsiteY22" fmla="*/ 279100 h 684194"/>
              <a:gd name="connsiteX23" fmla="*/ 2665592 w 4805929"/>
              <a:gd name="connsiteY23" fmla="*/ 313311 h 684194"/>
              <a:gd name="connsiteX24" fmla="*/ 2665592 w 4805929"/>
              <a:gd name="connsiteY24" fmla="*/ 321429 h 684194"/>
              <a:gd name="connsiteX25" fmla="*/ 2667321 w 4805929"/>
              <a:gd name="connsiteY25" fmla="*/ 338577 h 684194"/>
              <a:gd name="connsiteX26" fmla="*/ 2400772 w 4805929"/>
              <a:gd name="connsiteY26" fmla="*/ 605126 h 684194"/>
              <a:gd name="connsiteX27" fmla="*/ 2134223 w 4805929"/>
              <a:gd name="connsiteY27" fmla="*/ 338577 h 684194"/>
              <a:gd name="connsiteX28" fmla="*/ 2400772 w 4805929"/>
              <a:gd name="connsiteY28" fmla="*/ 72027 h 684194"/>
              <a:gd name="connsiteX29" fmla="*/ 2403395 w 4805929"/>
              <a:gd name="connsiteY29" fmla="*/ 72292 h 684194"/>
              <a:gd name="connsiteX30" fmla="*/ 2406213 w 4805929"/>
              <a:gd name="connsiteY30" fmla="*/ 72027 h 684194"/>
              <a:gd name="connsiteX31" fmla="*/ 2750444 w 4805929"/>
              <a:gd name="connsiteY31" fmla="*/ 72027 h 684194"/>
              <a:gd name="connsiteX32" fmla="*/ 2750444 w 4805929"/>
              <a:gd name="connsiteY32" fmla="*/ 72027 h 684194"/>
              <a:gd name="connsiteX33" fmla="*/ 4654175 w 4805929"/>
              <a:gd name="connsiteY33" fmla="*/ 72027 h 684194"/>
              <a:gd name="connsiteX34" fmla="*/ 4688400 w 4805929"/>
              <a:gd name="connsiteY34" fmla="*/ 37812 h 68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805929" h="684194">
                <a:moveTo>
                  <a:pt x="120889" y="418236"/>
                </a:moveTo>
                <a:lnTo>
                  <a:pt x="120889" y="455971"/>
                </a:lnTo>
                <a:cubicBezTo>
                  <a:pt x="120889" y="475741"/>
                  <a:pt x="137068" y="490117"/>
                  <a:pt x="155045" y="490117"/>
                </a:cubicBezTo>
                <a:lnTo>
                  <a:pt x="872294" y="490117"/>
                </a:lnTo>
                <a:lnTo>
                  <a:pt x="872294" y="493711"/>
                </a:lnTo>
                <a:cubicBezTo>
                  <a:pt x="875891" y="533244"/>
                  <a:pt x="881283" y="574574"/>
                  <a:pt x="888476" y="612313"/>
                </a:cubicBezTo>
                <a:lnTo>
                  <a:pt x="155045" y="612313"/>
                </a:lnTo>
                <a:cubicBezTo>
                  <a:pt x="135270" y="612313"/>
                  <a:pt x="120889" y="628485"/>
                  <a:pt x="120889" y="646456"/>
                </a:cubicBezTo>
                <a:lnTo>
                  <a:pt x="120889" y="684194"/>
                </a:lnTo>
                <a:lnTo>
                  <a:pt x="9437" y="572779"/>
                </a:lnTo>
                <a:cubicBezTo>
                  <a:pt x="-3145" y="560200"/>
                  <a:pt x="-3145" y="542230"/>
                  <a:pt x="9437" y="529651"/>
                </a:cubicBezTo>
                <a:close/>
                <a:moveTo>
                  <a:pt x="4688400" y="0"/>
                </a:moveTo>
                <a:lnTo>
                  <a:pt x="4800075" y="111641"/>
                </a:lnTo>
                <a:lnTo>
                  <a:pt x="4796474" y="109838"/>
                </a:lnTo>
                <a:cubicBezTo>
                  <a:pt x="4809081" y="122443"/>
                  <a:pt x="4809081" y="140449"/>
                  <a:pt x="4796474" y="153056"/>
                </a:cubicBezTo>
                <a:lnTo>
                  <a:pt x="4684796" y="264694"/>
                </a:lnTo>
                <a:lnTo>
                  <a:pt x="4684796" y="226882"/>
                </a:lnTo>
                <a:cubicBezTo>
                  <a:pt x="4684796" y="208875"/>
                  <a:pt x="4670387" y="192670"/>
                  <a:pt x="4650571" y="192670"/>
                </a:cubicBezTo>
                <a:lnTo>
                  <a:pt x="2965907" y="192670"/>
                </a:lnTo>
                <a:lnTo>
                  <a:pt x="2965907" y="192671"/>
                </a:lnTo>
                <a:lnTo>
                  <a:pt x="2800686" y="192671"/>
                </a:lnTo>
                <a:cubicBezTo>
                  <a:pt x="2750253" y="192671"/>
                  <a:pt x="2707022" y="219677"/>
                  <a:pt x="2683606" y="259295"/>
                </a:cubicBezTo>
                <a:cubicBezTo>
                  <a:pt x="2680005" y="266496"/>
                  <a:pt x="2678203" y="271899"/>
                  <a:pt x="2674599" y="279100"/>
                </a:cubicBezTo>
                <a:cubicBezTo>
                  <a:pt x="2670998" y="289905"/>
                  <a:pt x="2665592" y="300707"/>
                  <a:pt x="2665592" y="313311"/>
                </a:cubicBezTo>
                <a:lnTo>
                  <a:pt x="2665592" y="321429"/>
                </a:lnTo>
                <a:lnTo>
                  <a:pt x="2667321" y="338577"/>
                </a:lnTo>
                <a:cubicBezTo>
                  <a:pt x="2667321" y="485788"/>
                  <a:pt x="2547983" y="605126"/>
                  <a:pt x="2400772" y="605126"/>
                </a:cubicBezTo>
                <a:cubicBezTo>
                  <a:pt x="2253561" y="605126"/>
                  <a:pt x="2134223" y="485788"/>
                  <a:pt x="2134223" y="338577"/>
                </a:cubicBezTo>
                <a:cubicBezTo>
                  <a:pt x="2134223" y="191366"/>
                  <a:pt x="2253561" y="72027"/>
                  <a:pt x="2400772" y="72027"/>
                </a:cubicBezTo>
                <a:lnTo>
                  <a:pt x="2403395" y="72292"/>
                </a:lnTo>
                <a:lnTo>
                  <a:pt x="2406213" y="72027"/>
                </a:lnTo>
                <a:lnTo>
                  <a:pt x="2750444" y="72027"/>
                </a:lnTo>
                <a:lnTo>
                  <a:pt x="2750444" y="72027"/>
                </a:lnTo>
                <a:lnTo>
                  <a:pt x="4654175" y="72027"/>
                </a:lnTo>
                <a:cubicBezTo>
                  <a:pt x="4672186" y="72027"/>
                  <a:pt x="4688400" y="57621"/>
                  <a:pt x="4688400" y="37812"/>
                </a:cubicBezTo>
                <a:close/>
              </a:path>
            </a:pathLst>
          </a:custGeom>
          <a:solidFill>
            <a:srgbClr val="805AAB"/>
          </a:solidFill>
          <a:ln w="0" cap="flat">
            <a:noFill/>
            <a:prstDash val="solid"/>
            <a:miter/>
          </a:ln>
        </p:spPr>
        <p:txBody>
          <a:bodyPr wrap="square" rtlCol="0" anchor="ctr">
            <a:noAutofit/>
          </a:bodyPr>
          <a:lstStyle/>
          <a:p>
            <a:endParaRPr lang="en-US" sz="1350"/>
          </a:p>
        </p:txBody>
      </p:sp>
      <p:sp>
        <p:nvSpPr>
          <p:cNvPr id="4" name="Freeform 3">
            <a:extLst>
              <a:ext uri="{FF2B5EF4-FFF2-40B4-BE49-F238E27FC236}">
                <a16:creationId xmlns:a16="http://schemas.microsoft.com/office/drawing/2014/main" id="{D276C585-0AA3-183C-E7AF-E3CFAD7F1331}"/>
              </a:ext>
            </a:extLst>
          </p:cNvPr>
          <p:cNvSpPr/>
          <p:nvPr/>
        </p:nvSpPr>
        <p:spPr>
          <a:xfrm>
            <a:off x="5455835" y="2629453"/>
            <a:ext cx="600674" cy="263413"/>
          </a:xfrm>
          <a:custGeom>
            <a:avLst/>
            <a:gdLst>
              <a:gd name="connsiteX0" fmla="*/ 111225 w 156699"/>
              <a:gd name="connsiteY0" fmla="*/ 0 h 68717"/>
              <a:gd name="connsiteX1" fmla="*/ 31909 w 156699"/>
              <a:gd name="connsiteY1" fmla="*/ 0 h 68717"/>
              <a:gd name="connsiteX2" fmla="*/ 2827 w 156699"/>
              <a:gd name="connsiteY2" fmla="*/ 19030 h 68717"/>
              <a:gd name="connsiteX3" fmla="*/ 8643 w 156699"/>
              <a:gd name="connsiteY3" fmla="*/ 53388 h 68717"/>
              <a:gd name="connsiteX4" fmla="*/ 21862 w 156699"/>
              <a:gd name="connsiteY4" fmla="*/ 68717 h 68717"/>
              <a:gd name="connsiteX5" fmla="*/ 156700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5" y="0"/>
                  <a:pt x="6528" y="10043"/>
                  <a:pt x="2827" y="19030"/>
                </a:cubicBezTo>
                <a:cubicBezTo>
                  <a:pt x="-1404" y="28016"/>
                  <a:pt x="-1932" y="41759"/>
                  <a:pt x="8643" y="53388"/>
                </a:cubicBezTo>
                <a:cubicBezTo>
                  <a:pt x="13402" y="58674"/>
                  <a:pt x="17633" y="63431"/>
                  <a:pt x="21862" y="68717"/>
                </a:cubicBezTo>
                <a:lnTo>
                  <a:pt x="156700"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sz="1350"/>
          </a:p>
        </p:txBody>
      </p:sp>
      <p:sp>
        <p:nvSpPr>
          <p:cNvPr id="5" name="Freeform 4">
            <a:extLst>
              <a:ext uri="{FF2B5EF4-FFF2-40B4-BE49-F238E27FC236}">
                <a16:creationId xmlns:a16="http://schemas.microsoft.com/office/drawing/2014/main" id="{A12A4EA2-39AC-39B3-043B-DAB78C5BDEB9}"/>
              </a:ext>
            </a:extLst>
          </p:cNvPr>
          <p:cNvSpPr/>
          <p:nvPr/>
        </p:nvSpPr>
        <p:spPr>
          <a:xfrm>
            <a:off x="5677473" y="3095494"/>
            <a:ext cx="547272" cy="263413"/>
          </a:xfrm>
          <a:custGeom>
            <a:avLst/>
            <a:gdLst>
              <a:gd name="connsiteX0" fmla="*/ 26967 w 142768"/>
              <a:gd name="connsiteY0" fmla="*/ 68717 h 68717"/>
              <a:gd name="connsiteX1" fmla="*/ 142769 w 142768"/>
              <a:gd name="connsiteY1" fmla="*/ 68717 h 68717"/>
              <a:gd name="connsiteX2" fmla="*/ 123204 w 142768"/>
              <a:gd name="connsiteY2" fmla="*/ 0 h 68717"/>
              <a:gd name="connsiteX3" fmla="*/ 0 w 142768"/>
              <a:gd name="connsiteY3" fmla="*/ 0 h 68717"/>
              <a:gd name="connsiteX4" fmla="*/ 3701 w 142768"/>
              <a:gd name="connsiteY4" fmla="*/ 6872 h 68717"/>
              <a:gd name="connsiteX5" fmla="*/ 27496 w 142768"/>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768" h="68717">
                <a:moveTo>
                  <a:pt x="26967" y="68717"/>
                </a:moveTo>
                <a:lnTo>
                  <a:pt x="142769" y="68717"/>
                </a:lnTo>
                <a:cubicBezTo>
                  <a:pt x="138010" y="44931"/>
                  <a:pt x="131665" y="22201"/>
                  <a:pt x="123204" y="0"/>
                </a:cubicBezTo>
                <a:lnTo>
                  <a:pt x="0" y="0"/>
                </a:lnTo>
                <a:cubicBezTo>
                  <a:pt x="1057" y="2115"/>
                  <a:pt x="2115"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sz="1350"/>
          </a:p>
        </p:txBody>
      </p:sp>
      <p:sp>
        <p:nvSpPr>
          <p:cNvPr id="6" name="Freeform 5">
            <a:extLst>
              <a:ext uri="{FF2B5EF4-FFF2-40B4-BE49-F238E27FC236}">
                <a16:creationId xmlns:a16="http://schemas.microsoft.com/office/drawing/2014/main" id="{E35E4A69-65C4-BBF9-4872-E3256F5A6DCB}"/>
              </a:ext>
            </a:extLst>
          </p:cNvPr>
          <p:cNvSpPr/>
          <p:nvPr/>
        </p:nvSpPr>
        <p:spPr>
          <a:xfrm>
            <a:off x="1856182" y="1914184"/>
            <a:ext cx="5404333" cy="3562156"/>
          </a:xfrm>
          <a:custGeom>
            <a:avLst/>
            <a:gdLst>
              <a:gd name="connsiteX0" fmla="*/ 432140 w 1409841"/>
              <a:gd name="connsiteY0" fmla="*/ 822493 h 929268"/>
              <a:gd name="connsiteX1" fmla="*/ 627786 w 1409841"/>
              <a:gd name="connsiteY1" fmla="*/ 908125 h 929268"/>
              <a:gd name="connsiteX2" fmla="*/ 45607 w 1409841"/>
              <a:gd name="connsiteY2" fmla="*/ 908125 h 929268"/>
              <a:gd name="connsiteX3" fmla="*/ 35560 w 1409841"/>
              <a:gd name="connsiteY3" fmla="*/ 918168 h 929268"/>
              <a:gd name="connsiteX4" fmla="*/ 35560 w 1409841"/>
              <a:gd name="connsiteY4" fmla="*/ 929269 h 929268"/>
              <a:gd name="connsiteX5" fmla="*/ 2776 w 1409841"/>
              <a:gd name="connsiteY5" fmla="*/ 896496 h 929268"/>
              <a:gd name="connsiteX6" fmla="*/ 2776 w 1409841"/>
              <a:gd name="connsiteY6" fmla="*/ 883810 h 929268"/>
              <a:gd name="connsiteX7" fmla="*/ 35560 w 1409841"/>
              <a:gd name="connsiteY7" fmla="*/ 851037 h 929268"/>
              <a:gd name="connsiteX8" fmla="*/ 35560 w 1409841"/>
              <a:gd name="connsiteY8" fmla="*/ 862138 h 929268"/>
              <a:gd name="connsiteX9" fmla="*/ 45607 w 1409841"/>
              <a:gd name="connsiteY9" fmla="*/ 872181 h 929268"/>
              <a:gd name="connsiteX10" fmla="*/ 392482 w 1409841"/>
              <a:gd name="connsiteY10" fmla="*/ 872181 h 929268"/>
              <a:gd name="connsiteX11" fmla="*/ 432140 w 1409841"/>
              <a:gd name="connsiteY11" fmla="*/ 821436 h 929268"/>
              <a:gd name="connsiteX12" fmla="*/ 1409842 w 1409841"/>
              <a:gd name="connsiteY12" fmla="*/ 32773 h 929268"/>
              <a:gd name="connsiteX13" fmla="*/ 1377058 w 1409841"/>
              <a:gd name="connsiteY13" fmla="*/ 0 h 929268"/>
              <a:gd name="connsiteX14" fmla="*/ 1377058 w 1409841"/>
              <a:gd name="connsiteY14" fmla="*/ 11101 h 929268"/>
              <a:gd name="connsiteX15" fmla="*/ 1367011 w 1409841"/>
              <a:gd name="connsiteY15" fmla="*/ 21144 h 929268"/>
              <a:gd name="connsiteX16" fmla="*/ 711332 w 1409841"/>
              <a:gd name="connsiteY16" fmla="*/ 21144 h 929268"/>
              <a:gd name="connsiteX17" fmla="*/ 263461 w 1409841"/>
              <a:gd name="connsiteY17" fmla="*/ 461463 h 929268"/>
              <a:gd name="connsiteX18" fmla="*/ 265048 w 1409841"/>
              <a:gd name="connsiteY18" fmla="*/ 500050 h 929268"/>
              <a:gd name="connsiteX19" fmla="*/ 265048 w 1409841"/>
              <a:gd name="connsiteY19" fmla="*/ 504279 h 929268"/>
              <a:gd name="connsiteX20" fmla="*/ 265048 w 1409841"/>
              <a:gd name="connsiteY20" fmla="*/ 508508 h 929268"/>
              <a:gd name="connsiteX21" fmla="*/ 270335 w 1409841"/>
              <a:gd name="connsiteY21" fmla="*/ 543395 h 929268"/>
              <a:gd name="connsiteX22" fmla="*/ 271393 w 1409841"/>
              <a:gd name="connsiteY22" fmla="*/ 547624 h 929268"/>
              <a:gd name="connsiteX23" fmla="*/ 272451 w 1409841"/>
              <a:gd name="connsiteY23" fmla="*/ 551853 h 929268"/>
              <a:gd name="connsiteX24" fmla="*/ 292544 w 1409841"/>
              <a:gd name="connsiteY24" fmla="*/ 620570 h 929268"/>
              <a:gd name="connsiteX25" fmla="*/ 294130 w 1409841"/>
              <a:gd name="connsiteY25" fmla="*/ 624799 h 929268"/>
              <a:gd name="connsiteX26" fmla="*/ 295717 w 1409841"/>
              <a:gd name="connsiteY26" fmla="*/ 629027 h 929268"/>
              <a:gd name="connsiteX27" fmla="*/ 308936 w 1409841"/>
              <a:gd name="connsiteY27" fmla="*/ 658629 h 929268"/>
              <a:gd name="connsiteX28" fmla="*/ 308936 w 1409841"/>
              <a:gd name="connsiteY28" fmla="*/ 659686 h 929268"/>
              <a:gd name="connsiteX29" fmla="*/ 311051 w 1409841"/>
              <a:gd name="connsiteY29" fmla="*/ 664443 h 929268"/>
              <a:gd name="connsiteX30" fmla="*/ 311580 w 1409841"/>
              <a:gd name="connsiteY30" fmla="*/ 665500 h 929268"/>
              <a:gd name="connsiteX31" fmla="*/ 313166 w 1409841"/>
              <a:gd name="connsiteY31" fmla="*/ 668672 h 929268"/>
              <a:gd name="connsiteX32" fmla="*/ 315281 w 1409841"/>
              <a:gd name="connsiteY32" fmla="*/ 672900 h 929268"/>
              <a:gd name="connsiteX33" fmla="*/ 361284 w 1409841"/>
              <a:gd name="connsiteY33" fmla="*/ 741618 h 929268"/>
              <a:gd name="connsiteX34" fmla="*/ 364986 w 1409841"/>
              <a:gd name="connsiteY34" fmla="*/ 745847 h 929268"/>
              <a:gd name="connsiteX35" fmla="*/ 368687 w 1409841"/>
              <a:gd name="connsiteY35" fmla="*/ 750075 h 929268"/>
              <a:gd name="connsiteX36" fmla="*/ 402529 w 1409841"/>
              <a:gd name="connsiteY36" fmla="*/ 784963 h 929268"/>
              <a:gd name="connsiteX37" fmla="*/ 407288 w 1409841"/>
              <a:gd name="connsiteY37" fmla="*/ 789191 h 929268"/>
              <a:gd name="connsiteX38" fmla="*/ 412047 w 1409841"/>
              <a:gd name="connsiteY38" fmla="*/ 793420 h 929268"/>
              <a:gd name="connsiteX39" fmla="*/ 704458 w 1409841"/>
              <a:gd name="connsiteY39" fmla="*/ 903896 h 929268"/>
              <a:gd name="connsiteX40" fmla="*/ 717149 w 1409841"/>
              <a:gd name="connsiteY40" fmla="*/ 903896 h 929268"/>
              <a:gd name="connsiteX41" fmla="*/ 1147042 w 1409841"/>
              <a:gd name="connsiteY41" fmla="*/ 471506 h 929268"/>
              <a:gd name="connsiteX42" fmla="*/ 1145984 w 1409841"/>
              <a:gd name="connsiteY42" fmla="*/ 427104 h 929268"/>
              <a:gd name="connsiteX43" fmla="*/ 1032826 w 1409841"/>
              <a:gd name="connsiteY43" fmla="*/ 427104 h 929268"/>
              <a:gd name="connsiteX44" fmla="*/ 1033884 w 1409841"/>
              <a:gd name="connsiteY44" fmla="*/ 481550 h 929268"/>
              <a:gd name="connsiteX45" fmla="*/ 936590 w 1409841"/>
              <a:gd name="connsiteY45" fmla="*/ 695630 h 929268"/>
              <a:gd name="connsiteX46" fmla="*/ 721379 w 1409841"/>
              <a:gd name="connsiteY46" fmla="*/ 790777 h 929268"/>
              <a:gd name="connsiteX47" fmla="*/ 704458 w 1409841"/>
              <a:gd name="connsiteY47" fmla="*/ 790777 h 929268"/>
              <a:gd name="connsiteX48" fmla="*/ 666387 w 1409841"/>
              <a:gd name="connsiteY48" fmla="*/ 788663 h 929268"/>
              <a:gd name="connsiteX49" fmla="*/ 638361 w 1409841"/>
              <a:gd name="connsiteY49" fmla="*/ 784434 h 929268"/>
              <a:gd name="connsiteX50" fmla="*/ 480258 w 1409841"/>
              <a:gd name="connsiteY50" fmla="*/ 703030 h 929268"/>
              <a:gd name="connsiteX51" fmla="*/ 474442 w 1409841"/>
              <a:gd name="connsiteY51" fmla="*/ 697744 h 929268"/>
              <a:gd name="connsiteX52" fmla="*/ 472326 w 1409841"/>
              <a:gd name="connsiteY52" fmla="*/ 696159 h 929268"/>
              <a:gd name="connsiteX53" fmla="*/ 450118 w 1409841"/>
              <a:gd name="connsiteY53" fmla="*/ 671844 h 929268"/>
              <a:gd name="connsiteX54" fmla="*/ 446417 w 1409841"/>
              <a:gd name="connsiteY54" fmla="*/ 667615 h 929268"/>
              <a:gd name="connsiteX55" fmla="*/ 442715 w 1409841"/>
              <a:gd name="connsiteY55" fmla="*/ 663386 h 929268"/>
              <a:gd name="connsiteX56" fmla="*/ 418921 w 1409841"/>
              <a:gd name="connsiteY56" fmla="*/ 628499 h 929268"/>
              <a:gd name="connsiteX57" fmla="*/ 416277 w 1409841"/>
              <a:gd name="connsiteY57" fmla="*/ 624270 h 929268"/>
              <a:gd name="connsiteX58" fmla="*/ 413633 w 1409841"/>
              <a:gd name="connsiteY58" fmla="*/ 620041 h 929268"/>
              <a:gd name="connsiteX59" fmla="*/ 409932 w 1409841"/>
              <a:gd name="connsiteY59" fmla="*/ 613169 h 929268"/>
              <a:gd name="connsiteX60" fmla="*/ 385608 w 1409841"/>
              <a:gd name="connsiteY60" fmla="*/ 551324 h 929268"/>
              <a:gd name="connsiteX61" fmla="*/ 384550 w 1409841"/>
              <a:gd name="connsiteY61" fmla="*/ 547095 h 929268"/>
              <a:gd name="connsiteX62" fmla="*/ 383493 w 1409841"/>
              <a:gd name="connsiteY62" fmla="*/ 542866 h 929268"/>
              <a:gd name="connsiteX63" fmla="*/ 376619 w 1409841"/>
              <a:gd name="connsiteY63" fmla="*/ 507979 h 929268"/>
              <a:gd name="connsiteX64" fmla="*/ 376090 w 1409841"/>
              <a:gd name="connsiteY64" fmla="*/ 503750 h 929268"/>
              <a:gd name="connsiteX65" fmla="*/ 375561 w 1409841"/>
              <a:gd name="connsiteY65" fmla="*/ 499522 h 929268"/>
              <a:gd name="connsiteX66" fmla="*/ 373446 w 1409841"/>
              <a:gd name="connsiteY66" fmla="*/ 467806 h 929268"/>
              <a:gd name="connsiteX67" fmla="*/ 468097 w 1409841"/>
              <a:gd name="connsiteY67" fmla="*/ 233639 h 929268"/>
              <a:gd name="connsiteX68" fmla="*/ 707631 w 1409841"/>
              <a:gd name="connsiteY68" fmla="*/ 133206 h 929268"/>
              <a:gd name="connsiteX69" fmla="*/ 997398 w 1409841"/>
              <a:gd name="connsiteY69" fmla="*/ 133206 h 929268"/>
              <a:gd name="connsiteX70" fmla="*/ 989995 w 1409841"/>
              <a:gd name="connsiteY70" fmla="*/ 126863 h 929268"/>
              <a:gd name="connsiteX71" fmla="*/ 979949 w 1409841"/>
              <a:gd name="connsiteY71" fmla="*/ 114177 h 929268"/>
              <a:gd name="connsiteX72" fmla="*/ 977305 w 1409841"/>
              <a:gd name="connsiteY72" fmla="*/ 106248 h 929268"/>
              <a:gd name="connsiteX73" fmla="*/ 1016963 w 1409841"/>
              <a:gd name="connsiteY73" fmla="*/ 55502 h 929268"/>
              <a:gd name="connsiteX74" fmla="*/ 1363838 w 1409841"/>
              <a:gd name="connsiteY74" fmla="*/ 55502 h 929268"/>
              <a:gd name="connsiteX75" fmla="*/ 1373885 w 1409841"/>
              <a:gd name="connsiteY75" fmla="*/ 65546 h 929268"/>
              <a:gd name="connsiteX76" fmla="*/ 1373885 w 1409841"/>
              <a:gd name="connsiteY76" fmla="*/ 76646 h 929268"/>
              <a:gd name="connsiteX77" fmla="*/ 1406669 w 1409841"/>
              <a:gd name="connsiteY77" fmla="*/ 43873 h 929268"/>
              <a:gd name="connsiteX78" fmla="*/ 1406669 w 1409841"/>
              <a:gd name="connsiteY78" fmla="*/ 31187 h 92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409841" h="929268">
                <a:moveTo>
                  <a:pt x="432140" y="822493"/>
                </a:moveTo>
                <a:cubicBezTo>
                  <a:pt x="489776" y="866895"/>
                  <a:pt x="556402" y="895967"/>
                  <a:pt x="627786" y="908125"/>
                </a:cubicBezTo>
                <a:lnTo>
                  <a:pt x="45607" y="908125"/>
                </a:lnTo>
                <a:cubicBezTo>
                  <a:pt x="39790" y="908125"/>
                  <a:pt x="35560" y="912882"/>
                  <a:pt x="35560" y="918168"/>
                </a:cubicBezTo>
                <a:lnTo>
                  <a:pt x="35560" y="929269"/>
                </a:lnTo>
                <a:lnTo>
                  <a:pt x="2776" y="896496"/>
                </a:lnTo>
                <a:cubicBezTo>
                  <a:pt x="-925" y="892796"/>
                  <a:pt x="-925" y="887510"/>
                  <a:pt x="2776" y="883810"/>
                </a:cubicBezTo>
                <a:lnTo>
                  <a:pt x="35560" y="851037"/>
                </a:lnTo>
                <a:lnTo>
                  <a:pt x="35560" y="862138"/>
                </a:lnTo>
                <a:cubicBezTo>
                  <a:pt x="35560" y="867952"/>
                  <a:pt x="40319" y="872181"/>
                  <a:pt x="45607" y="872181"/>
                </a:cubicBezTo>
                <a:lnTo>
                  <a:pt x="392482" y="872181"/>
                </a:lnTo>
                <a:cubicBezTo>
                  <a:pt x="421036" y="872181"/>
                  <a:pt x="437956" y="845222"/>
                  <a:pt x="432140" y="821436"/>
                </a:cubicBezTo>
                <a:close/>
                <a:moveTo>
                  <a:pt x="1409842" y="32773"/>
                </a:moveTo>
                <a:lnTo>
                  <a:pt x="1377058" y="0"/>
                </a:lnTo>
                <a:lnTo>
                  <a:pt x="1377058" y="11101"/>
                </a:lnTo>
                <a:cubicBezTo>
                  <a:pt x="1377058" y="16915"/>
                  <a:pt x="1372299" y="21144"/>
                  <a:pt x="1367011" y="21144"/>
                </a:cubicBezTo>
                <a:lnTo>
                  <a:pt x="711332" y="21144"/>
                </a:lnTo>
                <a:cubicBezTo>
                  <a:pt x="469154" y="21144"/>
                  <a:pt x="264519" y="219367"/>
                  <a:pt x="263461" y="461463"/>
                </a:cubicBezTo>
                <a:cubicBezTo>
                  <a:pt x="263461" y="474678"/>
                  <a:pt x="263461" y="487364"/>
                  <a:pt x="265048" y="500050"/>
                </a:cubicBezTo>
                <a:cubicBezTo>
                  <a:pt x="265048" y="501636"/>
                  <a:pt x="265048" y="503222"/>
                  <a:pt x="265048" y="504279"/>
                </a:cubicBezTo>
                <a:cubicBezTo>
                  <a:pt x="265048" y="505865"/>
                  <a:pt x="265048" y="507451"/>
                  <a:pt x="265048" y="508508"/>
                </a:cubicBezTo>
                <a:cubicBezTo>
                  <a:pt x="266105" y="520137"/>
                  <a:pt x="267692" y="532295"/>
                  <a:pt x="270335" y="543395"/>
                </a:cubicBezTo>
                <a:cubicBezTo>
                  <a:pt x="270335" y="544981"/>
                  <a:pt x="270864" y="546567"/>
                  <a:pt x="271393" y="547624"/>
                </a:cubicBezTo>
                <a:cubicBezTo>
                  <a:pt x="271393" y="549210"/>
                  <a:pt x="271922" y="550795"/>
                  <a:pt x="272451" y="551853"/>
                </a:cubicBezTo>
                <a:cubicBezTo>
                  <a:pt x="277210" y="575639"/>
                  <a:pt x="284083" y="598369"/>
                  <a:pt x="292544" y="620570"/>
                </a:cubicBezTo>
                <a:cubicBezTo>
                  <a:pt x="293073" y="622156"/>
                  <a:pt x="293602" y="623741"/>
                  <a:pt x="294130" y="624799"/>
                </a:cubicBezTo>
                <a:cubicBezTo>
                  <a:pt x="294659" y="626384"/>
                  <a:pt x="295188" y="627970"/>
                  <a:pt x="295717" y="629027"/>
                </a:cubicBezTo>
                <a:cubicBezTo>
                  <a:pt x="299947" y="639071"/>
                  <a:pt x="304177" y="649114"/>
                  <a:pt x="308936" y="658629"/>
                </a:cubicBezTo>
                <a:cubicBezTo>
                  <a:pt x="308936" y="658629"/>
                  <a:pt x="308936" y="659157"/>
                  <a:pt x="308936" y="659686"/>
                </a:cubicBezTo>
                <a:cubicBezTo>
                  <a:pt x="309465" y="661272"/>
                  <a:pt x="310522" y="662857"/>
                  <a:pt x="311051" y="664443"/>
                </a:cubicBezTo>
                <a:cubicBezTo>
                  <a:pt x="311051" y="664443"/>
                  <a:pt x="311051" y="664972"/>
                  <a:pt x="311580" y="665500"/>
                </a:cubicBezTo>
                <a:cubicBezTo>
                  <a:pt x="312109" y="666558"/>
                  <a:pt x="312637" y="667615"/>
                  <a:pt x="313166" y="668672"/>
                </a:cubicBezTo>
                <a:cubicBezTo>
                  <a:pt x="313695" y="670258"/>
                  <a:pt x="314752" y="671844"/>
                  <a:pt x="315281" y="672900"/>
                </a:cubicBezTo>
                <a:cubicBezTo>
                  <a:pt x="328500" y="697216"/>
                  <a:pt x="343835" y="720474"/>
                  <a:pt x="361284" y="741618"/>
                </a:cubicBezTo>
                <a:cubicBezTo>
                  <a:pt x="362342" y="743204"/>
                  <a:pt x="363928" y="744790"/>
                  <a:pt x="364986" y="745847"/>
                </a:cubicBezTo>
                <a:cubicBezTo>
                  <a:pt x="366043" y="747432"/>
                  <a:pt x="367630" y="749018"/>
                  <a:pt x="368687" y="750075"/>
                </a:cubicBezTo>
                <a:cubicBezTo>
                  <a:pt x="379263" y="762233"/>
                  <a:pt x="390367" y="773862"/>
                  <a:pt x="402529" y="784963"/>
                </a:cubicBezTo>
                <a:cubicBezTo>
                  <a:pt x="404115" y="786548"/>
                  <a:pt x="405701" y="788134"/>
                  <a:pt x="407288" y="789191"/>
                </a:cubicBezTo>
                <a:cubicBezTo>
                  <a:pt x="408874" y="790777"/>
                  <a:pt x="410460" y="792363"/>
                  <a:pt x="412047" y="793420"/>
                </a:cubicBezTo>
                <a:cubicBezTo>
                  <a:pt x="490305" y="862138"/>
                  <a:pt x="592358" y="903896"/>
                  <a:pt x="704458" y="903896"/>
                </a:cubicBezTo>
                <a:cubicBezTo>
                  <a:pt x="816558" y="903896"/>
                  <a:pt x="712918" y="903896"/>
                  <a:pt x="717149" y="903896"/>
                </a:cubicBezTo>
                <a:cubicBezTo>
                  <a:pt x="945578" y="897553"/>
                  <a:pt x="1141754" y="700387"/>
                  <a:pt x="1147042" y="471506"/>
                </a:cubicBezTo>
                <a:cubicBezTo>
                  <a:pt x="1147042" y="456706"/>
                  <a:pt x="1147042" y="441905"/>
                  <a:pt x="1145984" y="427104"/>
                </a:cubicBezTo>
                <a:lnTo>
                  <a:pt x="1032826" y="427104"/>
                </a:lnTo>
                <a:cubicBezTo>
                  <a:pt x="1034413" y="445076"/>
                  <a:pt x="1034941" y="463049"/>
                  <a:pt x="1033884" y="481550"/>
                </a:cubicBezTo>
                <a:cubicBezTo>
                  <a:pt x="1029125" y="562424"/>
                  <a:pt x="994755" y="638542"/>
                  <a:pt x="936590" y="695630"/>
                </a:cubicBezTo>
                <a:cubicBezTo>
                  <a:pt x="878425" y="753247"/>
                  <a:pt x="802281" y="787077"/>
                  <a:pt x="721379" y="790777"/>
                </a:cubicBezTo>
                <a:cubicBezTo>
                  <a:pt x="715562" y="790777"/>
                  <a:pt x="710274" y="790777"/>
                  <a:pt x="704458" y="790777"/>
                </a:cubicBezTo>
                <a:cubicBezTo>
                  <a:pt x="691767" y="790777"/>
                  <a:pt x="679077" y="789720"/>
                  <a:pt x="666387" y="788663"/>
                </a:cubicBezTo>
                <a:cubicBezTo>
                  <a:pt x="656868" y="787606"/>
                  <a:pt x="647351" y="786020"/>
                  <a:pt x="638361" y="784434"/>
                </a:cubicBezTo>
                <a:cubicBezTo>
                  <a:pt x="579668" y="772276"/>
                  <a:pt x="525204" y="744790"/>
                  <a:pt x="480258" y="703030"/>
                </a:cubicBezTo>
                <a:cubicBezTo>
                  <a:pt x="478144" y="701445"/>
                  <a:pt x="476557" y="699330"/>
                  <a:pt x="474442" y="697744"/>
                </a:cubicBezTo>
                <a:cubicBezTo>
                  <a:pt x="473913" y="697216"/>
                  <a:pt x="473384" y="696687"/>
                  <a:pt x="472326" y="696159"/>
                </a:cubicBezTo>
                <a:cubicBezTo>
                  <a:pt x="464395" y="688230"/>
                  <a:pt x="456993" y="680301"/>
                  <a:pt x="450118" y="671844"/>
                </a:cubicBezTo>
                <a:cubicBezTo>
                  <a:pt x="449061" y="670258"/>
                  <a:pt x="448003" y="668672"/>
                  <a:pt x="446417" y="667615"/>
                </a:cubicBezTo>
                <a:cubicBezTo>
                  <a:pt x="445359" y="666029"/>
                  <a:pt x="444302" y="664443"/>
                  <a:pt x="442715" y="663386"/>
                </a:cubicBezTo>
                <a:cubicBezTo>
                  <a:pt x="433726" y="652286"/>
                  <a:pt x="425795" y="640656"/>
                  <a:pt x="418921" y="628499"/>
                </a:cubicBezTo>
                <a:cubicBezTo>
                  <a:pt x="417863" y="626913"/>
                  <a:pt x="417335" y="625327"/>
                  <a:pt x="416277" y="624270"/>
                </a:cubicBezTo>
                <a:cubicBezTo>
                  <a:pt x="415219" y="622684"/>
                  <a:pt x="414691" y="621098"/>
                  <a:pt x="413633" y="620041"/>
                </a:cubicBezTo>
                <a:cubicBezTo>
                  <a:pt x="412576" y="617927"/>
                  <a:pt x="410989" y="615284"/>
                  <a:pt x="409932" y="613169"/>
                </a:cubicBezTo>
                <a:cubicBezTo>
                  <a:pt x="399885" y="593611"/>
                  <a:pt x="391425" y="572996"/>
                  <a:pt x="385608" y="551324"/>
                </a:cubicBezTo>
                <a:cubicBezTo>
                  <a:pt x="385608" y="549738"/>
                  <a:pt x="384550" y="548152"/>
                  <a:pt x="384550" y="547095"/>
                </a:cubicBezTo>
                <a:cubicBezTo>
                  <a:pt x="384550" y="545509"/>
                  <a:pt x="384022" y="543924"/>
                  <a:pt x="383493" y="542866"/>
                </a:cubicBezTo>
                <a:cubicBezTo>
                  <a:pt x="380849" y="531237"/>
                  <a:pt x="378205" y="519608"/>
                  <a:pt x="376619" y="507979"/>
                </a:cubicBezTo>
                <a:cubicBezTo>
                  <a:pt x="376619" y="506393"/>
                  <a:pt x="376619" y="504808"/>
                  <a:pt x="376090" y="503750"/>
                </a:cubicBezTo>
                <a:cubicBezTo>
                  <a:pt x="376090" y="502165"/>
                  <a:pt x="376090" y="500579"/>
                  <a:pt x="375561" y="499522"/>
                </a:cubicBezTo>
                <a:cubicBezTo>
                  <a:pt x="374503" y="488950"/>
                  <a:pt x="373975" y="478378"/>
                  <a:pt x="373446" y="467806"/>
                </a:cubicBezTo>
                <a:cubicBezTo>
                  <a:pt x="372389" y="380059"/>
                  <a:pt x="405701" y="296542"/>
                  <a:pt x="468097" y="233639"/>
                </a:cubicBezTo>
                <a:cubicBezTo>
                  <a:pt x="532078" y="169150"/>
                  <a:pt x="617210" y="133206"/>
                  <a:pt x="707631" y="133206"/>
                </a:cubicBezTo>
                <a:lnTo>
                  <a:pt x="997398" y="133206"/>
                </a:lnTo>
                <a:cubicBezTo>
                  <a:pt x="994755" y="131091"/>
                  <a:pt x="992639" y="128977"/>
                  <a:pt x="989995" y="126863"/>
                </a:cubicBezTo>
                <a:cubicBezTo>
                  <a:pt x="985766" y="123162"/>
                  <a:pt x="982064" y="118934"/>
                  <a:pt x="979949" y="114177"/>
                </a:cubicBezTo>
                <a:cubicBezTo>
                  <a:pt x="978891" y="111534"/>
                  <a:pt x="977834" y="108891"/>
                  <a:pt x="977305" y="106248"/>
                </a:cubicBezTo>
                <a:cubicBezTo>
                  <a:pt x="971488" y="82461"/>
                  <a:pt x="988410" y="55502"/>
                  <a:pt x="1016963" y="55502"/>
                </a:cubicBezTo>
                <a:lnTo>
                  <a:pt x="1363838" y="55502"/>
                </a:lnTo>
                <a:cubicBezTo>
                  <a:pt x="1369655" y="55502"/>
                  <a:pt x="1373885" y="60260"/>
                  <a:pt x="1373885" y="65546"/>
                </a:cubicBezTo>
                <a:lnTo>
                  <a:pt x="1373885" y="76646"/>
                </a:lnTo>
                <a:lnTo>
                  <a:pt x="1406669" y="43873"/>
                </a:lnTo>
                <a:cubicBezTo>
                  <a:pt x="1410370" y="40173"/>
                  <a:pt x="1410370" y="34887"/>
                  <a:pt x="1406669" y="31187"/>
                </a:cubicBezTo>
                <a:close/>
              </a:path>
            </a:pathLst>
          </a:custGeom>
          <a:solidFill>
            <a:schemeClr val="accent4"/>
          </a:solidFill>
          <a:ln w="0" cap="flat">
            <a:noFill/>
            <a:prstDash val="solid"/>
            <a:miter/>
          </a:ln>
        </p:spPr>
        <p:txBody>
          <a:bodyPr rtlCol="0" anchor="ctr"/>
          <a:lstStyle/>
          <a:p>
            <a:endParaRPr lang="en-US" sz="1350"/>
          </a:p>
        </p:txBody>
      </p:sp>
      <p:sp>
        <p:nvSpPr>
          <p:cNvPr id="7" name="Freeform 6">
            <a:extLst>
              <a:ext uri="{FF2B5EF4-FFF2-40B4-BE49-F238E27FC236}">
                <a16:creationId xmlns:a16="http://schemas.microsoft.com/office/drawing/2014/main" id="{BB59B41C-796A-7263-8E6D-4E6510ADC8AF}"/>
              </a:ext>
            </a:extLst>
          </p:cNvPr>
          <p:cNvSpPr/>
          <p:nvPr/>
        </p:nvSpPr>
        <p:spPr>
          <a:xfrm>
            <a:off x="1854155" y="2380225"/>
            <a:ext cx="5416998" cy="2632107"/>
          </a:xfrm>
          <a:custGeom>
            <a:avLst/>
            <a:gdLst>
              <a:gd name="connsiteX0" fmla="*/ 386666 w 1413145"/>
              <a:gd name="connsiteY0" fmla="*/ 660743 h 686644"/>
              <a:gd name="connsiteX1" fmla="*/ 391953 w 1413145"/>
              <a:gd name="connsiteY1" fmla="*/ 665500 h 686644"/>
              <a:gd name="connsiteX2" fmla="*/ 45607 w 1413145"/>
              <a:gd name="connsiteY2" fmla="*/ 665500 h 686644"/>
              <a:gd name="connsiteX3" fmla="*/ 35560 w 1413145"/>
              <a:gd name="connsiteY3" fmla="*/ 675543 h 686644"/>
              <a:gd name="connsiteX4" fmla="*/ 35560 w 1413145"/>
              <a:gd name="connsiteY4" fmla="*/ 686644 h 686644"/>
              <a:gd name="connsiteX5" fmla="*/ 2776 w 1413145"/>
              <a:gd name="connsiteY5" fmla="*/ 653871 h 686644"/>
              <a:gd name="connsiteX6" fmla="*/ 2776 w 1413145"/>
              <a:gd name="connsiteY6" fmla="*/ 641185 h 686644"/>
              <a:gd name="connsiteX7" fmla="*/ 35560 w 1413145"/>
              <a:gd name="connsiteY7" fmla="*/ 608412 h 686644"/>
              <a:gd name="connsiteX8" fmla="*/ 35560 w 1413145"/>
              <a:gd name="connsiteY8" fmla="*/ 619513 h 686644"/>
              <a:gd name="connsiteX9" fmla="*/ 45607 w 1413145"/>
              <a:gd name="connsiteY9" fmla="*/ 629556 h 686644"/>
              <a:gd name="connsiteX10" fmla="*/ 359169 w 1413145"/>
              <a:gd name="connsiteY10" fmla="*/ 629556 h 686644"/>
              <a:gd name="connsiteX11" fmla="*/ 386666 w 1413145"/>
              <a:gd name="connsiteY11" fmla="*/ 659686 h 686644"/>
              <a:gd name="connsiteX12" fmla="*/ 1411427 w 1413145"/>
              <a:gd name="connsiteY12" fmla="*/ 32773 h 686644"/>
              <a:gd name="connsiteX13" fmla="*/ 1378644 w 1413145"/>
              <a:gd name="connsiteY13" fmla="*/ 0 h 686644"/>
              <a:gd name="connsiteX14" fmla="*/ 1378644 w 1413145"/>
              <a:gd name="connsiteY14" fmla="*/ 11101 h 686644"/>
              <a:gd name="connsiteX15" fmla="*/ 1368597 w 1413145"/>
              <a:gd name="connsiteY15" fmla="*/ 21144 h 686644"/>
              <a:gd name="connsiteX16" fmla="*/ 711332 w 1413145"/>
              <a:gd name="connsiteY16" fmla="*/ 21144 h 686644"/>
              <a:gd name="connsiteX17" fmla="*/ 385608 w 1413145"/>
              <a:gd name="connsiteY17" fmla="*/ 346758 h 686644"/>
              <a:gd name="connsiteX18" fmla="*/ 387723 w 1413145"/>
              <a:gd name="connsiteY18" fmla="*/ 378474 h 686644"/>
              <a:gd name="connsiteX19" fmla="*/ 388251 w 1413145"/>
              <a:gd name="connsiteY19" fmla="*/ 382702 h 686644"/>
              <a:gd name="connsiteX20" fmla="*/ 388781 w 1413145"/>
              <a:gd name="connsiteY20" fmla="*/ 386931 h 686644"/>
              <a:gd name="connsiteX21" fmla="*/ 395654 w 1413145"/>
              <a:gd name="connsiteY21" fmla="*/ 421818 h 686644"/>
              <a:gd name="connsiteX22" fmla="*/ 396712 w 1413145"/>
              <a:gd name="connsiteY22" fmla="*/ 426047 h 686644"/>
              <a:gd name="connsiteX23" fmla="*/ 397770 w 1413145"/>
              <a:gd name="connsiteY23" fmla="*/ 430276 h 686644"/>
              <a:gd name="connsiteX24" fmla="*/ 422622 w 1413145"/>
              <a:gd name="connsiteY24" fmla="*/ 491593 h 686644"/>
              <a:gd name="connsiteX25" fmla="*/ 426852 w 1413145"/>
              <a:gd name="connsiteY25" fmla="*/ 498993 h 686644"/>
              <a:gd name="connsiteX26" fmla="*/ 429496 w 1413145"/>
              <a:gd name="connsiteY26" fmla="*/ 503222 h 686644"/>
              <a:gd name="connsiteX27" fmla="*/ 432140 w 1413145"/>
              <a:gd name="connsiteY27" fmla="*/ 507451 h 686644"/>
              <a:gd name="connsiteX28" fmla="*/ 456992 w 1413145"/>
              <a:gd name="connsiteY28" fmla="*/ 542338 h 686644"/>
              <a:gd name="connsiteX29" fmla="*/ 460694 w 1413145"/>
              <a:gd name="connsiteY29" fmla="*/ 546567 h 686644"/>
              <a:gd name="connsiteX30" fmla="*/ 464395 w 1413145"/>
              <a:gd name="connsiteY30" fmla="*/ 550795 h 686644"/>
              <a:gd name="connsiteX31" fmla="*/ 706573 w 1413145"/>
              <a:gd name="connsiteY31" fmla="*/ 661272 h 686644"/>
              <a:gd name="connsiteX32" fmla="*/ 722965 w 1413145"/>
              <a:gd name="connsiteY32" fmla="*/ 661272 h 686644"/>
              <a:gd name="connsiteX33" fmla="*/ 1027010 w 1413145"/>
              <a:gd name="connsiteY33" fmla="*/ 359973 h 686644"/>
              <a:gd name="connsiteX34" fmla="*/ 1025952 w 1413145"/>
              <a:gd name="connsiteY34" fmla="*/ 306056 h 686644"/>
              <a:gd name="connsiteX35" fmla="*/ 912266 w 1413145"/>
              <a:gd name="connsiteY35" fmla="*/ 306056 h 686644"/>
              <a:gd name="connsiteX36" fmla="*/ 914910 w 1413145"/>
              <a:gd name="connsiteY36" fmla="*/ 352044 h 686644"/>
              <a:gd name="connsiteX37" fmla="*/ 723494 w 1413145"/>
              <a:gd name="connsiteY37" fmla="*/ 548152 h 686644"/>
              <a:gd name="connsiteX38" fmla="*/ 706573 w 1413145"/>
              <a:gd name="connsiteY38" fmla="*/ 548681 h 686644"/>
              <a:gd name="connsiteX39" fmla="*/ 675904 w 1413145"/>
              <a:gd name="connsiteY39" fmla="*/ 546567 h 686644"/>
              <a:gd name="connsiteX40" fmla="*/ 654225 w 1413145"/>
              <a:gd name="connsiteY40" fmla="*/ 542338 h 686644"/>
              <a:gd name="connsiteX41" fmla="*/ 542125 w 1413145"/>
              <a:gd name="connsiteY41" fmla="*/ 468335 h 686644"/>
              <a:gd name="connsiteX42" fmla="*/ 537366 w 1413145"/>
              <a:gd name="connsiteY42" fmla="*/ 462520 h 686644"/>
              <a:gd name="connsiteX43" fmla="*/ 519387 w 1413145"/>
              <a:gd name="connsiteY43" fmla="*/ 432919 h 686644"/>
              <a:gd name="connsiteX44" fmla="*/ 517801 w 1413145"/>
              <a:gd name="connsiteY44" fmla="*/ 429747 h 686644"/>
              <a:gd name="connsiteX45" fmla="*/ 515686 w 1413145"/>
              <a:gd name="connsiteY45" fmla="*/ 425518 h 686644"/>
              <a:gd name="connsiteX46" fmla="*/ 513571 w 1413145"/>
              <a:gd name="connsiteY46" fmla="*/ 421290 h 686644"/>
              <a:gd name="connsiteX47" fmla="*/ 502467 w 1413145"/>
              <a:gd name="connsiteY47" fmla="*/ 386403 h 686644"/>
              <a:gd name="connsiteX48" fmla="*/ 501409 w 1413145"/>
              <a:gd name="connsiteY48" fmla="*/ 382174 h 686644"/>
              <a:gd name="connsiteX49" fmla="*/ 500352 w 1413145"/>
              <a:gd name="connsiteY49" fmla="*/ 377945 h 686644"/>
              <a:gd name="connsiteX50" fmla="*/ 497179 w 1413145"/>
              <a:gd name="connsiteY50" fmla="*/ 342529 h 686644"/>
              <a:gd name="connsiteX51" fmla="*/ 557988 w 1413145"/>
              <a:gd name="connsiteY51" fmla="*/ 196109 h 686644"/>
              <a:gd name="connsiteX52" fmla="*/ 708688 w 1413145"/>
              <a:gd name="connsiteY52" fmla="*/ 133206 h 686644"/>
              <a:gd name="connsiteX53" fmla="*/ 949280 w 1413145"/>
              <a:gd name="connsiteY53" fmla="*/ 133206 h 686644"/>
              <a:gd name="connsiteX54" fmla="*/ 940819 w 1413145"/>
              <a:gd name="connsiteY54" fmla="*/ 123691 h 686644"/>
              <a:gd name="connsiteX55" fmla="*/ 932888 w 1413145"/>
              <a:gd name="connsiteY55" fmla="*/ 110476 h 686644"/>
              <a:gd name="connsiteX56" fmla="*/ 930773 w 1413145"/>
              <a:gd name="connsiteY56" fmla="*/ 101490 h 686644"/>
              <a:gd name="connsiteX57" fmla="*/ 970960 w 1413145"/>
              <a:gd name="connsiteY57" fmla="*/ 55502 h 686644"/>
              <a:gd name="connsiteX58" fmla="*/ 1367540 w 1413145"/>
              <a:gd name="connsiteY58" fmla="*/ 55502 h 686644"/>
              <a:gd name="connsiteX59" fmla="*/ 1377586 w 1413145"/>
              <a:gd name="connsiteY59" fmla="*/ 65546 h 686644"/>
              <a:gd name="connsiteX60" fmla="*/ 1377586 w 1413145"/>
              <a:gd name="connsiteY60" fmla="*/ 76646 h 686644"/>
              <a:gd name="connsiteX61" fmla="*/ 1410370 w 1413145"/>
              <a:gd name="connsiteY61" fmla="*/ 43873 h 686644"/>
              <a:gd name="connsiteX62" fmla="*/ 1410370 w 1413145"/>
              <a:gd name="connsiteY62" fmla="*/ 31187 h 68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413145" h="686644">
                <a:moveTo>
                  <a:pt x="386666" y="660743"/>
                </a:moveTo>
                <a:cubicBezTo>
                  <a:pt x="388251" y="662329"/>
                  <a:pt x="389838" y="663915"/>
                  <a:pt x="391953" y="665500"/>
                </a:cubicBezTo>
                <a:lnTo>
                  <a:pt x="45607" y="665500"/>
                </a:lnTo>
                <a:cubicBezTo>
                  <a:pt x="39790" y="665500"/>
                  <a:pt x="35560" y="670258"/>
                  <a:pt x="35560" y="675543"/>
                </a:cubicBezTo>
                <a:lnTo>
                  <a:pt x="35560" y="686644"/>
                </a:lnTo>
                <a:lnTo>
                  <a:pt x="2776" y="653871"/>
                </a:lnTo>
                <a:cubicBezTo>
                  <a:pt x="-925" y="650171"/>
                  <a:pt x="-925" y="644885"/>
                  <a:pt x="2776" y="641185"/>
                </a:cubicBezTo>
                <a:lnTo>
                  <a:pt x="35560" y="608412"/>
                </a:lnTo>
                <a:lnTo>
                  <a:pt x="35560" y="619513"/>
                </a:lnTo>
                <a:cubicBezTo>
                  <a:pt x="35560" y="625327"/>
                  <a:pt x="40319" y="629556"/>
                  <a:pt x="45607" y="629556"/>
                </a:cubicBezTo>
                <a:lnTo>
                  <a:pt x="359169" y="629556"/>
                </a:lnTo>
                <a:cubicBezTo>
                  <a:pt x="367630" y="640128"/>
                  <a:pt x="377147" y="650171"/>
                  <a:pt x="386666" y="659686"/>
                </a:cubicBezTo>
                <a:close/>
                <a:moveTo>
                  <a:pt x="1411427" y="32773"/>
                </a:moveTo>
                <a:lnTo>
                  <a:pt x="1378644" y="0"/>
                </a:lnTo>
                <a:lnTo>
                  <a:pt x="1378644" y="11101"/>
                </a:lnTo>
                <a:cubicBezTo>
                  <a:pt x="1378644" y="16915"/>
                  <a:pt x="1373885" y="21144"/>
                  <a:pt x="1368597" y="21144"/>
                </a:cubicBezTo>
                <a:lnTo>
                  <a:pt x="711332" y="21144"/>
                </a:lnTo>
                <a:cubicBezTo>
                  <a:pt x="531549" y="21144"/>
                  <a:pt x="382964" y="167036"/>
                  <a:pt x="385608" y="346758"/>
                </a:cubicBezTo>
                <a:cubicBezTo>
                  <a:pt x="385608" y="357330"/>
                  <a:pt x="386666" y="368430"/>
                  <a:pt x="387723" y="378474"/>
                </a:cubicBezTo>
                <a:cubicBezTo>
                  <a:pt x="387723" y="380059"/>
                  <a:pt x="387723" y="381645"/>
                  <a:pt x="388251" y="382702"/>
                </a:cubicBezTo>
                <a:cubicBezTo>
                  <a:pt x="388251" y="384288"/>
                  <a:pt x="388251" y="385874"/>
                  <a:pt x="388781" y="386931"/>
                </a:cubicBezTo>
                <a:cubicBezTo>
                  <a:pt x="390367" y="399089"/>
                  <a:pt x="393011" y="410718"/>
                  <a:pt x="395654" y="421818"/>
                </a:cubicBezTo>
                <a:cubicBezTo>
                  <a:pt x="395654" y="423404"/>
                  <a:pt x="396183" y="424990"/>
                  <a:pt x="396712" y="426047"/>
                </a:cubicBezTo>
                <a:cubicBezTo>
                  <a:pt x="396712" y="427633"/>
                  <a:pt x="397770" y="429219"/>
                  <a:pt x="397770" y="430276"/>
                </a:cubicBezTo>
                <a:cubicBezTo>
                  <a:pt x="404115" y="451948"/>
                  <a:pt x="412576" y="472035"/>
                  <a:pt x="422622" y="491593"/>
                </a:cubicBezTo>
                <a:cubicBezTo>
                  <a:pt x="424208" y="494236"/>
                  <a:pt x="425266" y="496350"/>
                  <a:pt x="426852" y="498993"/>
                </a:cubicBezTo>
                <a:cubicBezTo>
                  <a:pt x="427909" y="500579"/>
                  <a:pt x="428439" y="502165"/>
                  <a:pt x="429496" y="503222"/>
                </a:cubicBezTo>
                <a:cubicBezTo>
                  <a:pt x="430553" y="504808"/>
                  <a:pt x="431083" y="506393"/>
                  <a:pt x="432140" y="507451"/>
                </a:cubicBezTo>
                <a:cubicBezTo>
                  <a:pt x="439543" y="519608"/>
                  <a:pt x="448003" y="531237"/>
                  <a:pt x="456992" y="542338"/>
                </a:cubicBezTo>
                <a:cubicBezTo>
                  <a:pt x="458050" y="543924"/>
                  <a:pt x="459107" y="545509"/>
                  <a:pt x="460694" y="546567"/>
                </a:cubicBezTo>
                <a:cubicBezTo>
                  <a:pt x="461751" y="548152"/>
                  <a:pt x="463338" y="549738"/>
                  <a:pt x="464395" y="550795"/>
                </a:cubicBezTo>
                <a:cubicBezTo>
                  <a:pt x="523089" y="618455"/>
                  <a:pt x="609808" y="661272"/>
                  <a:pt x="706573" y="661272"/>
                </a:cubicBezTo>
                <a:cubicBezTo>
                  <a:pt x="803338" y="661272"/>
                  <a:pt x="717677" y="661272"/>
                  <a:pt x="722965" y="661272"/>
                </a:cubicBezTo>
                <a:cubicBezTo>
                  <a:pt x="885298" y="653343"/>
                  <a:pt x="1017491" y="522251"/>
                  <a:pt x="1027010" y="359973"/>
                </a:cubicBezTo>
                <a:cubicBezTo>
                  <a:pt x="1028067" y="341472"/>
                  <a:pt x="1027538" y="323500"/>
                  <a:pt x="1025952" y="306056"/>
                </a:cubicBezTo>
                <a:lnTo>
                  <a:pt x="912266" y="306056"/>
                </a:lnTo>
                <a:cubicBezTo>
                  <a:pt x="914910" y="321385"/>
                  <a:pt x="915439" y="336715"/>
                  <a:pt x="914910" y="352044"/>
                </a:cubicBezTo>
                <a:cubicBezTo>
                  <a:pt x="909093" y="455648"/>
                  <a:pt x="827133" y="540223"/>
                  <a:pt x="723494" y="548152"/>
                </a:cubicBezTo>
                <a:cubicBezTo>
                  <a:pt x="717677" y="548152"/>
                  <a:pt x="712390" y="548681"/>
                  <a:pt x="706573" y="548681"/>
                </a:cubicBezTo>
                <a:cubicBezTo>
                  <a:pt x="695998" y="548681"/>
                  <a:pt x="685951" y="548152"/>
                  <a:pt x="675904" y="546567"/>
                </a:cubicBezTo>
                <a:cubicBezTo>
                  <a:pt x="668501" y="545509"/>
                  <a:pt x="661099" y="543924"/>
                  <a:pt x="654225" y="542338"/>
                </a:cubicBezTo>
                <a:cubicBezTo>
                  <a:pt x="609279" y="530709"/>
                  <a:pt x="570150" y="504279"/>
                  <a:pt x="542125" y="468335"/>
                </a:cubicBezTo>
                <a:cubicBezTo>
                  <a:pt x="540538" y="466220"/>
                  <a:pt x="538952" y="464106"/>
                  <a:pt x="537366" y="462520"/>
                </a:cubicBezTo>
                <a:cubicBezTo>
                  <a:pt x="530492" y="453005"/>
                  <a:pt x="524675" y="443491"/>
                  <a:pt x="519387" y="432919"/>
                </a:cubicBezTo>
                <a:cubicBezTo>
                  <a:pt x="518859" y="431862"/>
                  <a:pt x="518330" y="430804"/>
                  <a:pt x="517801" y="429747"/>
                </a:cubicBezTo>
                <a:cubicBezTo>
                  <a:pt x="517272" y="428161"/>
                  <a:pt x="516215" y="426576"/>
                  <a:pt x="515686" y="425518"/>
                </a:cubicBezTo>
                <a:cubicBezTo>
                  <a:pt x="515157" y="423933"/>
                  <a:pt x="514628" y="422347"/>
                  <a:pt x="513571" y="421290"/>
                </a:cubicBezTo>
                <a:cubicBezTo>
                  <a:pt x="508812" y="410189"/>
                  <a:pt x="505111" y="398560"/>
                  <a:pt x="502467" y="386403"/>
                </a:cubicBezTo>
                <a:cubicBezTo>
                  <a:pt x="502467" y="384817"/>
                  <a:pt x="501938" y="383231"/>
                  <a:pt x="501409" y="382174"/>
                </a:cubicBezTo>
                <a:cubicBezTo>
                  <a:pt x="501409" y="380588"/>
                  <a:pt x="500880" y="379002"/>
                  <a:pt x="500352" y="377945"/>
                </a:cubicBezTo>
                <a:cubicBezTo>
                  <a:pt x="498237" y="366316"/>
                  <a:pt x="497179" y="354687"/>
                  <a:pt x="497179" y="342529"/>
                </a:cubicBezTo>
                <a:cubicBezTo>
                  <a:pt x="497179" y="288084"/>
                  <a:pt x="518859" y="235753"/>
                  <a:pt x="557988" y="196109"/>
                </a:cubicBezTo>
                <a:cubicBezTo>
                  <a:pt x="598175" y="155935"/>
                  <a:pt x="653167" y="133206"/>
                  <a:pt x="708688" y="133206"/>
                </a:cubicBezTo>
                <a:lnTo>
                  <a:pt x="949280" y="133206"/>
                </a:lnTo>
                <a:cubicBezTo>
                  <a:pt x="946636" y="130034"/>
                  <a:pt x="943992" y="126863"/>
                  <a:pt x="940819" y="123691"/>
                </a:cubicBezTo>
                <a:cubicBezTo>
                  <a:pt x="937118" y="119463"/>
                  <a:pt x="934474" y="115233"/>
                  <a:pt x="932888" y="110476"/>
                </a:cubicBezTo>
                <a:cubicBezTo>
                  <a:pt x="931830" y="107833"/>
                  <a:pt x="930773" y="104662"/>
                  <a:pt x="930773" y="101490"/>
                </a:cubicBezTo>
                <a:cubicBezTo>
                  <a:pt x="927600" y="78761"/>
                  <a:pt x="944521" y="55502"/>
                  <a:pt x="970960" y="55502"/>
                </a:cubicBezTo>
                <a:lnTo>
                  <a:pt x="1367540" y="55502"/>
                </a:lnTo>
                <a:cubicBezTo>
                  <a:pt x="1373356" y="55502"/>
                  <a:pt x="1377586" y="60260"/>
                  <a:pt x="1377586" y="65546"/>
                </a:cubicBezTo>
                <a:lnTo>
                  <a:pt x="1377586" y="76646"/>
                </a:lnTo>
                <a:lnTo>
                  <a:pt x="1410370" y="43873"/>
                </a:lnTo>
                <a:cubicBezTo>
                  <a:pt x="1414071" y="40173"/>
                  <a:pt x="1414071" y="34887"/>
                  <a:pt x="1410370" y="31187"/>
                </a:cubicBezTo>
                <a:close/>
              </a:path>
            </a:pathLst>
          </a:custGeom>
          <a:solidFill>
            <a:schemeClr val="accent5"/>
          </a:solidFill>
          <a:ln w="0" cap="flat">
            <a:noFill/>
            <a:prstDash val="solid"/>
            <a:miter/>
          </a:ln>
        </p:spPr>
        <p:txBody>
          <a:bodyPr rtlCol="0" anchor="ctr"/>
          <a:lstStyle/>
          <a:p>
            <a:endParaRPr lang="en-US" sz="1350"/>
          </a:p>
        </p:txBody>
      </p:sp>
      <p:sp>
        <p:nvSpPr>
          <p:cNvPr id="8" name="Freeform 7">
            <a:extLst>
              <a:ext uri="{FF2B5EF4-FFF2-40B4-BE49-F238E27FC236}">
                <a16:creationId xmlns:a16="http://schemas.microsoft.com/office/drawing/2014/main" id="{1DA8925B-F596-1F57-ACE5-3B32B68B2B38}"/>
              </a:ext>
            </a:extLst>
          </p:cNvPr>
          <p:cNvSpPr/>
          <p:nvPr/>
        </p:nvSpPr>
        <p:spPr>
          <a:xfrm>
            <a:off x="5227228" y="3095494"/>
            <a:ext cx="517131" cy="263413"/>
          </a:xfrm>
          <a:custGeom>
            <a:avLst/>
            <a:gdLst>
              <a:gd name="connsiteX0" fmla="*/ 106880 w 134905"/>
              <a:gd name="connsiteY0" fmla="*/ 0 h 68717"/>
              <a:gd name="connsiteX1" fmla="*/ 31794 w 134905"/>
              <a:gd name="connsiteY1" fmla="*/ 0 h 68717"/>
              <a:gd name="connsiteX2" fmla="*/ 4298 w 134905"/>
              <a:gd name="connsiteY2" fmla="*/ 15858 h 68717"/>
              <a:gd name="connsiteX3" fmla="*/ 4827 w 134905"/>
              <a:gd name="connsiteY3" fmla="*/ 48631 h 68717"/>
              <a:gd name="connsiteX4" fmla="*/ 13817 w 134905"/>
              <a:gd name="connsiteY4" fmla="*/ 65546 h 68717"/>
              <a:gd name="connsiteX5" fmla="*/ 15402 w 134905"/>
              <a:gd name="connsiteY5" fmla="*/ 68717 h 68717"/>
              <a:gd name="connsiteX6" fmla="*/ 134905 w 134905"/>
              <a:gd name="connsiteY6" fmla="*/ 68717 h 68717"/>
              <a:gd name="connsiteX7" fmla="*/ 110582 w 134905"/>
              <a:gd name="connsiteY7" fmla="*/ 7400 h 68717"/>
              <a:gd name="connsiteX8" fmla="*/ 106880 w 134905"/>
              <a:gd name="connsiteY8" fmla="*/ 0 h 68717"/>
              <a:gd name="connsiteX9" fmla="*/ 106880 w 134905"/>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905" h="68717">
                <a:moveTo>
                  <a:pt x="106880" y="0"/>
                </a:moveTo>
                <a:lnTo>
                  <a:pt x="31794"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4905" y="68717"/>
                </a:lnTo>
                <a:cubicBezTo>
                  <a:pt x="129089" y="47573"/>
                  <a:pt x="120628" y="26959"/>
                  <a:pt x="110582" y="7400"/>
                </a:cubicBezTo>
                <a:cubicBezTo>
                  <a:pt x="109524" y="4757"/>
                  <a:pt x="107938" y="2643"/>
                  <a:pt x="106880" y="0"/>
                </a:cubicBezTo>
                <a:lnTo>
                  <a:pt x="106880" y="0"/>
                </a:lnTo>
                <a:close/>
              </a:path>
            </a:pathLst>
          </a:custGeom>
          <a:solidFill>
            <a:schemeClr val="accent5"/>
          </a:solidFill>
          <a:ln w="0" cap="flat">
            <a:noFill/>
            <a:prstDash val="solid"/>
            <a:miter/>
          </a:ln>
        </p:spPr>
        <p:txBody>
          <a:bodyPr rtlCol="0" anchor="ctr"/>
          <a:lstStyle/>
          <a:p>
            <a:endParaRPr lang="en-US" sz="1350"/>
          </a:p>
        </p:txBody>
      </p:sp>
      <p:sp>
        <p:nvSpPr>
          <p:cNvPr id="9" name="Freeform 8">
            <a:extLst>
              <a:ext uri="{FF2B5EF4-FFF2-40B4-BE49-F238E27FC236}">
                <a16:creationId xmlns:a16="http://schemas.microsoft.com/office/drawing/2014/main" id="{F3905A52-EB06-4E89-6159-B935B8B91C06}"/>
              </a:ext>
            </a:extLst>
          </p:cNvPr>
          <p:cNvSpPr/>
          <p:nvPr/>
        </p:nvSpPr>
        <p:spPr>
          <a:xfrm>
            <a:off x="1854155" y="2844236"/>
            <a:ext cx="5423082" cy="1702055"/>
          </a:xfrm>
          <a:custGeom>
            <a:avLst/>
            <a:gdLst>
              <a:gd name="connsiteX0" fmla="*/ 286727 w 1414732"/>
              <a:gd name="connsiteY0" fmla="*/ 387988 h 444019"/>
              <a:gd name="connsiteX1" fmla="*/ 302590 w 1414732"/>
              <a:gd name="connsiteY1" fmla="*/ 422875 h 444019"/>
              <a:gd name="connsiteX2" fmla="*/ 45607 w 1414732"/>
              <a:gd name="connsiteY2" fmla="*/ 422875 h 444019"/>
              <a:gd name="connsiteX3" fmla="*/ 35560 w 1414732"/>
              <a:gd name="connsiteY3" fmla="*/ 432919 h 444019"/>
              <a:gd name="connsiteX4" fmla="*/ 35560 w 1414732"/>
              <a:gd name="connsiteY4" fmla="*/ 444019 h 444019"/>
              <a:gd name="connsiteX5" fmla="*/ 2776 w 1414732"/>
              <a:gd name="connsiteY5" fmla="*/ 411246 h 444019"/>
              <a:gd name="connsiteX6" fmla="*/ 2776 w 1414732"/>
              <a:gd name="connsiteY6" fmla="*/ 398560 h 444019"/>
              <a:gd name="connsiteX7" fmla="*/ 35560 w 1414732"/>
              <a:gd name="connsiteY7" fmla="*/ 365787 h 444019"/>
              <a:gd name="connsiteX8" fmla="*/ 35560 w 1414732"/>
              <a:gd name="connsiteY8" fmla="*/ 376888 h 444019"/>
              <a:gd name="connsiteX9" fmla="*/ 45607 w 1414732"/>
              <a:gd name="connsiteY9" fmla="*/ 386931 h 444019"/>
              <a:gd name="connsiteX10" fmla="*/ 286727 w 1414732"/>
              <a:gd name="connsiteY10" fmla="*/ 386931 h 444019"/>
              <a:gd name="connsiteX11" fmla="*/ 1411427 w 1414732"/>
              <a:gd name="connsiteY11" fmla="*/ 32773 h 444019"/>
              <a:gd name="connsiteX12" fmla="*/ 1378644 w 1414732"/>
              <a:gd name="connsiteY12" fmla="*/ 0 h 444019"/>
              <a:gd name="connsiteX13" fmla="*/ 1378644 w 1414732"/>
              <a:gd name="connsiteY13" fmla="*/ 11100 h 444019"/>
              <a:gd name="connsiteX14" fmla="*/ 1368597 w 1414732"/>
              <a:gd name="connsiteY14" fmla="*/ 21144 h 444019"/>
              <a:gd name="connsiteX15" fmla="*/ 709746 w 1414732"/>
              <a:gd name="connsiteY15" fmla="*/ 21144 h 444019"/>
              <a:gd name="connsiteX16" fmla="*/ 506697 w 1414732"/>
              <a:gd name="connsiteY16" fmla="*/ 221481 h 444019"/>
              <a:gd name="connsiteX17" fmla="*/ 509869 w 1414732"/>
              <a:gd name="connsiteY17" fmla="*/ 257425 h 444019"/>
              <a:gd name="connsiteX18" fmla="*/ 510927 w 1414732"/>
              <a:gd name="connsiteY18" fmla="*/ 261654 h 444019"/>
              <a:gd name="connsiteX19" fmla="*/ 511984 w 1414732"/>
              <a:gd name="connsiteY19" fmla="*/ 265883 h 444019"/>
              <a:gd name="connsiteX20" fmla="*/ 523618 w 1414732"/>
              <a:gd name="connsiteY20" fmla="*/ 300770 h 444019"/>
              <a:gd name="connsiteX21" fmla="*/ 525732 w 1414732"/>
              <a:gd name="connsiteY21" fmla="*/ 304999 h 444019"/>
              <a:gd name="connsiteX22" fmla="*/ 527848 w 1414732"/>
              <a:gd name="connsiteY22" fmla="*/ 309228 h 444019"/>
              <a:gd name="connsiteX23" fmla="*/ 527848 w 1414732"/>
              <a:gd name="connsiteY23" fmla="*/ 310285 h 444019"/>
              <a:gd name="connsiteX24" fmla="*/ 706045 w 1414732"/>
              <a:gd name="connsiteY24" fmla="*/ 419704 h 444019"/>
              <a:gd name="connsiteX25" fmla="*/ 721908 w 1414732"/>
              <a:gd name="connsiteY25" fmla="*/ 419175 h 444019"/>
              <a:gd name="connsiteX26" fmla="*/ 905392 w 1414732"/>
              <a:gd name="connsiteY26" fmla="*/ 231524 h 444019"/>
              <a:gd name="connsiteX27" fmla="*/ 902748 w 1414732"/>
              <a:gd name="connsiteY27" fmla="*/ 186065 h 444019"/>
              <a:gd name="connsiteX28" fmla="*/ 825019 w 1414732"/>
              <a:gd name="connsiteY28" fmla="*/ 186065 h 444019"/>
              <a:gd name="connsiteX29" fmla="*/ 802810 w 1414732"/>
              <a:gd name="connsiteY29" fmla="*/ 195580 h 444019"/>
              <a:gd name="connsiteX30" fmla="*/ 793821 w 1414732"/>
              <a:gd name="connsiteY30" fmla="*/ 213023 h 444019"/>
              <a:gd name="connsiteX31" fmla="*/ 793821 w 1414732"/>
              <a:gd name="connsiteY31" fmla="*/ 219367 h 444019"/>
              <a:gd name="connsiteX32" fmla="*/ 792763 w 1414732"/>
              <a:gd name="connsiteY32" fmla="*/ 234167 h 444019"/>
              <a:gd name="connsiteX33" fmla="*/ 721379 w 1414732"/>
              <a:gd name="connsiteY33" fmla="*/ 306056 h 444019"/>
              <a:gd name="connsiteX34" fmla="*/ 706573 w 1414732"/>
              <a:gd name="connsiteY34" fmla="*/ 307113 h 444019"/>
              <a:gd name="connsiteX35" fmla="*/ 687008 w 1414732"/>
              <a:gd name="connsiteY35" fmla="*/ 304999 h 444019"/>
              <a:gd name="connsiteX36" fmla="*/ 673260 w 1414732"/>
              <a:gd name="connsiteY36" fmla="*/ 300770 h 444019"/>
              <a:gd name="connsiteX37" fmla="*/ 642592 w 1414732"/>
              <a:gd name="connsiteY37" fmla="*/ 279626 h 444019"/>
              <a:gd name="connsiteX38" fmla="*/ 623027 w 1414732"/>
              <a:gd name="connsiteY38" fmla="*/ 246325 h 444019"/>
              <a:gd name="connsiteX39" fmla="*/ 621441 w 1414732"/>
              <a:gd name="connsiteY39" fmla="*/ 239982 h 444019"/>
              <a:gd name="connsiteX40" fmla="*/ 619854 w 1414732"/>
              <a:gd name="connsiteY40" fmla="*/ 230467 h 444019"/>
              <a:gd name="connsiteX41" fmla="*/ 619854 w 1414732"/>
              <a:gd name="connsiteY41" fmla="*/ 214081 h 444019"/>
              <a:gd name="connsiteX42" fmla="*/ 708688 w 1414732"/>
              <a:gd name="connsiteY42" fmla="*/ 133734 h 444019"/>
              <a:gd name="connsiteX43" fmla="*/ 886356 w 1414732"/>
              <a:gd name="connsiteY43" fmla="*/ 133734 h 444019"/>
              <a:gd name="connsiteX44" fmla="*/ 886356 w 1414732"/>
              <a:gd name="connsiteY44" fmla="*/ 132677 h 444019"/>
              <a:gd name="connsiteX45" fmla="*/ 878425 w 1414732"/>
              <a:gd name="connsiteY45" fmla="*/ 117876 h 444019"/>
              <a:gd name="connsiteX46" fmla="*/ 872608 w 1414732"/>
              <a:gd name="connsiteY46" fmla="*/ 102019 h 444019"/>
              <a:gd name="connsiteX47" fmla="*/ 872608 w 1414732"/>
              <a:gd name="connsiteY47" fmla="*/ 94618 h 444019"/>
              <a:gd name="connsiteX48" fmla="*/ 912795 w 1414732"/>
              <a:gd name="connsiteY48" fmla="*/ 56031 h 444019"/>
              <a:gd name="connsiteX49" fmla="*/ 1369126 w 1414732"/>
              <a:gd name="connsiteY49" fmla="*/ 56031 h 444019"/>
              <a:gd name="connsiteX50" fmla="*/ 1379172 w 1414732"/>
              <a:gd name="connsiteY50" fmla="*/ 66074 h 444019"/>
              <a:gd name="connsiteX51" fmla="*/ 1379172 w 1414732"/>
              <a:gd name="connsiteY51" fmla="*/ 77175 h 444019"/>
              <a:gd name="connsiteX52" fmla="*/ 1411957 w 1414732"/>
              <a:gd name="connsiteY52" fmla="*/ 44402 h 444019"/>
              <a:gd name="connsiteX53" fmla="*/ 1411957 w 1414732"/>
              <a:gd name="connsiteY53" fmla="*/ 31716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4732" h="444019">
                <a:moveTo>
                  <a:pt x="286727" y="387988"/>
                </a:moveTo>
                <a:cubicBezTo>
                  <a:pt x="291486" y="400146"/>
                  <a:pt x="296774" y="411775"/>
                  <a:pt x="302590"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286727" y="386931"/>
                </a:lnTo>
                <a:close/>
                <a:moveTo>
                  <a:pt x="1411427" y="32773"/>
                </a:moveTo>
                <a:lnTo>
                  <a:pt x="1378644" y="0"/>
                </a:lnTo>
                <a:lnTo>
                  <a:pt x="1378644" y="11100"/>
                </a:lnTo>
                <a:cubicBezTo>
                  <a:pt x="1378644" y="16915"/>
                  <a:pt x="1373885" y="21144"/>
                  <a:pt x="1368597" y="21144"/>
                </a:cubicBezTo>
                <a:lnTo>
                  <a:pt x="709746" y="21144"/>
                </a:lnTo>
                <a:cubicBezTo>
                  <a:pt x="599232" y="21144"/>
                  <a:pt x="506168" y="111533"/>
                  <a:pt x="506697" y="221481"/>
                </a:cubicBezTo>
                <a:cubicBezTo>
                  <a:pt x="506697" y="233639"/>
                  <a:pt x="507755" y="245796"/>
                  <a:pt x="509869" y="257425"/>
                </a:cubicBezTo>
                <a:cubicBezTo>
                  <a:pt x="509869" y="259011"/>
                  <a:pt x="509869" y="260597"/>
                  <a:pt x="510927" y="261654"/>
                </a:cubicBezTo>
                <a:cubicBezTo>
                  <a:pt x="510927" y="263240"/>
                  <a:pt x="511456" y="264826"/>
                  <a:pt x="511984" y="265883"/>
                </a:cubicBezTo>
                <a:cubicBezTo>
                  <a:pt x="514628" y="278040"/>
                  <a:pt x="518859" y="289670"/>
                  <a:pt x="523618" y="300770"/>
                </a:cubicBezTo>
                <a:cubicBezTo>
                  <a:pt x="524147" y="302356"/>
                  <a:pt x="524675" y="303942"/>
                  <a:pt x="525732" y="304999"/>
                </a:cubicBezTo>
                <a:cubicBezTo>
                  <a:pt x="526262" y="306585"/>
                  <a:pt x="527319" y="308170"/>
                  <a:pt x="527848" y="309228"/>
                </a:cubicBezTo>
                <a:cubicBezTo>
                  <a:pt x="527848" y="309228"/>
                  <a:pt x="527848" y="309756"/>
                  <a:pt x="527848" y="310285"/>
                </a:cubicBezTo>
                <a:cubicBezTo>
                  <a:pt x="560632" y="375302"/>
                  <a:pt x="628315" y="419704"/>
                  <a:pt x="706045" y="419704"/>
                </a:cubicBezTo>
                <a:cubicBezTo>
                  <a:pt x="783774" y="419704"/>
                  <a:pt x="716620" y="419704"/>
                  <a:pt x="721908" y="419175"/>
                </a:cubicBezTo>
                <a:cubicBezTo>
                  <a:pt x="820788" y="411246"/>
                  <a:pt x="899575" y="330371"/>
                  <a:pt x="905392" y="231524"/>
                </a:cubicBezTo>
                <a:cubicBezTo>
                  <a:pt x="906449" y="215666"/>
                  <a:pt x="905392" y="200866"/>
                  <a:pt x="902748" y="186065"/>
                </a:cubicBezTo>
                <a:lnTo>
                  <a:pt x="825019" y="186065"/>
                </a:lnTo>
                <a:cubicBezTo>
                  <a:pt x="816558" y="186065"/>
                  <a:pt x="808626" y="189237"/>
                  <a:pt x="802810" y="195580"/>
                </a:cubicBezTo>
                <a:cubicBezTo>
                  <a:pt x="798051" y="200337"/>
                  <a:pt x="794878" y="206680"/>
                  <a:pt x="793821" y="213023"/>
                </a:cubicBezTo>
                <a:cubicBezTo>
                  <a:pt x="793821" y="215138"/>
                  <a:pt x="793292" y="217252"/>
                  <a:pt x="793821" y="219367"/>
                </a:cubicBezTo>
                <a:cubicBezTo>
                  <a:pt x="793821" y="224124"/>
                  <a:pt x="793821" y="229410"/>
                  <a:pt x="792763" y="234167"/>
                </a:cubicBezTo>
                <a:cubicBezTo>
                  <a:pt x="786947" y="270640"/>
                  <a:pt x="757864" y="300242"/>
                  <a:pt x="721379" y="306056"/>
                </a:cubicBezTo>
                <a:cubicBezTo>
                  <a:pt x="716620" y="307113"/>
                  <a:pt x="711332" y="307113"/>
                  <a:pt x="706573" y="307113"/>
                </a:cubicBezTo>
                <a:cubicBezTo>
                  <a:pt x="701814" y="307113"/>
                  <a:pt x="693354" y="306056"/>
                  <a:pt x="687008" y="304999"/>
                </a:cubicBezTo>
                <a:cubicBezTo>
                  <a:pt x="682250" y="303942"/>
                  <a:pt x="677491" y="302356"/>
                  <a:pt x="673260" y="300770"/>
                </a:cubicBezTo>
                <a:cubicBezTo>
                  <a:pt x="661628" y="296013"/>
                  <a:pt x="651052" y="288612"/>
                  <a:pt x="642592" y="279626"/>
                </a:cubicBezTo>
                <a:cubicBezTo>
                  <a:pt x="633602" y="269583"/>
                  <a:pt x="627257" y="258482"/>
                  <a:pt x="623027" y="246325"/>
                </a:cubicBezTo>
                <a:cubicBezTo>
                  <a:pt x="622498" y="244211"/>
                  <a:pt x="621970" y="242096"/>
                  <a:pt x="621441" y="239982"/>
                </a:cubicBezTo>
                <a:cubicBezTo>
                  <a:pt x="620912" y="236810"/>
                  <a:pt x="620383" y="233639"/>
                  <a:pt x="619854" y="230467"/>
                </a:cubicBezTo>
                <a:cubicBezTo>
                  <a:pt x="619326" y="225181"/>
                  <a:pt x="619326" y="219367"/>
                  <a:pt x="619854" y="214081"/>
                </a:cubicBezTo>
                <a:cubicBezTo>
                  <a:pt x="623555" y="169150"/>
                  <a:pt x="662156" y="133734"/>
                  <a:pt x="708688" y="133734"/>
                </a:cubicBezTo>
                <a:lnTo>
                  <a:pt x="886356" y="133734"/>
                </a:lnTo>
                <a:cubicBezTo>
                  <a:pt x="886356" y="133734"/>
                  <a:pt x="886356" y="133206"/>
                  <a:pt x="886356" y="132677"/>
                </a:cubicBezTo>
                <a:cubicBezTo>
                  <a:pt x="883712" y="127391"/>
                  <a:pt x="881068" y="122634"/>
                  <a:pt x="878425" y="117876"/>
                </a:cubicBezTo>
                <a:cubicBezTo>
                  <a:pt x="875252" y="112591"/>
                  <a:pt x="873665" y="107305"/>
                  <a:pt x="872608" y="102019"/>
                </a:cubicBezTo>
                <a:cubicBezTo>
                  <a:pt x="872608" y="99376"/>
                  <a:pt x="872608" y="96733"/>
                  <a:pt x="872608" y="94618"/>
                </a:cubicBezTo>
                <a:cubicBezTo>
                  <a:pt x="873665" y="74003"/>
                  <a:pt x="890057" y="56031"/>
                  <a:pt x="912795" y="56031"/>
                </a:cubicBezTo>
                <a:lnTo>
                  <a:pt x="1369126" y="56031"/>
                </a:lnTo>
                <a:cubicBezTo>
                  <a:pt x="1374943" y="56031"/>
                  <a:pt x="1379172" y="60788"/>
                  <a:pt x="1379172" y="66074"/>
                </a:cubicBezTo>
                <a:lnTo>
                  <a:pt x="1379172" y="77175"/>
                </a:lnTo>
                <a:lnTo>
                  <a:pt x="1411957" y="44402"/>
                </a:lnTo>
                <a:cubicBezTo>
                  <a:pt x="1415658" y="40702"/>
                  <a:pt x="1415658" y="35416"/>
                  <a:pt x="1411957" y="31716"/>
                </a:cubicBezTo>
                <a:close/>
              </a:path>
            </a:pathLst>
          </a:custGeom>
          <a:solidFill>
            <a:schemeClr val="accent2"/>
          </a:solidFill>
          <a:ln w="0" cap="flat">
            <a:noFill/>
            <a:prstDash val="solid"/>
            <a:miter/>
          </a:ln>
        </p:spPr>
        <p:txBody>
          <a:bodyPr rtlCol="0" anchor="ctr"/>
          <a:lstStyle/>
          <a:p>
            <a:endParaRPr lang="en-US" sz="1350"/>
          </a:p>
        </p:txBody>
      </p:sp>
      <p:sp>
        <p:nvSpPr>
          <p:cNvPr id="28" name="TextBox 27">
            <a:extLst>
              <a:ext uri="{FF2B5EF4-FFF2-40B4-BE49-F238E27FC236}">
                <a16:creationId xmlns:a16="http://schemas.microsoft.com/office/drawing/2014/main" id="{6C49B9D6-BDD0-784D-7B9A-A1CB330E1C19}"/>
              </a:ext>
            </a:extLst>
          </p:cNvPr>
          <p:cNvSpPr txBox="1"/>
          <p:nvPr/>
        </p:nvSpPr>
        <p:spPr>
          <a:xfrm>
            <a:off x="4353331" y="3528244"/>
            <a:ext cx="407049" cy="338364"/>
          </a:xfrm>
          <a:prstGeom prst="rect">
            <a:avLst/>
          </a:prstGeom>
          <a:noFill/>
        </p:spPr>
        <p:txBody>
          <a:bodyPr wrap="none" rtlCol="0">
            <a:spAutoFit/>
          </a:bodyPr>
          <a:lstStyle/>
          <a:p>
            <a:pPr algn="ctr"/>
            <a:r>
              <a:rPr lang="en-US" sz="1350" b="1" dirty="0">
                <a:solidFill>
                  <a:schemeClr val="bg1"/>
                </a:solidFill>
              </a:rPr>
              <a:t>01</a:t>
            </a:r>
          </a:p>
        </p:txBody>
      </p:sp>
      <p:sp>
        <p:nvSpPr>
          <p:cNvPr id="29" name="TextBox 28">
            <a:extLst>
              <a:ext uri="{FF2B5EF4-FFF2-40B4-BE49-F238E27FC236}">
                <a16:creationId xmlns:a16="http://schemas.microsoft.com/office/drawing/2014/main" id="{7F91E226-76A9-B77E-9949-4B20C6C2A1B5}"/>
              </a:ext>
            </a:extLst>
          </p:cNvPr>
          <p:cNvSpPr txBox="1"/>
          <p:nvPr/>
        </p:nvSpPr>
        <p:spPr>
          <a:xfrm>
            <a:off x="4353331" y="4062882"/>
            <a:ext cx="407049" cy="338364"/>
          </a:xfrm>
          <a:prstGeom prst="rect">
            <a:avLst/>
          </a:prstGeom>
          <a:noFill/>
        </p:spPr>
        <p:txBody>
          <a:bodyPr wrap="none" rtlCol="0">
            <a:spAutoFit/>
          </a:bodyPr>
          <a:lstStyle/>
          <a:p>
            <a:pPr algn="ctr"/>
            <a:r>
              <a:rPr lang="en-US" sz="1350" b="1" dirty="0">
                <a:solidFill>
                  <a:schemeClr val="tx1">
                    <a:lumMod val="85000"/>
                    <a:lumOff val="15000"/>
                  </a:schemeClr>
                </a:solidFill>
              </a:rPr>
              <a:t>02</a:t>
            </a:r>
          </a:p>
        </p:txBody>
      </p:sp>
      <p:sp>
        <p:nvSpPr>
          <p:cNvPr id="30" name="TextBox 29">
            <a:extLst>
              <a:ext uri="{FF2B5EF4-FFF2-40B4-BE49-F238E27FC236}">
                <a16:creationId xmlns:a16="http://schemas.microsoft.com/office/drawing/2014/main" id="{D213D6C7-5680-12FF-C5F0-34330AB011B8}"/>
              </a:ext>
            </a:extLst>
          </p:cNvPr>
          <p:cNvSpPr txBox="1"/>
          <p:nvPr/>
        </p:nvSpPr>
        <p:spPr>
          <a:xfrm>
            <a:off x="4353331" y="4530396"/>
            <a:ext cx="407049" cy="338364"/>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sp>
        <p:nvSpPr>
          <p:cNvPr id="31" name="TextBox 30">
            <a:extLst>
              <a:ext uri="{FF2B5EF4-FFF2-40B4-BE49-F238E27FC236}">
                <a16:creationId xmlns:a16="http://schemas.microsoft.com/office/drawing/2014/main" id="{811D4807-CC16-B393-C452-34D7A28B9A79}"/>
              </a:ext>
            </a:extLst>
          </p:cNvPr>
          <p:cNvSpPr txBox="1"/>
          <p:nvPr/>
        </p:nvSpPr>
        <p:spPr>
          <a:xfrm>
            <a:off x="4353331" y="4982402"/>
            <a:ext cx="407049" cy="338364"/>
          </a:xfrm>
          <a:prstGeom prst="rect">
            <a:avLst/>
          </a:prstGeom>
          <a:noFill/>
        </p:spPr>
        <p:txBody>
          <a:bodyPr wrap="none" rtlCol="0">
            <a:spAutoFit/>
          </a:bodyPr>
          <a:lstStyle/>
          <a:p>
            <a:pPr algn="ctr"/>
            <a:r>
              <a:rPr lang="en-US" sz="1350" b="1" dirty="0">
                <a:solidFill>
                  <a:schemeClr val="bg1"/>
                </a:solidFill>
              </a:rPr>
              <a:t>04</a:t>
            </a:r>
          </a:p>
        </p:txBody>
      </p:sp>
      <p:sp>
        <p:nvSpPr>
          <p:cNvPr id="11" name="TextBox 10">
            <a:extLst>
              <a:ext uri="{FF2B5EF4-FFF2-40B4-BE49-F238E27FC236}">
                <a16:creationId xmlns:a16="http://schemas.microsoft.com/office/drawing/2014/main" id="{598A70F9-AEB6-A179-59D9-172DBF30D31F}"/>
              </a:ext>
            </a:extLst>
          </p:cNvPr>
          <p:cNvSpPr txBox="1"/>
          <p:nvPr/>
        </p:nvSpPr>
        <p:spPr>
          <a:xfrm>
            <a:off x="-1" y="5169628"/>
            <a:ext cx="1773021" cy="323165"/>
          </a:xfrm>
          <a:prstGeom prst="rect">
            <a:avLst/>
          </a:prstGeom>
          <a:noFill/>
        </p:spPr>
        <p:txBody>
          <a:bodyPr wrap="square" lIns="0" rIns="0" rtlCol="0" anchor="b">
            <a:spAutoFit/>
          </a:bodyPr>
          <a:lstStyle/>
          <a:p>
            <a:pPr algn="r"/>
            <a:r>
              <a:rPr lang="en-US" sz="1500" b="1" noProof="1">
                <a:solidFill>
                  <a:schemeClr val="accent4">
                    <a:lumMod val="75000"/>
                  </a:schemeClr>
                </a:solidFill>
              </a:rPr>
              <a:t>Lorem Ipsum</a:t>
            </a:r>
          </a:p>
        </p:txBody>
      </p:sp>
      <p:sp>
        <p:nvSpPr>
          <p:cNvPr id="12" name="TextBox 11">
            <a:extLst>
              <a:ext uri="{FF2B5EF4-FFF2-40B4-BE49-F238E27FC236}">
                <a16:creationId xmlns:a16="http://schemas.microsoft.com/office/drawing/2014/main" id="{8BDB6718-6508-D24E-BB8D-C08627C15833}"/>
              </a:ext>
            </a:extLst>
          </p:cNvPr>
          <p:cNvSpPr txBox="1"/>
          <p:nvPr/>
        </p:nvSpPr>
        <p:spPr>
          <a:xfrm>
            <a:off x="-1" y="4701348"/>
            <a:ext cx="1773021" cy="323165"/>
          </a:xfrm>
          <a:prstGeom prst="rect">
            <a:avLst/>
          </a:prstGeom>
          <a:noFill/>
        </p:spPr>
        <p:txBody>
          <a:bodyPr wrap="square" lIns="0" rIns="0" rtlCol="0" anchor="b">
            <a:spAutoFit/>
          </a:bodyPr>
          <a:lstStyle/>
          <a:p>
            <a:pPr algn="r"/>
            <a:r>
              <a:rPr lang="en-US" sz="1500" b="1" noProof="1">
                <a:solidFill>
                  <a:schemeClr val="accent5">
                    <a:lumMod val="75000"/>
                  </a:schemeClr>
                </a:solidFill>
              </a:rPr>
              <a:t>Lorem Ipsum</a:t>
            </a:r>
          </a:p>
        </p:txBody>
      </p:sp>
      <p:sp>
        <p:nvSpPr>
          <p:cNvPr id="13" name="TextBox 12">
            <a:extLst>
              <a:ext uri="{FF2B5EF4-FFF2-40B4-BE49-F238E27FC236}">
                <a16:creationId xmlns:a16="http://schemas.microsoft.com/office/drawing/2014/main" id="{65E84616-7F76-A3A7-9711-DE3D9AEA5564}"/>
              </a:ext>
            </a:extLst>
          </p:cNvPr>
          <p:cNvSpPr txBox="1"/>
          <p:nvPr/>
        </p:nvSpPr>
        <p:spPr>
          <a:xfrm>
            <a:off x="-1" y="4233068"/>
            <a:ext cx="1773021" cy="323165"/>
          </a:xfrm>
          <a:prstGeom prst="rect">
            <a:avLst/>
          </a:prstGeom>
          <a:noFill/>
        </p:spPr>
        <p:txBody>
          <a:bodyPr wrap="square" lIns="0" rIns="0" rtlCol="0" anchor="b">
            <a:spAutoFit/>
          </a:bodyPr>
          <a:lstStyle/>
          <a:p>
            <a:pPr algn="r"/>
            <a:r>
              <a:rPr lang="en-US" sz="1500" b="1" noProof="1">
                <a:solidFill>
                  <a:schemeClr val="accent2">
                    <a:lumMod val="75000"/>
                  </a:schemeClr>
                </a:solidFill>
              </a:rPr>
              <a:t>Lorem Ipsum</a:t>
            </a:r>
          </a:p>
        </p:txBody>
      </p:sp>
      <p:sp>
        <p:nvSpPr>
          <p:cNvPr id="14" name="TextBox 13">
            <a:extLst>
              <a:ext uri="{FF2B5EF4-FFF2-40B4-BE49-F238E27FC236}">
                <a16:creationId xmlns:a16="http://schemas.microsoft.com/office/drawing/2014/main" id="{C39C9BDE-D239-9B7C-471E-4F3DD1E6DCB0}"/>
              </a:ext>
            </a:extLst>
          </p:cNvPr>
          <p:cNvSpPr txBox="1"/>
          <p:nvPr/>
        </p:nvSpPr>
        <p:spPr>
          <a:xfrm>
            <a:off x="-1" y="3764788"/>
            <a:ext cx="1773021" cy="323165"/>
          </a:xfrm>
          <a:prstGeom prst="rect">
            <a:avLst/>
          </a:prstGeom>
          <a:noFill/>
        </p:spPr>
        <p:txBody>
          <a:bodyPr wrap="square" lIns="0" rIns="0" rtlCol="0" anchor="b">
            <a:spAutoFit/>
          </a:bodyPr>
          <a:lstStyle/>
          <a:p>
            <a:pPr algn="r"/>
            <a:r>
              <a:rPr lang="en-US" sz="1500" b="1" noProof="1">
                <a:solidFill>
                  <a:srgbClr val="805AAB"/>
                </a:solidFill>
              </a:rPr>
              <a:t>Lorem Ipsum</a:t>
            </a:r>
          </a:p>
        </p:txBody>
      </p:sp>
      <p:sp>
        <p:nvSpPr>
          <p:cNvPr id="15" name="TextBox 14">
            <a:extLst>
              <a:ext uri="{FF2B5EF4-FFF2-40B4-BE49-F238E27FC236}">
                <a16:creationId xmlns:a16="http://schemas.microsoft.com/office/drawing/2014/main" id="{714477EA-062B-08B2-6443-9F839042FE44}"/>
              </a:ext>
            </a:extLst>
          </p:cNvPr>
          <p:cNvSpPr txBox="1"/>
          <p:nvPr/>
        </p:nvSpPr>
        <p:spPr>
          <a:xfrm>
            <a:off x="7370980" y="3297033"/>
            <a:ext cx="1773020" cy="323165"/>
          </a:xfrm>
          <a:prstGeom prst="rect">
            <a:avLst/>
          </a:prstGeom>
          <a:noFill/>
        </p:spPr>
        <p:txBody>
          <a:bodyPr wrap="square" lIns="0" rIns="0" rtlCol="0" anchor="b">
            <a:spAutoFit/>
          </a:bodyPr>
          <a:lstStyle/>
          <a:p>
            <a:r>
              <a:rPr lang="en-US" sz="1500" b="1" noProof="1">
                <a:solidFill>
                  <a:srgbClr val="805AAB"/>
                </a:solidFill>
              </a:rPr>
              <a:t>Lorem Ipsum</a:t>
            </a:r>
          </a:p>
        </p:txBody>
      </p:sp>
      <p:sp>
        <p:nvSpPr>
          <p:cNvPr id="16" name="TextBox 15">
            <a:extLst>
              <a:ext uri="{FF2B5EF4-FFF2-40B4-BE49-F238E27FC236}">
                <a16:creationId xmlns:a16="http://schemas.microsoft.com/office/drawing/2014/main" id="{B2880407-AD0B-458F-C824-8B742BEB1C07}"/>
              </a:ext>
            </a:extLst>
          </p:cNvPr>
          <p:cNvSpPr txBox="1"/>
          <p:nvPr/>
        </p:nvSpPr>
        <p:spPr>
          <a:xfrm>
            <a:off x="7370980" y="2830520"/>
            <a:ext cx="1773020" cy="323165"/>
          </a:xfrm>
          <a:prstGeom prst="rect">
            <a:avLst/>
          </a:prstGeom>
          <a:noFill/>
        </p:spPr>
        <p:txBody>
          <a:bodyPr wrap="square" lIns="0" rIns="0" rtlCol="0" anchor="b">
            <a:spAutoFit/>
          </a:bodyPr>
          <a:lstStyle/>
          <a:p>
            <a:r>
              <a:rPr lang="en-US" sz="1500" b="1" noProof="1">
                <a:solidFill>
                  <a:schemeClr val="accent2">
                    <a:lumMod val="75000"/>
                  </a:schemeClr>
                </a:solidFill>
              </a:rPr>
              <a:t>Lorem Ipsum</a:t>
            </a:r>
          </a:p>
        </p:txBody>
      </p:sp>
      <p:sp>
        <p:nvSpPr>
          <p:cNvPr id="17" name="TextBox 16">
            <a:extLst>
              <a:ext uri="{FF2B5EF4-FFF2-40B4-BE49-F238E27FC236}">
                <a16:creationId xmlns:a16="http://schemas.microsoft.com/office/drawing/2014/main" id="{DB5F78CF-ED41-BBD2-B9B5-03905421FD79}"/>
              </a:ext>
            </a:extLst>
          </p:cNvPr>
          <p:cNvSpPr txBox="1"/>
          <p:nvPr/>
        </p:nvSpPr>
        <p:spPr>
          <a:xfrm>
            <a:off x="7370980" y="2364006"/>
            <a:ext cx="1773020" cy="323165"/>
          </a:xfrm>
          <a:prstGeom prst="rect">
            <a:avLst/>
          </a:prstGeom>
          <a:noFill/>
        </p:spPr>
        <p:txBody>
          <a:bodyPr wrap="square" lIns="0" rIns="0" rtlCol="0" anchor="b">
            <a:spAutoFit/>
          </a:bodyPr>
          <a:lstStyle/>
          <a:p>
            <a:r>
              <a:rPr lang="en-US" sz="1500" b="1" noProof="1">
                <a:solidFill>
                  <a:schemeClr val="accent5">
                    <a:lumMod val="75000"/>
                  </a:schemeClr>
                </a:solidFill>
              </a:rPr>
              <a:t>Lorem Ipsum</a:t>
            </a:r>
          </a:p>
        </p:txBody>
      </p:sp>
      <p:sp>
        <p:nvSpPr>
          <p:cNvPr id="18" name="TextBox 17">
            <a:extLst>
              <a:ext uri="{FF2B5EF4-FFF2-40B4-BE49-F238E27FC236}">
                <a16:creationId xmlns:a16="http://schemas.microsoft.com/office/drawing/2014/main" id="{ADADEC3B-4B03-FA6E-EE5C-ADDB4BD7FBDA}"/>
              </a:ext>
            </a:extLst>
          </p:cNvPr>
          <p:cNvSpPr txBox="1"/>
          <p:nvPr/>
        </p:nvSpPr>
        <p:spPr>
          <a:xfrm>
            <a:off x="7370980" y="1897492"/>
            <a:ext cx="1773020" cy="323165"/>
          </a:xfrm>
          <a:prstGeom prst="rect">
            <a:avLst/>
          </a:prstGeom>
          <a:noFill/>
        </p:spPr>
        <p:txBody>
          <a:bodyPr wrap="square" lIns="0" rIns="0" rtlCol="0" anchor="b">
            <a:spAutoFit/>
          </a:bodyPr>
          <a:lstStyle/>
          <a:p>
            <a:r>
              <a:rPr lang="en-US" sz="1500" b="1" noProof="1">
                <a:solidFill>
                  <a:schemeClr val="accent4">
                    <a:lumMod val="75000"/>
                  </a:schemeClr>
                </a:solidFill>
              </a:rPr>
              <a:t>Lorem Ipsum</a:t>
            </a:r>
          </a:p>
        </p:txBody>
      </p:sp>
      <p:sp>
        <p:nvSpPr>
          <p:cNvPr id="10" name="TextBox 68">
            <a:extLst>
              <a:ext uri="{FF2B5EF4-FFF2-40B4-BE49-F238E27FC236}">
                <a16:creationId xmlns:a16="http://schemas.microsoft.com/office/drawing/2014/main" id="{D4A6B8F1-4C28-E9FA-3A55-75CCCF81F467}"/>
              </a:ext>
            </a:extLst>
          </p:cNvPr>
          <p:cNvSpPr txBox="1"/>
          <p:nvPr/>
        </p:nvSpPr>
        <p:spPr>
          <a:xfrm>
            <a:off x="6450768" y="4407880"/>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20" name="TextBox 71">
            <a:extLst>
              <a:ext uri="{FF2B5EF4-FFF2-40B4-BE49-F238E27FC236}">
                <a16:creationId xmlns:a16="http://schemas.microsoft.com/office/drawing/2014/main" id="{3FB7DDAB-5A2D-4895-801F-D65A1F5EF6A2}"/>
              </a:ext>
            </a:extLst>
          </p:cNvPr>
          <p:cNvSpPr txBox="1"/>
          <p:nvPr/>
        </p:nvSpPr>
        <p:spPr>
          <a:xfrm>
            <a:off x="498673" y="1902341"/>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tx1">
                    <a:lumMod val="65000"/>
                    <a:lumOff val="35000"/>
                  </a:schemeClr>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3487754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4-Step Opposing Loop Process – Slide Template</a:t>
            </a:r>
          </a:p>
        </p:txBody>
      </p:sp>
      <p:sp>
        <p:nvSpPr>
          <p:cNvPr id="21" name="Freeform: Shape 20">
            <a:extLst>
              <a:ext uri="{FF2B5EF4-FFF2-40B4-BE49-F238E27FC236}">
                <a16:creationId xmlns:a16="http://schemas.microsoft.com/office/drawing/2014/main" id="{2F21B0B4-E51A-D933-631D-038ADE6C17AE}"/>
              </a:ext>
            </a:extLst>
          </p:cNvPr>
          <p:cNvSpPr/>
          <p:nvPr/>
        </p:nvSpPr>
        <p:spPr>
          <a:xfrm>
            <a:off x="1856184" y="3308778"/>
            <a:ext cx="5419023" cy="771477"/>
          </a:xfrm>
          <a:custGeom>
            <a:avLst/>
            <a:gdLst>
              <a:gd name="connsiteX0" fmla="*/ 120889 w 4805929"/>
              <a:gd name="connsiteY0" fmla="*/ 418236 h 684194"/>
              <a:gd name="connsiteX1" fmla="*/ 120889 w 4805929"/>
              <a:gd name="connsiteY1" fmla="*/ 455971 h 684194"/>
              <a:gd name="connsiteX2" fmla="*/ 155045 w 4805929"/>
              <a:gd name="connsiteY2" fmla="*/ 490117 h 684194"/>
              <a:gd name="connsiteX3" fmla="*/ 872294 w 4805929"/>
              <a:gd name="connsiteY3" fmla="*/ 490117 h 684194"/>
              <a:gd name="connsiteX4" fmla="*/ 872294 w 4805929"/>
              <a:gd name="connsiteY4" fmla="*/ 493711 h 684194"/>
              <a:gd name="connsiteX5" fmla="*/ 888476 w 4805929"/>
              <a:gd name="connsiteY5" fmla="*/ 612313 h 684194"/>
              <a:gd name="connsiteX6" fmla="*/ 155045 w 4805929"/>
              <a:gd name="connsiteY6" fmla="*/ 612313 h 684194"/>
              <a:gd name="connsiteX7" fmla="*/ 120889 w 4805929"/>
              <a:gd name="connsiteY7" fmla="*/ 646456 h 684194"/>
              <a:gd name="connsiteX8" fmla="*/ 120889 w 4805929"/>
              <a:gd name="connsiteY8" fmla="*/ 684194 h 684194"/>
              <a:gd name="connsiteX9" fmla="*/ 9437 w 4805929"/>
              <a:gd name="connsiteY9" fmla="*/ 572779 h 684194"/>
              <a:gd name="connsiteX10" fmla="*/ 9437 w 4805929"/>
              <a:gd name="connsiteY10" fmla="*/ 529651 h 684194"/>
              <a:gd name="connsiteX11" fmla="*/ 4688400 w 4805929"/>
              <a:gd name="connsiteY11" fmla="*/ 0 h 684194"/>
              <a:gd name="connsiteX12" fmla="*/ 4800075 w 4805929"/>
              <a:gd name="connsiteY12" fmla="*/ 111641 h 684194"/>
              <a:gd name="connsiteX13" fmla="*/ 4796474 w 4805929"/>
              <a:gd name="connsiteY13" fmla="*/ 109838 h 684194"/>
              <a:gd name="connsiteX14" fmla="*/ 4796474 w 4805929"/>
              <a:gd name="connsiteY14" fmla="*/ 153056 h 684194"/>
              <a:gd name="connsiteX15" fmla="*/ 4684796 w 4805929"/>
              <a:gd name="connsiteY15" fmla="*/ 264694 h 684194"/>
              <a:gd name="connsiteX16" fmla="*/ 4684796 w 4805929"/>
              <a:gd name="connsiteY16" fmla="*/ 226882 h 684194"/>
              <a:gd name="connsiteX17" fmla="*/ 4650571 w 4805929"/>
              <a:gd name="connsiteY17" fmla="*/ 192670 h 684194"/>
              <a:gd name="connsiteX18" fmla="*/ 2965907 w 4805929"/>
              <a:gd name="connsiteY18" fmla="*/ 192670 h 684194"/>
              <a:gd name="connsiteX19" fmla="*/ 2965907 w 4805929"/>
              <a:gd name="connsiteY19" fmla="*/ 192671 h 684194"/>
              <a:gd name="connsiteX20" fmla="*/ 2800686 w 4805929"/>
              <a:gd name="connsiteY20" fmla="*/ 192671 h 684194"/>
              <a:gd name="connsiteX21" fmla="*/ 2683606 w 4805929"/>
              <a:gd name="connsiteY21" fmla="*/ 259295 h 684194"/>
              <a:gd name="connsiteX22" fmla="*/ 2674599 w 4805929"/>
              <a:gd name="connsiteY22" fmla="*/ 279100 h 684194"/>
              <a:gd name="connsiteX23" fmla="*/ 2665592 w 4805929"/>
              <a:gd name="connsiteY23" fmla="*/ 313311 h 684194"/>
              <a:gd name="connsiteX24" fmla="*/ 2665592 w 4805929"/>
              <a:gd name="connsiteY24" fmla="*/ 321429 h 684194"/>
              <a:gd name="connsiteX25" fmla="*/ 2667321 w 4805929"/>
              <a:gd name="connsiteY25" fmla="*/ 338577 h 684194"/>
              <a:gd name="connsiteX26" fmla="*/ 2400772 w 4805929"/>
              <a:gd name="connsiteY26" fmla="*/ 605126 h 684194"/>
              <a:gd name="connsiteX27" fmla="*/ 2134223 w 4805929"/>
              <a:gd name="connsiteY27" fmla="*/ 338577 h 684194"/>
              <a:gd name="connsiteX28" fmla="*/ 2400772 w 4805929"/>
              <a:gd name="connsiteY28" fmla="*/ 72027 h 684194"/>
              <a:gd name="connsiteX29" fmla="*/ 2403395 w 4805929"/>
              <a:gd name="connsiteY29" fmla="*/ 72292 h 684194"/>
              <a:gd name="connsiteX30" fmla="*/ 2406213 w 4805929"/>
              <a:gd name="connsiteY30" fmla="*/ 72027 h 684194"/>
              <a:gd name="connsiteX31" fmla="*/ 2750444 w 4805929"/>
              <a:gd name="connsiteY31" fmla="*/ 72027 h 684194"/>
              <a:gd name="connsiteX32" fmla="*/ 2750444 w 4805929"/>
              <a:gd name="connsiteY32" fmla="*/ 72027 h 684194"/>
              <a:gd name="connsiteX33" fmla="*/ 4654175 w 4805929"/>
              <a:gd name="connsiteY33" fmla="*/ 72027 h 684194"/>
              <a:gd name="connsiteX34" fmla="*/ 4688400 w 4805929"/>
              <a:gd name="connsiteY34" fmla="*/ 37812 h 68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805929" h="684194">
                <a:moveTo>
                  <a:pt x="120889" y="418236"/>
                </a:moveTo>
                <a:lnTo>
                  <a:pt x="120889" y="455971"/>
                </a:lnTo>
                <a:cubicBezTo>
                  <a:pt x="120889" y="475741"/>
                  <a:pt x="137068" y="490117"/>
                  <a:pt x="155045" y="490117"/>
                </a:cubicBezTo>
                <a:lnTo>
                  <a:pt x="872294" y="490117"/>
                </a:lnTo>
                <a:lnTo>
                  <a:pt x="872294" y="493711"/>
                </a:lnTo>
                <a:cubicBezTo>
                  <a:pt x="875891" y="533244"/>
                  <a:pt x="881283" y="574574"/>
                  <a:pt x="888476" y="612313"/>
                </a:cubicBezTo>
                <a:lnTo>
                  <a:pt x="155045" y="612313"/>
                </a:lnTo>
                <a:cubicBezTo>
                  <a:pt x="135270" y="612313"/>
                  <a:pt x="120889" y="628485"/>
                  <a:pt x="120889" y="646456"/>
                </a:cubicBezTo>
                <a:lnTo>
                  <a:pt x="120889" y="684194"/>
                </a:lnTo>
                <a:lnTo>
                  <a:pt x="9437" y="572779"/>
                </a:lnTo>
                <a:cubicBezTo>
                  <a:pt x="-3145" y="560200"/>
                  <a:pt x="-3145" y="542230"/>
                  <a:pt x="9437" y="529651"/>
                </a:cubicBezTo>
                <a:close/>
                <a:moveTo>
                  <a:pt x="4688400" y="0"/>
                </a:moveTo>
                <a:lnTo>
                  <a:pt x="4800075" y="111641"/>
                </a:lnTo>
                <a:lnTo>
                  <a:pt x="4796474" y="109838"/>
                </a:lnTo>
                <a:cubicBezTo>
                  <a:pt x="4809081" y="122443"/>
                  <a:pt x="4809081" y="140449"/>
                  <a:pt x="4796474" y="153056"/>
                </a:cubicBezTo>
                <a:lnTo>
                  <a:pt x="4684796" y="264694"/>
                </a:lnTo>
                <a:lnTo>
                  <a:pt x="4684796" y="226882"/>
                </a:lnTo>
                <a:cubicBezTo>
                  <a:pt x="4684796" y="208875"/>
                  <a:pt x="4670387" y="192670"/>
                  <a:pt x="4650571" y="192670"/>
                </a:cubicBezTo>
                <a:lnTo>
                  <a:pt x="2965907" y="192670"/>
                </a:lnTo>
                <a:lnTo>
                  <a:pt x="2965907" y="192671"/>
                </a:lnTo>
                <a:lnTo>
                  <a:pt x="2800686" y="192671"/>
                </a:lnTo>
                <a:cubicBezTo>
                  <a:pt x="2750253" y="192671"/>
                  <a:pt x="2707022" y="219677"/>
                  <a:pt x="2683606" y="259295"/>
                </a:cubicBezTo>
                <a:cubicBezTo>
                  <a:pt x="2680005" y="266496"/>
                  <a:pt x="2678203" y="271899"/>
                  <a:pt x="2674599" y="279100"/>
                </a:cubicBezTo>
                <a:cubicBezTo>
                  <a:pt x="2670998" y="289905"/>
                  <a:pt x="2665592" y="300707"/>
                  <a:pt x="2665592" y="313311"/>
                </a:cubicBezTo>
                <a:lnTo>
                  <a:pt x="2665592" y="321429"/>
                </a:lnTo>
                <a:lnTo>
                  <a:pt x="2667321" y="338577"/>
                </a:lnTo>
                <a:cubicBezTo>
                  <a:pt x="2667321" y="485788"/>
                  <a:pt x="2547983" y="605126"/>
                  <a:pt x="2400772" y="605126"/>
                </a:cubicBezTo>
                <a:cubicBezTo>
                  <a:pt x="2253561" y="605126"/>
                  <a:pt x="2134223" y="485788"/>
                  <a:pt x="2134223" y="338577"/>
                </a:cubicBezTo>
                <a:cubicBezTo>
                  <a:pt x="2134223" y="191366"/>
                  <a:pt x="2253561" y="72027"/>
                  <a:pt x="2400772" y="72027"/>
                </a:cubicBezTo>
                <a:lnTo>
                  <a:pt x="2403395" y="72292"/>
                </a:lnTo>
                <a:lnTo>
                  <a:pt x="2406213" y="72027"/>
                </a:lnTo>
                <a:lnTo>
                  <a:pt x="2750444" y="72027"/>
                </a:lnTo>
                <a:lnTo>
                  <a:pt x="2750444" y="72027"/>
                </a:lnTo>
                <a:lnTo>
                  <a:pt x="4654175" y="72027"/>
                </a:lnTo>
                <a:cubicBezTo>
                  <a:pt x="4672186" y="72027"/>
                  <a:pt x="4688400" y="57621"/>
                  <a:pt x="4688400" y="37812"/>
                </a:cubicBezTo>
                <a:close/>
              </a:path>
            </a:pathLst>
          </a:custGeom>
          <a:solidFill>
            <a:srgbClr val="805AAB"/>
          </a:solidFill>
          <a:ln w="0" cap="flat">
            <a:noFill/>
            <a:prstDash val="solid"/>
            <a:miter/>
          </a:ln>
        </p:spPr>
        <p:txBody>
          <a:bodyPr wrap="square" rtlCol="0" anchor="ctr">
            <a:noAutofit/>
          </a:bodyPr>
          <a:lstStyle/>
          <a:p>
            <a:endParaRPr lang="en-US" sz="1350"/>
          </a:p>
        </p:txBody>
      </p:sp>
      <p:sp>
        <p:nvSpPr>
          <p:cNvPr id="4" name="Freeform 3">
            <a:extLst>
              <a:ext uri="{FF2B5EF4-FFF2-40B4-BE49-F238E27FC236}">
                <a16:creationId xmlns:a16="http://schemas.microsoft.com/office/drawing/2014/main" id="{D276C585-0AA3-183C-E7AF-E3CFAD7F1331}"/>
              </a:ext>
            </a:extLst>
          </p:cNvPr>
          <p:cNvSpPr/>
          <p:nvPr/>
        </p:nvSpPr>
        <p:spPr>
          <a:xfrm>
            <a:off x="5455835" y="2629453"/>
            <a:ext cx="600674" cy="263413"/>
          </a:xfrm>
          <a:custGeom>
            <a:avLst/>
            <a:gdLst>
              <a:gd name="connsiteX0" fmla="*/ 111225 w 156699"/>
              <a:gd name="connsiteY0" fmla="*/ 0 h 68717"/>
              <a:gd name="connsiteX1" fmla="*/ 31909 w 156699"/>
              <a:gd name="connsiteY1" fmla="*/ 0 h 68717"/>
              <a:gd name="connsiteX2" fmla="*/ 2827 w 156699"/>
              <a:gd name="connsiteY2" fmla="*/ 19030 h 68717"/>
              <a:gd name="connsiteX3" fmla="*/ 8643 w 156699"/>
              <a:gd name="connsiteY3" fmla="*/ 53388 h 68717"/>
              <a:gd name="connsiteX4" fmla="*/ 21862 w 156699"/>
              <a:gd name="connsiteY4" fmla="*/ 68717 h 68717"/>
              <a:gd name="connsiteX5" fmla="*/ 156700 w 156699"/>
              <a:gd name="connsiteY5" fmla="*/ 68717 h 68717"/>
              <a:gd name="connsiteX6" fmla="*/ 111225 w 156699"/>
              <a:gd name="connsiteY6"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699" h="68717">
                <a:moveTo>
                  <a:pt x="111225" y="0"/>
                </a:moveTo>
                <a:lnTo>
                  <a:pt x="31909" y="0"/>
                </a:lnTo>
                <a:cubicBezTo>
                  <a:pt x="16575" y="0"/>
                  <a:pt x="6528" y="10043"/>
                  <a:pt x="2827" y="19030"/>
                </a:cubicBezTo>
                <a:cubicBezTo>
                  <a:pt x="-1404" y="28016"/>
                  <a:pt x="-1932" y="41759"/>
                  <a:pt x="8643" y="53388"/>
                </a:cubicBezTo>
                <a:cubicBezTo>
                  <a:pt x="13402" y="58674"/>
                  <a:pt x="17633" y="63431"/>
                  <a:pt x="21862" y="68717"/>
                </a:cubicBezTo>
                <a:lnTo>
                  <a:pt x="156700" y="68717"/>
                </a:lnTo>
                <a:cubicBezTo>
                  <a:pt x="143480" y="44402"/>
                  <a:pt x="128146" y="21144"/>
                  <a:pt x="111225" y="0"/>
                </a:cubicBezTo>
                <a:close/>
              </a:path>
            </a:pathLst>
          </a:custGeom>
          <a:solidFill>
            <a:schemeClr val="accent4"/>
          </a:solidFill>
          <a:ln w="0" cap="flat">
            <a:noFill/>
            <a:prstDash val="solid"/>
            <a:miter/>
          </a:ln>
        </p:spPr>
        <p:txBody>
          <a:bodyPr rtlCol="0" anchor="ctr"/>
          <a:lstStyle/>
          <a:p>
            <a:endParaRPr lang="en-US" sz="1350"/>
          </a:p>
        </p:txBody>
      </p:sp>
      <p:sp>
        <p:nvSpPr>
          <p:cNvPr id="5" name="Freeform 4">
            <a:extLst>
              <a:ext uri="{FF2B5EF4-FFF2-40B4-BE49-F238E27FC236}">
                <a16:creationId xmlns:a16="http://schemas.microsoft.com/office/drawing/2014/main" id="{A12A4EA2-39AC-39B3-043B-DAB78C5BDEB9}"/>
              </a:ext>
            </a:extLst>
          </p:cNvPr>
          <p:cNvSpPr/>
          <p:nvPr/>
        </p:nvSpPr>
        <p:spPr>
          <a:xfrm>
            <a:off x="5677473" y="3095494"/>
            <a:ext cx="547272" cy="263413"/>
          </a:xfrm>
          <a:custGeom>
            <a:avLst/>
            <a:gdLst>
              <a:gd name="connsiteX0" fmla="*/ 26967 w 142768"/>
              <a:gd name="connsiteY0" fmla="*/ 68717 h 68717"/>
              <a:gd name="connsiteX1" fmla="*/ 142769 w 142768"/>
              <a:gd name="connsiteY1" fmla="*/ 68717 h 68717"/>
              <a:gd name="connsiteX2" fmla="*/ 123204 w 142768"/>
              <a:gd name="connsiteY2" fmla="*/ 0 h 68717"/>
              <a:gd name="connsiteX3" fmla="*/ 0 w 142768"/>
              <a:gd name="connsiteY3" fmla="*/ 0 h 68717"/>
              <a:gd name="connsiteX4" fmla="*/ 3701 w 142768"/>
              <a:gd name="connsiteY4" fmla="*/ 6872 h 68717"/>
              <a:gd name="connsiteX5" fmla="*/ 27496 w 142768"/>
              <a:gd name="connsiteY5" fmla="*/ 68717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768" h="68717">
                <a:moveTo>
                  <a:pt x="26967" y="68717"/>
                </a:moveTo>
                <a:lnTo>
                  <a:pt x="142769" y="68717"/>
                </a:lnTo>
                <a:cubicBezTo>
                  <a:pt x="138010" y="44931"/>
                  <a:pt x="131665" y="22201"/>
                  <a:pt x="123204" y="0"/>
                </a:cubicBezTo>
                <a:lnTo>
                  <a:pt x="0" y="0"/>
                </a:lnTo>
                <a:cubicBezTo>
                  <a:pt x="1057" y="2115"/>
                  <a:pt x="2115" y="4757"/>
                  <a:pt x="3701" y="6872"/>
                </a:cubicBezTo>
                <a:cubicBezTo>
                  <a:pt x="13748" y="26430"/>
                  <a:pt x="21680" y="47045"/>
                  <a:pt x="27496" y="68717"/>
                </a:cubicBezTo>
                <a:close/>
              </a:path>
            </a:pathLst>
          </a:custGeom>
          <a:solidFill>
            <a:schemeClr val="accent4"/>
          </a:solidFill>
          <a:ln w="0" cap="flat">
            <a:noFill/>
            <a:prstDash val="solid"/>
            <a:miter/>
          </a:ln>
        </p:spPr>
        <p:txBody>
          <a:bodyPr rtlCol="0" anchor="ctr"/>
          <a:lstStyle/>
          <a:p>
            <a:endParaRPr lang="en-US" sz="1350"/>
          </a:p>
        </p:txBody>
      </p:sp>
      <p:sp>
        <p:nvSpPr>
          <p:cNvPr id="6" name="Freeform 5">
            <a:extLst>
              <a:ext uri="{FF2B5EF4-FFF2-40B4-BE49-F238E27FC236}">
                <a16:creationId xmlns:a16="http://schemas.microsoft.com/office/drawing/2014/main" id="{E35E4A69-65C4-BBF9-4872-E3256F5A6DCB}"/>
              </a:ext>
            </a:extLst>
          </p:cNvPr>
          <p:cNvSpPr/>
          <p:nvPr/>
        </p:nvSpPr>
        <p:spPr>
          <a:xfrm>
            <a:off x="1856182" y="1914184"/>
            <a:ext cx="5404333" cy="3562156"/>
          </a:xfrm>
          <a:custGeom>
            <a:avLst/>
            <a:gdLst>
              <a:gd name="connsiteX0" fmla="*/ 432140 w 1409841"/>
              <a:gd name="connsiteY0" fmla="*/ 822493 h 929268"/>
              <a:gd name="connsiteX1" fmla="*/ 627786 w 1409841"/>
              <a:gd name="connsiteY1" fmla="*/ 908125 h 929268"/>
              <a:gd name="connsiteX2" fmla="*/ 45607 w 1409841"/>
              <a:gd name="connsiteY2" fmla="*/ 908125 h 929268"/>
              <a:gd name="connsiteX3" fmla="*/ 35560 w 1409841"/>
              <a:gd name="connsiteY3" fmla="*/ 918168 h 929268"/>
              <a:gd name="connsiteX4" fmla="*/ 35560 w 1409841"/>
              <a:gd name="connsiteY4" fmla="*/ 929269 h 929268"/>
              <a:gd name="connsiteX5" fmla="*/ 2776 w 1409841"/>
              <a:gd name="connsiteY5" fmla="*/ 896496 h 929268"/>
              <a:gd name="connsiteX6" fmla="*/ 2776 w 1409841"/>
              <a:gd name="connsiteY6" fmla="*/ 883810 h 929268"/>
              <a:gd name="connsiteX7" fmla="*/ 35560 w 1409841"/>
              <a:gd name="connsiteY7" fmla="*/ 851037 h 929268"/>
              <a:gd name="connsiteX8" fmla="*/ 35560 w 1409841"/>
              <a:gd name="connsiteY8" fmla="*/ 862138 h 929268"/>
              <a:gd name="connsiteX9" fmla="*/ 45607 w 1409841"/>
              <a:gd name="connsiteY9" fmla="*/ 872181 h 929268"/>
              <a:gd name="connsiteX10" fmla="*/ 392482 w 1409841"/>
              <a:gd name="connsiteY10" fmla="*/ 872181 h 929268"/>
              <a:gd name="connsiteX11" fmla="*/ 432140 w 1409841"/>
              <a:gd name="connsiteY11" fmla="*/ 821436 h 929268"/>
              <a:gd name="connsiteX12" fmla="*/ 1409842 w 1409841"/>
              <a:gd name="connsiteY12" fmla="*/ 32773 h 929268"/>
              <a:gd name="connsiteX13" fmla="*/ 1377058 w 1409841"/>
              <a:gd name="connsiteY13" fmla="*/ 0 h 929268"/>
              <a:gd name="connsiteX14" fmla="*/ 1377058 w 1409841"/>
              <a:gd name="connsiteY14" fmla="*/ 11101 h 929268"/>
              <a:gd name="connsiteX15" fmla="*/ 1367011 w 1409841"/>
              <a:gd name="connsiteY15" fmla="*/ 21144 h 929268"/>
              <a:gd name="connsiteX16" fmla="*/ 711332 w 1409841"/>
              <a:gd name="connsiteY16" fmla="*/ 21144 h 929268"/>
              <a:gd name="connsiteX17" fmla="*/ 263461 w 1409841"/>
              <a:gd name="connsiteY17" fmla="*/ 461463 h 929268"/>
              <a:gd name="connsiteX18" fmla="*/ 265048 w 1409841"/>
              <a:gd name="connsiteY18" fmla="*/ 500050 h 929268"/>
              <a:gd name="connsiteX19" fmla="*/ 265048 w 1409841"/>
              <a:gd name="connsiteY19" fmla="*/ 504279 h 929268"/>
              <a:gd name="connsiteX20" fmla="*/ 265048 w 1409841"/>
              <a:gd name="connsiteY20" fmla="*/ 508508 h 929268"/>
              <a:gd name="connsiteX21" fmla="*/ 270335 w 1409841"/>
              <a:gd name="connsiteY21" fmla="*/ 543395 h 929268"/>
              <a:gd name="connsiteX22" fmla="*/ 271393 w 1409841"/>
              <a:gd name="connsiteY22" fmla="*/ 547624 h 929268"/>
              <a:gd name="connsiteX23" fmla="*/ 272451 w 1409841"/>
              <a:gd name="connsiteY23" fmla="*/ 551853 h 929268"/>
              <a:gd name="connsiteX24" fmla="*/ 292544 w 1409841"/>
              <a:gd name="connsiteY24" fmla="*/ 620570 h 929268"/>
              <a:gd name="connsiteX25" fmla="*/ 294130 w 1409841"/>
              <a:gd name="connsiteY25" fmla="*/ 624799 h 929268"/>
              <a:gd name="connsiteX26" fmla="*/ 295717 w 1409841"/>
              <a:gd name="connsiteY26" fmla="*/ 629027 h 929268"/>
              <a:gd name="connsiteX27" fmla="*/ 308936 w 1409841"/>
              <a:gd name="connsiteY27" fmla="*/ 658629 h 929268"/>
              <a:gd name="connsiteX28" fmla="*/ 308936 w 1409841"/>
              <a:gd name="connsiteY28" fmla="*/ 659686 h 929268"/>
              <a:gd name="connsiteX29" fmla="*/ 311051 w 1409841"/>
              <a:gd name="connsiteY29" fmla="*/ 664443 h 929268"/>
              <a:gd name="connsiteX30" fmla="*/ 311580 w 1409841"/>
              <a:gd name="connsiteY30" fmla="*/ 665500 h 929268"/>
              <a:gd name="connsiteX31" fmla="*/ 313166 w 1409841"/>
              <a:gd name="connsiteY31" fmla="*/ 668672 h 929268"/>
              <a:gd name="connsiteX32" fmla="*/ 315281 w 1409841"/>
              <a:gd name="connsiteY32" fmla="*/ 672900 h 929268"/>
              <a:gd name="connsiteX33" fmla="*/ 361284 w 1409841"/>
              <a:gd name="connsiteY33" fmla="*/ 741618 h 929268"/>
              <a:gd name="connsiteX34" fmla="*/ 364986 w 1409841"/>
              <a:gd name="connsiteY34" fmla="*/ 745847 h 929268"/>
              <a:gd name="connsiteX35" fmla="*/ 368687 w 1409841"/>
              <a:gd name="connsiteY35" fmla="*/ 750075 h 929268"/>
              <a:gd name="connsiteX36" fmla="*/ 402529 w 1409841"/>
              <a:gd name="connsiteY36" fmla="*/ 784963 h 929268"/>
              <a:gd name="connsiteX37" fmla="*/ 407288 w 1409841"/>
              <a:gd name="connsiteY37" fmla="*/ 789191 h 929268"/>
              <a:gd name="connsiteX38" fmla="*/ 412047 w 1409841"/>
              <a:gd name="connsiteY38" fmla="*/ 793420 h 929268"/>
              <a:gd name="connsiteX39" fmla="*/ 704458 w 1409841"/>
              <a:gd name="connsiteY39" fmla="*/ 903896 h 929268"/>
              <a:gd name="connsiteX40" fmla="*/ 717149 w 1409841"/>
              <a:gd name="connsiteY40" fmla="*/ 903896 h 929268"/>
              <a:gd name="connsiteX41" fmla="*/ 1147042 w 1409841"/>
              <a:gd name="connsiteY41" fmla="*/ 471506 h 929268"/>
              <a:gd name="connsiteX42" fmla="*/ 1145984 w 1409841"/>
              <a:gd name="connsiteY42" fmla="*/ 427104 h 929268"/>
              <a:gd name="connsiteX43" fmla="*/ 1032826 w 1409841"/>
              <a:gd name="connsiteY43" fmla="*/ 427104 h 929268"/>
              <a:gd name="connsiteX44" fmla="*/ 1033884 w 1409841"/>
              <a:gd name="connsiteY44" fmla="*/ 481550 h 929268"/>
              <a:gd name="connsiteX45" fmla="*/ 936590 w 1409841"/>
              <a:gd name="connsiteY45" fmla="*/ 695630 h 929268"/>
              <a:gd name="connsiteX46" fmla="*/ 721379 w 1409841"/>
              <a:gd name="connsiteY46" fmla="*/ 790777 h 929268"/>
              <a:gd name="connsiteX47" fmla="*/ 704458 w 1409841"/>
              <a:gd name="connsiteY47" fmla="*/ 790777 h 929268"/>
              <a:gd name="connsiteX48" fmla="*/ 666387 w 1409841"/>
              <a:gd name="connsiteY48" fmla="*/ 788663 h 929268"/>
              <a:gd name="connsiteX49" fmla="*/ 638361 w 1409841"/>
              <a:gd name="connsiteY49" fmla="*/ 784434 h 929268"/>
              <a:gd name="connsiteX50" fmla="*/ 480258 w 1409841"/>
              <a:gd name="connsiteY50" fmla="*/ 703030 h 929268"/>
              <a:gd name="connsiteX51" fmla="*/ 474442 w 1409841"/>
              <a:gd name="connsiteY51" fmla="*/ 697744 h 929268"/>
              <a:gd name="connsiteX52" fmla="*/ 472326 w 1409841"/>
              <a:gd name="connsiteY52" fmla="*/ 696159 h 929268"/>
              <a:gd name="connsiteX53" fmla="*/ 450118 w 1409841"/>
              <a:gd name="connsiteY53" fmla="*/ 671844 h 929268"/>
              <a:gd name="connsiteX54" fmla="*/ 446417 w 1409841"/>
              <a:gd name="connsiteY54" fmla="*/ 667615 h 929268"/>
              <a:gd name="connsiteX55" fmla="*/ 442715 w 1409841"/>
              <a:gd name="connsiteY55" fmla="*/ 663386 h 929268"/>
              <a:gd name="connsiteX56" fmla="*/ 418921 w 1409841"/>
              <a:gd name="connsiteY56" fmla="*/ 628499 h 929268"/>
              <a:gd name="connsiteX57" fmla="*/ 416277 w 1409841"/>
              <a:gd name="connsiteY57" fmla="*/ 624270 h 929268"/>
              <a:gd name="connsiteX58" fmla="*/ 413633 w 1409841"/>
              <a:gd name="connsiteY58" fmla="*/ 620041 h 929268"/>
              <a:gd name="connsiteX59" fmla="*/ 409932 w 1409841"/>
              <a:gd name="connsiteY59" fmla="*/ 613169 h 929268"/>
              <a:gd name="connsiteX60" fmla="*/ 385608 w 1409841"/>
              <a:gd name="connsiteY60" fmla="*/ 551324 h 929268"/>
              <a:gd name="connsiteX61" fmla="*/ 384550 w 1409841"/>
              <a:gd name="connsiteY61" fmla="*/ 547095 h 929268"/>
              <a:gd name="connsiteX62" fmla="*/ 383493 w 1409841"/>
              <a:gd name="connsiteY62" fmla="*/ 542866 h 929268"/>
              <a:gd name="connsiteX63" fmla="*/ 376619 w 1409841"/>
              <a:gd name="connsiteY63" fmla="*/ 507979 h 929268"/>
              <a:gd name="connsiteX64" fmla="*/ 376090 w 1409841"/>
              <a:gd name="connsiteY64" fmla="*/ 503750 h 929268"/>
              <a:gd name="connsiteX65" fmla="*/ 375561 w 1409841"/>
              <a:gd name="connsiteY65" fmla="*/ 499522 h 929268"/>
              <a:gd name="connsiteX66" fmla="*/ 373446 w 1409841"/>
              <a:gd name="connsiteY66" fmla="*/ 467806 h 929268"/>
              <a:gd name="connsiteX67" fmla="*/ 468097 w 1409841"/>
              <a:gd name="connsiteY67" fmla="*/ 233639 h 929268"/>
              <a:gd name="connsiteX68" fmla="*/ 707631 w 1409841"/>
              <a:gd name="connsiteY68" fmla="*/ 133206 h 929268"/>
              <a:gd name="connsiteX69" fmla="*/ 997398 w 1409841"/>
              <a:gd name="connsiteY69" fmla="*/ 133206 h 929268"/>
              <a:gd name="connsiteX70" fmla="*/ 989995 w 1409841"/>
              <a:gd name="connsiteY70" fmla="*/ 126863 h 929268"/>
              <a:gd name="connsiteX71" fmla="*/ 979949 w 1409841"/>
              <a:gd name="connsiteY71" fmla="*/ 114177 h 929268"/>
              <a:gd name="connsiteX72" fmla="*/ 977305 w 1409841"/>
              <a:gd name="connsiteY72" fmla="*/ 106248 h 929268"/>
              <a:gd name="connsiteX73" fmla="*/ 1016963 w 1409841"/>
              <a:gd name="connsiteY73" fmla="*/ 55502 h 929268"/>
              <a:gd name="connsiteX74" fmla="*/ 1363838 w 1409841"/>
              <a:gd name="connsiteY74" fmla="*/ 55502 h 929268"/>
              <a:gd name="connsiteX75" fmla="*/ 1373885 w 1409841"/>
              <a:gd name="connsiteY75" fmla="*/ 65546 h 929268"/>
              <a:gd name="connsiteX76" fmla="*/ 1373885 w 1409841"/>
              <a:gd name="connsiteY76" fmla="*/ 76646 h 929268"/>
              <a:gd name="connsiteX77" fmla="*/ 1406669 w 1409841"/>
              <a:gd name="connsiteY77" fmla="*/ 43873 h 929268"/>
              <a:gd name="connsiteX78" fmla="*/ 1406669 w 1409841"/>
              <a:gd name="connsiteY78" fmla="*/ 31187 h 92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409841" h="929268">
                <a:moveTo>
                  <a:pt x="432140" y="822493"/>
                </a:moveTo>
                <a:cubicBezTo>
                  <a:pt x="489776" y="866895"/>
                  <a:pt x="556402" y="895967"/>
                  <a:pt x="627786" y="908125"/>
                </a:cubicBezTo>
                <a:lnTo>
                  <a:pt x="45607" y="908125"/>
                </a:lnTo>
                <a:cubicBezTo>
                  <a:pt x="39790" y="908125"/>
                  <a:pt x="35560" y="912882"/>
                  <a:pt x="35560" y="918168"/>
                </a:cubicBezTo>
                <a:lnTo>
                  <a:pt x="35560" y="929269"/>
                </a:lnTo>
                <a:lnTo>
                  <a:pt x="2776" y="896496"/>
                </a:lnTo>
                <a:cubicBezTo>
                  <a:pt x="-925" y="892796"/>
                  <a:pt x="-925" y="887510"/>
                  <a:pt x="2776" y="883810"/>
                </a:cubicBezTo>
                <a:lnTo>
                  <a:pt x="35560" y="851037"/>
                </a:lnTo>
                <a:lnTo>
                  <a:pt x="35560" y="862138"/>
                </a:lnTo>
                <a:cubicBezTo>
                  <a:pt x="35560" y="867952"/>
                  <a:pt x="40319" y="872181"/>
                  <a:pt x="45607" y="872181"/>
                </a:cubicBezTo>
                <a:lnTo>
                  <a:pt x="392482" y="872181"/>
                </a:lnTo>
                <a:cubicBezTo>
                  <a:pt x="421036" y="872181"/>
                  <a:pt x="437956" y="845222"/>
                  <a:pt x="432140" y="821436"/>
                </a:cubicBezTo>
                <a:close/>
                <a:moveTo>
                  <a:pt x="1409842" y="32773"/>
                </a:moveTo>
                <a:lnTo>
                  <a:pt x="1377058" y="0"/>
                </a:lnTo>
                <a:lnTo>
                  <a:pt x="1377058" y="11101"/>
                </a:lnTo>
                <a:cubicBezTo>
                  <a:pt x="1377058" y="16915"/>
                  <a:pt x="1372299" y="21144"/>
                  <a:pt x="1367011" y="21144"/>
                </a:cubicBezTo>
                <a:lnTo>
                  <a:pt x="711332" y="21144"/>
                </a:lnTo>
                <a:cubicBezTo>
                  <a:pt x="469154" y="21144"/>
                  <a:pt x="264519" y="219367"/>
                  <a:pt x="263461" y="461463"/>
                </a:cubicBezTo>
                <a:cubicBezTo>
                  <a:pt x="263461" y="474678"/>
                  <a:pt x="263461" y="487364"/>
                  <a:pt x="265048" y="500050"/>
                </a:cubicBezTo>
                <a:cubicBezTo>
                  <a:pt x="265048" y="501636"/>
                  <a:pt x="265048" y="503222"/>
                  <a:pt x="265048" y="504279"/>
                </a:cubicBezTo>
                <a:cubicBezTo>
                  <a:pt x="265048" y="505865"/>
                  <a:pt x="265048" y="507451"/>
                  <a:pt x="265048" y="508508"/>
                </a:cubicBezTo>
                <a:cubicBezTo>
                  <a:pt x="266105" y="520137"/>
                  <a:pt x="267692" y="532295"/>
                  <a:pt x="270335" y="543395"/>
                </a:cubicBezTo>
                <a:cubicBezTo>
                  <a:pt x="270335" y="544981"/>
                  <a:pt x="270864" y="546567"/>
                  <a:pt x="271393" y="547624"/>
                </a:cubicBezTo>
                <a:cubicBezTo>
                  <a:pt x="271393" y="549210"/>
                  <a:pt x="271922" y="550795"/>
                  <a:pt x="272451" y="551853"/>
                </a:cubicBezTo>
                <a:cubicBezTo>
                  <a:pt x="277210" y="575639"/>
                  <a:pt x="284083" y="598369"/>
                  <a:pt x="292544" y="620570"/>
                </a:cubicBezTo>
                <a:cubicBezTo>
                  <a:pt x="293073" y="622156"/>
                  <a:pt x="293602" y="623741"/>
                  <a:pt x="294130" y="624799"/>
                </a:cubicBezTo>
                <a:cubicBezTo>
                  <a:pt x="294659" y="626384"/>
                  <a:pt x="295188" y="627970"/>
                  <a:pt x="295717" y="629027"/>
                </a:cubicBezTo>
                <a:cubicBezTo>
                  <a:pt x="299947" y="639071"/>
                  <a:pt x="304177" y="649114"/>
                  <a:pt x="308936" y="658629"/>
                </a:cubicBezTo>
                <a:cubicBezTo>
                  <a:pt x="308936" y="658629"/>
                  <a:pt x="308936" y="659157"/>
                  <a:pt x="308936" y="659686"/>
                </a:cubicBezTo>
                <a:cubicBezTo>
                  <a:pt x="309465" y="661272"/>
                  <a:pt x="310522" y="662857"/>
                  <a:pt x="311051" y="664443"/>
                </a:cubicBezTo>
                <a:cubicBezTo>
                  <a:pt x="311051" y="664443"/>
                  <a:pt x="311051" y="664972"/>
                  <a:pt x="311580" y="665500"/>
                </a:cubicBezTo>
                <a:cubicBezTo>
                  <a:pt x="312109" y="666558"/>
                  <a:pt x="312637" y="667615"/>
                  <a:pt x="313166" y="668672"/>
                </a:cubicBezTo>
                <a:cubicBezTo>
                  <a:pt x="313695" y="670258"/>
                  <a:pt x="314752" y="671844"/>
                  <a:pt x="315281" y="672900"/>
                </a:cubicBezTo>
                <a:cubicBezTo>
                  <a:pt x="328500" y="697216"/>
                  <a:pt x="343835" y="720474"/>
                  <a:pt x="361284" y="741618"/>
                </a:cubicBezTo>
                <a:cubicBezTo>
                  <a:pt x="362342" y="743204"/>
                  <a:pt x="363928" y="744790"/>
                  <a:pt x="364986" y="745847"/>
                </a:cubicBezTo>
                <a:cubicBezTo>
                  <a:pt x="366043" y="747432"/>
                  <a:pt x="367630" y="749018"/>
                  <a:pt x="368687" y="750075"/>
                </a:cubicBezTo>
                <a:cubicBezTo>
                  <a:pt x="379263" y="762233"/>
                  <a:pt x="390367" y="773862"/>
                  <a:pt x="402529" y="784963"/>
                </a:cubicBezTo>
                <a:cubicBezTo>
                  <a:pt x="404115" y="786548"/>
                  <a:pt x="405701" y="788134"/>
                  <a:pt x="407288" y="789191"/>
                </a:cubicBezTo>
                <a:cubicBezTo>
                  <a:pt x="408874" y="790777"/>
                  <a:pt x="410460" y="792363"/>
                  <a:pt x="412047" y="793420"/>
                </a:cubicBezTo>
                <a:cubicBezTo>
                  <a:pt x="490305" y="862138"/>
                  <a:pt x="592358" y="903896"/>
                  <a:pt x="704458" y="903896"/>
                </a:cubicBezTo>
                <a:cubicBezTo>
                  <a:pt x="816558" y="903896"/>
                  <a:pt x="712918" y="903896"/>
                  <a:pt x="717149" y="903896"/>
                </a:cubicBezTo>
                <a:cubicBezTo>
                  <a:pt x="945578" y="897553"/>
                  <a:pt x="1141754" y="700387"/>
                  <a:pt x="1147042" y="471506"/>
                </a:cubicBezTo>
                <a:cubicBezTo>
                  <a:pt x="1147042" y="456706"/>
                  <a:pt x="1147042" y="441905"/>
                  <a:pt x="1145984" y="427104"/>
                </a:cubicBezTo>
                <a:lnTo>
                  <a:pt x="1032826" y="427104"/>
                </a:lnTo>
                <a:cubicBezTo>
                  <a:pt x="1034413" y="445076"/>
                  <a:pt x="1034941" y="463049"/>
                  <a:pt x="1033884" y="481550"/>
                </a:cubicBezTo>
                <a:cubicBezTo>
                  <a:pt x="1029125" y="562424"/>
                  <a:pt x="994755" y="638542"/>
                  <a:pt x="936590" y="695630"/>
                </a:cubicBezTo>
                <a:cubicBezTo>
                  <a:pt x="878425" y="753247"/>
                  <a:pt x="802281" y="787077"/>
                  <a:pt x="721379" y="790777"/>
                </a:cubicBezTo>
                <a:cubicBezTo>
                  <a:pt x="715562" y="790777"/>
                  <a:pt x="710274" y="790777"/>
                  <a:pt x="704458" y="790777"/>
                </a:cubicBezTo>
                <a:cubicBezTo>
                  <a:pt x="691767" y="790777"/>
                  <a:pt x="679077" y="789720"/>
                  <a:pt x="666387" y="788663"/>
                </a:cubicBezTo>
                <a:cubicBezTo>
                  <a:pt x="656868" y="787606"/>
                  <a:pt x="647351" y="786020"/>
                  <a:pt x="638361" y="784434"/>
                </a:cubicBezTo>
                <a:cubicBezTo>
                  <a:pt x="579668" y="772276"/>
                  <a:pt x="525204" y="744790"/>
                  <a:pt x="480258" y="703030"/>
                </a:cubicBezTo>
                <a:cubicBezTo>
                  <a:pt x="478144" y="701445"/>
                  <a:pt x="476557" y="699330"/>
                  <a:pt x="474442" y="697744"/>
                </a:cubicBezTo>
                <a:cubicBezTo>
                  <a:pt x="473913" y="697216"/>
                  <a:pt x="473384" y="696687"/>
                  <a:pt x="472326" y="696159"/>
                </a:cubicBezTo>
                <a:cubicBezTo>
                  <a:pt x="464395" y="688230"/>
                  <a:pt x="456993" y="680301"/>
                  <a:pt x="450118" y="671844"/>
                </a:cubicBezTo>
                <a:cubicBezTo>
                  <a:pt x="449061" y="670258"/>
                  <a:pt x="448003" y="668672"/>
                  <a:pt x="446417" y="667615"/>
                </a:cubicBezTo>
                <a:cubicBezTo>
                  <a:pt x="445359" y="666029"/>
                  <a:pt x="444302" y="664443"/>
                  <a:pt x="442715" y="663386"/>
                </a:cubicBezTo>
                <a:cubicBezTo>
                  <a:pt x="433726" y="652286"/>
                  <a:pt x="425795" y="640656"/>
                  <a:pt x="418921" y="628499"/>
                </a:cubicBezTo>
                <a:cubicBezTo>
                  <a:pt x="417863" y="626913"/>
                  <a:pt x="417335" y="625327"/>
                  <a:pt x="416277" y="624270"/>
                </a:cubicBezTo>
                <a:cubicBezTo>
                  <a:pt x="415219" y="622684"/>
                  <a:pt x="414691" y="621098"/>
                  <a:pt x="413633" y="620041"/>
                </a:cubicBezTo>
                <a:cubicBezTo>
                  <a:pt x="412576" y="617927"/>
                  <a:pt x="410989" y="615284"/>
                  <a:pt x="409932" y="613169"/>
                </a:cubicBezTo>
                <a:cubicBezTo>
                  <a:pt x="399885" y="593611"/>
                  <a:pt x="391425" y="572996"/>
                  <a:pt x="385608" y="551324"/>
                </a:cubicBezTo>
                <a:cubicBezTo>
                  <a:pt x="385608" y="549738"/>
                  <a:pt x="384550" y="548152"/>
                  <a:pt x="384550" y="547095"/>
                </a:cubicBezTo>
                <a:cubicBezTo>
                  <a:pt x="384550" y="545509"/>
                  <a:pt x="384022" y="543924"/>
                  <a:pt x="383493" y="542866"/>
                </a:cubicBezTo>
                <a:cubicBezTo>
                  <a:pt x="380849" y="531237"/>
                  <a:pt x="378205" y="519608"/>
                  <a:pt x="376619" y="507979"/>
                </a:cubicBezTo>
                <a:cubicBezTo>
                  <a:pt x="376619" y="506393"/>
                  <a:pt x="376619" y="504808"/>
                  <a:pt x="376090" y="503750"/>
                </a:cubicBezTo>
                <a:cubicBezTo>
                  <a:pt x="376090" y="502165"/>
                  <a:pt x="376090" y="500579"/>
                  <a:pt x="375561" y="499522"/>
                </a:cubicBezTo>
                <a:cubicBezTo>
                  <a:pt x="374503" y="488950"/>
                  <a:pt x="373975" y="478378"/>
                  <a:pt x="373446" y="467806"/>
                </a:cubicBezTo>
                <a:cubicBezTo>
                  <a:pt x="372389" y="380059"/>
                  <a:pt x="405701" y="296542"/>
                  <a:pt x="468097" y="233639"/>
                </a:cubicBezTo>
                <a:cubicBezTo>
                  <a:pt x="532078" y="169150"/>
                  <a:pt x="617210" y="133206"/>
                  <a:pt x="707631" y="133206"/>
                </a:cubicBezTo>
                <a:lnTo>
                  <a:pt x="997398" y="133206"/>
                </a:lnTo>
                <a:cubicBezTo>
                  <a:pt x="994755" y="131091"/>
                  <a:pt x="992639" y="128977"/>
                  <a:pt x="989995" y="126863"/>
                </a:cubicBezTo>
                <a:cubicBezTo>
                  <a:pt x="985766" y="123162"/>
                  <a:pt x="982064" y="118934"/>
                  <a:pt x="979949" y="114177"/>
                </a:cubicBezTo>
                <a:cubicBezTo>
                  <a:pt x="978891" y="111534"/>
                  <a:pt x="977834" y="108891"/>
                  <a:pt x="977305" y="106248"/>
                </a:cubicBezTo>
                <a:cubicBezTo>
                  <a:pt x="971488" y="82461"/>
                  <a:pt x="988410" y="55502"/>
                  <a:pt x="1016963" y="55502"/>
                </a:cubicBezTo>
                <a:lnTo>
                  <a:pt x="1363838" y="55502"/>
                </a:lnTo>
                <a:cubicBezTo>
                  <a:pt x="1369655" y="55502"/>
                  <a:pt x="1373885" y="60260"/>
                  <a:pt x="1373885" y="65546"/>
                </a:cubicBezTo>
                <a:lnTo>
                  <a:pt x="1373885" y="76646"/>
                </a:lnTo>
                <a:lnTo>
                  <a:pt x="1406669" y="43873"/>
                </a:lnTo>
                <a:cubicBezTo>
                  <a:pt x="1410370" y="40173"/>
                  <a:pt x="1410370" y="34887"/>
                  <a:pt x="1406669" y="31187"/>
                </a:cubicBezTo>
                <a:close/>
              </a:path>
            </a:pathLst>
          </a:custGeom>
          <a:solidFill>
            <a:schemeClr val="accent4"/>
          </a:solidFill>
          <a:ln w="0" cap="flat">
            <a:noFill/>
            <a:prstDash val="solid"/>
            <a:miter/>
          </a:ln>
        </p:spPr>
        <p:txBody>
          <a:bodyPr rtlCol="0" anchor="ctr"/>
          <a:lstStyle/>
          <a:p>
            <a:endParaRPr lang="en-US" sz="1350"/>
          </a:p>
        </p:txBody>
      </p:sp>
      <p:sp>
        <p:nvSpPr>
          <p:cNvPr id="7" name="Freeform 6">
            <a:extLst>
              <a:ext uri="{FF2B5EF4-FFF2-40B4-BE49-F238E27FC236}">
                <a16:creationId xmlns:a16="http://schemas.microsoft.com/office/drawing/2014/main" id="{BB59B41C-796A-7263-8E6D-4E6510ADC8AF}"/>
              </a:ext>
            </a:extLst>
          </p:cNvPr>
          <p:cNvSpPr/>
          <p:nvPr/>
        </p:nvSpPr>
        <p:spPr>
          <a:xfrm>
            <a:off x="1854155" y="2380225"/>
            <a:ext cx="5416998" cy="2632107"/>
          </a:xfrm>
          <a:custGeom>
            <a:avLst/>
            <a:gdLst>
              <a:gd name="connsiteX0" fmla="*/ 386666 w 1413145"/>
              <a:gd name="connsiteY0" fmla="*/ 660743 h 686644"/>
              <a:gd name="connsiteX1" fmla="*/ 391953 w 1413145"/>
              <a:gd name="connsiteY1" fmla="*/ 665500 h 686644"/>
              <a:gd name="connsiteX2" fmla="*/ 45607 w 1413145"/>
              <a:gd name="connsiteY2" fmla="*/ 665500 h 686644"/>
              <a:gd name="connsiteX3" fmla="*/ 35560 w 1413145"/>
              <a:gd name="connsiteY3" fmla="*/ 675543 h 686644"/>
              <a:gd name="connsiteX4" fmla="*/ 35560 w 1413145"/>
              <a:gd name="connsiteY4" fmla="*/ 686644 h 686644"/>
              <a:gd name="connsiteX5" fmla="*/ 2776 w 1413145"/>
              <a:gd name="connsiteY5" fmla="*/ 653871 h 686644"/>
              <a:gd name="connsiteX6" fmla="*/ 2776 w 1413145"/>
              <a:gd name="connsiteY6" fmla="*/ 641185 h 686644"/>
              <a:gd name="connsiteX7" fmla="*/ 35560 w 1413145"/>
              <a:gd name="connsiteY7" fmla="*/ 608412 h 686644"/>
              <a:gd name="connsiteX8" fmla="*/ 35560 w 1413145"/>
              <a:gd name="connsiteY8" fmla="*/ 619513 h 686644"/>
              <a:gd name="connsiteX9" fmla="*/ 45607 w 1413145"/>
              <a:gd name="connsiteY9" fmla="*/ 629556 h 686644"/>
              <a:gd name="connsiteX10" fmla="*/ 359169 w 1413145"/>
              <a:gd name="connsiteY10" fmla="*/ 629556 h 686644"/>
              <a:gd name="connsiteX11" fmla="*/ 386666 w 1413145"/>
              <a:gd name="connsiteY11" fmla="*/ 659686 h 686644"/>
              <a:gd name="connsiteX12" fmla="*/ 1411427 w 1413145"/>
              <a:gd name="connsiteY12" fmla="*/ 32773 h 686644"/>
              <a:gd name="connsiteX13" fmla="*/ 1378644 w 1413145"/>
              <a:gd name="connsiteY13" fmla="*/ 0 h 686644"/>
              <a:gd name="connsiteX14" fmla="*/ 1378644 w 1413145"/>
              <a:gd name="connsiteY14" fmla="*/ 11101 h 686644"/>
              <a:gd name="connsiteX15" fmla="*/ 1368597 w 1413145"/>
              <a:gd name="connsiteY15" fmla="*/ 21144 h 686644"/>
              <a:gd name="connsiteX16" fmla="*/ 711332 w 1413145"/>
              <a:gd name="connsiteY16" fmla="*/ 21144 h 686644"/>
              <a:gd name="connsiteX17" fmla="*/ 385608 w 1413145"/>
              <a:gd name="connsiteY17" fmla="*/ 346758 h 686644"/>
              <a:gd name="connsiteX18" fmla="*/ 387723 w 1413145"/>
              <a:gd name="connsiteY18" fmla="*/ 378474 h 686644"/>
              <a:gd name="connsiteX19" fmla="*/ 388251 w 1413145"/>
              <a:gd name="connsiteY19" fmla="*/ 382702 h 686644"/>
              <a:gd name="connsiteX20" fmla="*/ 388781 w 1413145"/>
              <a:gd name="connsiteY20" fmla="*/ 386931 h 686644"/>
              <a:gd name="connsiteX21" fmla="*/ 395654 w 1413145"/>
              <a:gd name="connsiteY21" fmla="*/ 421818 h 686644"/>
              <a:gd name="connsiteX22" fmla="*/ 396712 w 1413145"/>
              <a:gd name="connsiteY22" fmla="*/ 426047 h 686644"/>
              <a:gd name="connsiteX23" fmla="*/ 397770 w 1413145"/>
              <a:gd name="connsiteY23" fmla="*/ 430276 h 686644"/>
              <a:gd name="connsiteX24" fmla="*/ 422622 w 1413145"/>
              <a:gd name="connsiteY24" fmla="*/ 491593 h 686644"/>
              <a:gd name="connsiteX25" fmla="*/ 426852 w 1413145"/>
              <a:gd name="connsiteY25" fmla="*/ 498993 h 686644"/>
              <a:gd name="connsiteX26" fmla="*/ 429496 w 1413145"/>
              <a:gd name="connsiteY26" fmla="*/ 503222 h 686644"/>
              <a:gd name="connsiteX27" fmla="*/ 432140 w 1413145"/>
              <a:gd name="connsiteY27" fmla="*/ 507451 h 686644"/>
              <a:gd name="connsiteX28" fmla="*/ 456992 w 1413145"/>
              <a:gd name="connsiteY28" fmla="*/ 542338 h 686644"/>
              <a:gd name="connsiteX29" fmla="*/ 460694 w 1413145"/>
              <a:gd name="connsiteY29" fmla="*/ 546567 h 686644"/>
              <a:gd name="connsiteX30" fmla="*/ 464395 w 1413145"/>
              <a:gd name="connsiteY30" fmla="*/ 550795 h 686644"/>
              <a:gd name="connsiteX31" fmla="*/ 706573 w 1413145"/>
              <a:gd name="connsiteY31" fmla="*/ 661272 h 686644"/>
              <a:gd name="connsiteX32" fmla="*/ 722965 w 1413145"/>
              <a:gd name="connsiteY32" fmla="*/ 661272 h 686644"/>
              <a:gd name="connsiteX33" fmla="*/ 1027010 w 1413145"/>
              <a:gd name="connsiteY33" fmla="*/ 359973 h 686644"/>
              <a:gd name="connsiteX34" fmla="*/ 1025952 w 1413145"/>
              <a:gd name="connsiteY34" fmla="*/ 306056 h 686644"/>
              <a:gd name="connsiteX35" fmla="*/ 912266 w 1413145"/>
              <a:gd name="connsiteY35" fmla="*/ 306056 h 686644"/>
              <a:gd name="connsiteX36" fmla="*/ 914910 w 1413145"/>
              <a:gd name="connsiteY36" fmla="*/ 352044 h 686644"/>
              <a:gd name="connsiteX37" fmla="*/ 723494 w 1413145"/>
              <a:gd name="connsiteY37" fmla="*/ 548152 h 686644"/>
              <a:gd name="connsiteX38" fmla="*/ 706573 w 1413145"/>
              <a:gd name="connsiteY38" fmla="*/ 548681 h 686644"/>
              <a:gd name="connsiteX39" fmla="*/ 675904 w 1413145"/>
              <a:gd name="connsiteY39" fmla="*/ 546567 h 686644"/>
              <a:gd name="connsiteX40" fmla="*/ 654225 w 1413145"/>
              <a:gd name="connsiteY40" fmla="*/ 542338 h 686644"/>
              <a:gd name="connsiteX41" fmla="*/ 542125 w 1413145"/>
              <a:gd name="connsiteY41" fmla="*/ 468335 h 686644"/>
              <a:gd name="connsiteX42" fmla="*/ 537366 w 1413145"/>
              <a:gd name="connsiteY42" fmla="*/ 462520 h 686644"/>
              <a:gd name="connsiteX43" fmla="*/ 519387 w 1413145"/>
              <a:gd name="connsiteY43" fmla="*/ 432919 h 686644"/>
              <a:gd name="connsiteX44" fmla="*/ 517801 w 1413145"/>
              <a:gd name="connsiteY44" fmla="*/ 429747 h 686644"/>
              <a:gd name="connsiteX45" fmla="*/ 515686 w 1413145"/>
              <a:gd name="connsiteY45" fmla="*/ 425518 h 686644"/>
              <a:gd name="connsiteX46" fmla="*/ 513571 w 1413145"/>
              <a:gd name="connsiteY46" fmla="*/ 421290 h 686644"/>
              <a:gd name="connsiteX47" fmla="*/ 502467 w 1413145"/>
              <a:gd name="connsiteY47" fmla="*/ 386403 h 686644"/>
              <a:gd name="connsiteX48" fmla="*/ 501409 w 1413145"/>
              <a:gd name="connsiteY48" fmla="*/ 382174 h 686644"/>
              <a:gd name="connsiteX49" fmla="*/ 500352 w 1413145"/>
              <a:gd name="connsiteY49" fmla="*/ 377945 h 686644"/>
              <a:gd name="connsiteX50" fmla="*/ 497179 w 1413145"/>
              <a:gd name="connsiteY50" fmla="*/ 342529 h 686644"/>
              <a:gd name="connsiteX51" fmla="*/ 557988 w 1413145"/>
              <a:gd name="connsiteY51" fmla="*/ 196109 h 686644"/>
              <a:gd name="connsiteX52" fmla="*/ 708688 w 1413145"/>
              <a:gd name="connsiteY52" fmla="*/ 133206 h 686644"/>
              <a:gd name="connsiteX53" fmla="*/ 949280 w 1413145"/>
              <a:gd name="connsiteY53" fmla="*/ 133206 h 686644"/>
              <a:gd name="connsiteX54" fmla="*/ 940819 w 1413145"/>
              <a:gd name="connsiteY54" fmla="*/ 123691 h 686644"/>
              <a:gd name="connsiteX55" fmla="*/ 932888 w 1413145"/>
              <a:gd name="connsiteY55" fmla="*/ 110476 h 686644"/>
              <a:gd name="connsiteX56" fmla="*/ 930773 w 1413145"/>
              <a:gd name="connsiteY56" fmla="*/ 101490 h 686644"/>
              <a:gd name="connsiteX57" fmla="*/ 970960 w 1413145"/>
              <a:gd name="connsiteY57" fmla="*/ 55502 h 686644"/>
              <a:gd name="connsiteX58" fmla="*/ 1367540 w 1413145"/>
              <a:gd name="connsiteY58" fmla="*/ 55502 h 686644"/>
              <a:gd name="connsiteX59" fmla="*/ 1377586 w 1413145"/>
              <a:gd name="connsiteY59" fmla="*/ 65546 h 686644"/>
              <a:gd name="connsiteX60" fmla="*/ 1377586 w 1413145"/>
              <a:gd name="connsiteY60" fmla="*/ 76646 h 686644"/>
              <a:gd name="connsiteX61" fmla="*/ 1410370 w 1413145"/>
              <a:gd name="connsiteY61" fmla="*/ 43873 h 686644"/>
              <a:gd name="connsiteX62" fmla="*/ 1410370 w 1413145"/>
              <a:gd name="connsiteY62" fmla="*/ 31187 h 68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413145" h="686644">
                <a:moveTo>
                  <a:pt x="386666" y="660743"/>
                </a:moveTo>
                <a:cubicBezTo>
                  <a:pt x="388251" y="662329"/>
                  <a:pt x="389838" y="663915"/>
                  <a:pt x="391953" y="665500"/>
                </a:cubicBezTo>
                <a:lnTo>
                  <a:pt x="45607" y="665500"/>
                </a:lnTo>
                <a:cubicBezTo>
                  <a:pt x="39790" y="665500"/>
                  <a:pt x="35560" y="670258"/>
                  <a:pt x="35560" y="675543"/>
                </a:cubicBezTo>
                <a:lnTo>
                  <a:pt x="35560" y="686644"/>
                </a:lnTo>
                <a:lnTo>
                  <a:pt x="2776" y="653871"/>
                </a:lnTo>
                <a:cubicBezTo>
                  <a:pt x="-925" y="650171"/>
                  <a:pt x="-925" y="644885"/>
                  <a:pt x="2776" y="641185"/>
                </a:cubicBezTo>
                <a:lnTo>
                  <a:pt x="35560" y="608412"/>
                </a:lnTo>
                <a:lnTo>
                  <a:pt x="35560" y="619513"/>
                </a:lnTo>
                <a:cubicBezTo>
                  <a:pt x="35560" y="625327"/>
                  <a:pt x="40319" y="629556"/>
                  <a:pt x="45607" y="629556"/>
                </a:cubicBezTo>
                <a:lnTo>
                  <a:pt x="359169" y="629556"/>
                </a:lnTo>
                <a:cubicBezTo>
                  <a:pt x="367630" y="640128"/>
                  <a:pt x="377147" y="650171"/>
                  <a:pt x="386666" y="659686"/>
                </a:cubicBezTo>
                <a:close/>
                <a:moveTo>
                  <a:pt x="1411427" y="32773"/>
                </a:moveTo>
                <a:lnTo>
                  <a:pt x="1378644" y="0"/>
                </a:lnTo>
                <a:lnTo>
                  <a:pt x="1378644" y="11101"/>
                </a:lnTo>
                <a:cubicBezTo>
                  <a:pt x="1378644" y="16915"/>
                  <a:pt x="1373885" y="21144"/>
                  <a:pt x="1368597" y="21144"/>
                </a:cubicBezTo>
                <a:lnTo>
                  <a:pt x="711332" y="21144"/>
                </a:lnTo>
                <a:cubicBezTo>
                  <a:pt x="531549" y="21144"/>
                  <a:pt x="382964" y="167036"/>
                  <a:pt x="385608" y="346758"/>
                </a:cubicBezTo>
                <a:cubicBezTo>
                  <a:pt x="385608" y="357330"/>
                  <a:pt x="386666" y="368430"/>
                  <a:pt x="387723" y="378474"/>
                </a:cubicBezTo>
                <a:cubicBezTo>
                  <a:pt x="387723" y="380059"/>
                  <a:pt x="387723" y="381645"/>
                  <a:pt x="388251" y="382702"/>
                </a:cubicBezTo>
                <a:cubicBezTo>
                  <a:pt x="388251" y="384288"/>
                  <a:pt x="388251" y="385874"/>
                  <a:pt x="388781" y="386931"/>
                </a:cubicBezTo>
                <a:cubicBezTo>
                  <a:pt x="390367" y="399089"/>
                  <a:pt x="393011" y="410718"/>
                  <a:pt x="395654" y="421818"/>
                </a:cubicBezTo>
                <a:cubicBezTo>
                  <a:pt x="395654" y="423404"/>
                  <a:pt x="396183" y="424990"/>
                  <a:pt x="396712" y="426047"/>
                </a:cubicBezTo>
                <a:cubicBezTo>
                  <a:pt x="396712" y="427633"/>
                  <a:pt x="397770" y="429219"/>
                  <a:pt x="397770" y="430276"/>
                </a:cubicBezTo>
                <a:cubicBezTo>
                  <a:pt x="404115" y="451948"/>
                  <a:pt x="412576" y="472035"/>
                  <a:pt x="422622" y="491593"/>
                </a:cubicBezTo>
                <a:cubicBezTo>
                  <a:pt x="424208" y="494236"/>
                  <a:pt x="425266" y="496350"/>
                  <a:pt x="426852" y="498993"/>
                </a:cubicBezTo>
                <a:cubicBezTo>
                  <a:pt x="427909" y="500579"/>
                  <a:pt x="428439" y="502165"/>
                  <a:pt x="429496" y="503222"/>
                </a:cubicBezTo>
                <a:cubicBezTo>
                  <a:pt x="430553" y="504808"/>
                  <a:pt x="431083" y="506393"/>
                  <a:pt x="432140" y="507451"/>
                </a:cubicBezTo>
                <a:cubicBezTo>
                  <a:pt x="439543" y="519608"/>
                  <a:pt x="448003" y="531237"/>
                  <a:pt x="456992" y="542338"/>
                </a:cubicBezTo>
                <a:cubicBezTo>
                  <a:pt x="458050" y="543924"/>
                  <a:pt x="459107" y="545509"/>
                  <a:pt x="460694" y="546567"/>
                </a:cubicBezTo>
                <a:cubicBezTo>
                  <a:pt x="461751" y="548152"/>
                  <a:pt x="463338" y="549738"/>
                  <a:pt x="464395" y="550795"/>
                </a:cubicBezTo>
                <a:cubicBezTo>
                  <a:pt x="523089" y="618455"/>
                  <a:pt x="609808" y="661272"/>
                  <a:pt x="706573" y="661272"/>
                </a:cubicBezTo>
                <a:cubicBezTo>
                  <a:pt x="803338" y="661272"/>
                  <a:pt x="717677" y="661272"/>
                  <a:pt x="722965" y="661272"/>
                </a:cubicBezTo>
                <a:cubicBezTo>
                  <a:pt x="885298" y="653343"/>
                  <a:pt x="1017491" y="522251"/>
                  <a:pt x="1027010" y="359973"/>
                </a:cubicBezTo>
                <a:cubicBezTo>
                  <a:pt x="1028067" y="341472"/>
                  <a:pt x="1027538" y="323500"/>
                  <a:pt x="1025952" y="306056"/>
                </a:cubicBezTo>
                <a:lnTo>
                  <a:pt x="912266" y="306056"/>
                </a:lnTo>
                <a:cubicBezTo>
                  <a:pt x="914910" y="321385"/>
                  <a:pt x="915439" y="336715"/>
                  <a:pt x="914910" y="352044"/>
                </a:cubicBezTo>
                <a:cubicBezTo>
                  <a:pt x="909093" y="455648"/>
                  <a:pt x="827133" y="540223"/>
                  <a:pt x="723494" y="548152"/>
                </a:cubicBezTo>
                <a:cubicBezTo>
                  <a:pt x="717677" y="548152"/>
                  <a:pt x="712390" y="548681"/>
                  <a:pt x="706573" y="548681"/>
                </a:cubicBezTo>
                <a:cubicBezTo>
                  <a:pt x="695998" y="548681"/>
                  <a:pt x="685951" y="548152"/>
                  <a:pt x="675904" y="546567"/>
                </a:cubicBezTo>
                <a:cubicBezTo>
                  <a:pt x="668501" y="545509"/>
                  <a:pt x="661099" y="543924"/>
                  <a:pt x="654225" y="542338"/>
                </a:cubicBezTo>
                <a:cubicBezTo>
                  <a:pt x="609279" y="530709"/>
                  <a:pt x="570150" y="504279"/>
                  <a:pt x="542125" y="468335"/>
                </a:cubicBezTo>
                <a:cubicBezTo>
                  <a:pt x="540538" y="466220"/>
                  <a:pt x="538952" y="464106"/>
                  <a:pt x="537366" y="462520"/>
                </a:cubicBezTo>
                <a:cubicBezTo>
                  <a:pt x="530492" y="453005"/>
                  <a:pt x="524675" y="443491"/>
                  <a:pt x="519387" y="432919"/>
                </a:cubicBezTo>
                <a:cubicBezTo>
                  <a:pt x="518859" y="431862"/>
                  <a:pt x="518330" y="430804"/>
                  <a:pt x="517801" y="429747"/>
                </a:cubicBezTo>
                <a:cubicBezTo>
                  <a:pt x="517272" y="428161"/>
                  <a:pt x="516215" y="426576"/>
                  <a:pt x="515686" y="425518"/>
                </a:cubicBezTo>
                <a:cubicBezTo>
                  <a:pt x="515157" y="423933"/>
                  <a:pt x="514628" y="422347"/>
                  <a:pt x="513571" y="421290"/>
                </a:cubicBezTo>
                <a:cubicBezTo>
                  <a:pt x="508812" y="410189"/>
                  <a:pt x="505111" y="398560"/>
                  <a:pt x="502467" y="386403"/>
                </a:cubicBezTo>
                <a:cubicBezTo>
                  <a:pt x="502467" y="384817"/>
                  <a:pt x="501938" y="383231"/>
                  <a:pt x="501409" y="382174"/>
                </a:cubicBezTo>
                <a:cubicBezTo>
                  <a:pt x="501409" y="380588"/>
                  <a:pt x="500880" y="379002"/>
                  <a:pt x="500352" y="377945"/>
                </a:cubicBezTo>
                <a:cubicBezTo>
                  <a:pt x="498237" y="366316"/>
                  <a:pt x="497179" y="354687"/>
                  <a:pt x="497179" y="342529"/>
                </a:cubicBezTo>
                <a:cubicBezTo>
                  <a:pt x="497179" y="288084"/>
                  <a:pt x="518859" y="235753"/>
                  <a:pt x="557988" y="196109"/>
                </a:cubicBezTo>
                <a:cubicBezTo>
                  <a:pt x="598175" y="155935"/>
                  <a:pt x="653167" y="133206"/>
                  <a:pt x="708688" y="133206"/>
                </a:cubicBezTo>
                <a:lnTo>
                  <a:pt x="949280" y="133206"/>
                </a:lnTo>
                <a:cubicBezTo>
                  <a:pt x="946636" y="130034"/>
                  <a:pt x="943992" y="126863"/>
                  <a:pt x="940819" y="123691"/>
                </a:cubicBezTo>
                <a:cubicBezTo>
                  <a:pt x="937118" y="119463"/>
                  <a:pt x="934474" y="115233"/>
                  <a:pt x="932888" y="110476"/>
                </a:cubicBezTo>
                <a:cubicBezTo>
                  <a:pt x="931830" y="107833"/>
                  <a:pt x="930773" y="104662"/>
                  <a:pt x="930773" y="101490"/>
                </a:cubicBezTo>
                <a:cubicBezTo>
                  <a:pt x="927600" y="78761"/>
                  <a:pt x="944521" y="55502"/>
                  <a:pt x="970960" y="55502"/>
                </a:cubicBezTo>
                <a:lnTo>
                  <a:pt x="1367540" y="55502"/>
                </a:lnTo>
                <a:cubicBezTo>
                  <a:pt x="1373356" y="55502"/>
                  <a:pt x="1377586" y="60260"/>
                  <a:pt x="1377586" y="65546"/>
                </a:cubicBezTo>
                <a:lnTo>
                  <a:pt x="1377586" y="76646"/>
                </a:lnTo>
                <a:lnTo>
                  <a:pt x="1410370" y="43873"/>
                </a:lnTo>
                <a:cubicBezTo>
                  <a:pt x="1414071" y="40173"/>
                  <a:pt x="1414071" y="34887"/>
                  <a:pt x="1410370" y="31187"/>
                </a:cubicBezTo>
                <a:close/>
              </a:path>
            </a:pathLst>
          </a:custGeom>
          <a:solidFill>
            <a:schemeClr val="accent5"/>
          </a:solidFill>
          <a:ln w="0" cap="flat">
            <a:noFill/>
            <a:prstDash val="solid"/>
            <a:miter/>
          </a:ln>
        </p:spPr>
        <p:txBody>
          <a:bodyPr rtlCol="0" anchor="ctr"/>
          <a:lstStyle/>
          <a:p>
            <a:endParaRPr lang="en-US" sz="1350"/>
          </a:p>
        </p:txBody>
      </p:sp>
      <p:sp>
        <p:nvSpPr>
          <p:cNvPr id="8" name="Freeform 7">
            <a:extLst>
              <a:ext uri="{FF2B5EF4-FFF2-40B4-BE49-F238E27FC236}">
                <a16:creationId xmlns:a16="http://schemas.microsoft.com/office/drawing/2014/main" id="{1DA8925B-F596-1F57-ACE5-3B32B68B2B38}"/>
              </a:ext>
            </a:extLst>
          </p:cNvPr>
          <p:cNvSpPr/>
          <p:nvPr/>
        </p:nvSpPr>
        <p:spPr>
          <a:xfrm>
            <a:off x="5227228" y="3095494"/>
            <a:ext cx="517131" cy="263413"/>
          </a:xfrm>
          <a:custGeom>
            <a:avLst/>
            <a:gdLst>
              <a:gd name="connsiteX0" fmla="*/ 106880 w 134905"/>
              <a:gd name="connsiteY0" fmla="*/ 0 h 68717"/>
              <a:gd name="connsiteX1" fmla="*/ 31794 w 134905"/>
              <a:gd name="connsiteY1" fmla="*/ 0 h 68717"/>
              <a:gd name="connsiteX2" fmla="*/ 4298 w 134905"/>
              <a:gd name="connsiteY2" fmla="*/ 15858 h 68717"/>
              <a:gd name="connsiteX3" fmla="*/ 4827 w 134905"/>
              <a:gd name="connsiteY3" fmla="*/ 48631 h 68717"/>
              <a:gd name="connsiteX4" fmla="*/ 13817 w 134905"/>
              <a:gd name="connsiteY4" fmla="*/ 65546 h 68717"/>
              <a:gd name="connsiteX5" fmla="*/ 15402 w 134905"/>
              <a:gd name="connsiteY5" fmla="*/ 68717 h 68717"/>
              <a:gd name="connsiteX6" fmla="*/ 134905 w 134905"/>
              <a:gd name="connsiteY6" fmla="*/ 68717 h 68717"/>
              <a:gd name="connsiteX7" fmla="*/ 110582 w 134905"/>
              <a:gd name="connsiteY7" fmla="*/ 7400 h 68717"/>
              <a:gd name="connsiteX8" fmla="*/ 106880 w 134905"/>
              <a:gd name="connsiteY8" fmla="*/ 0 h 68717"/>
              <a:gd name="connsiteX9" fmla="*/ 106880 w 134905"/>
              <a:gd name="connsiteY9" fmla="*/ 0 h 68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905" h="68717">
                <a:moveTo>
                  <a:pt x="106880" y="0"/>
                </a:moveTo>
                <a:lnTo>
                  <a:pt x="31794" y="0"/>
                </a:lnTo>
                <a:cubicBezTo>
                  <a:pt x="20162" y="0"/>
                  <a:pt x="10115" y="5815"/>
                  <a:pt x="4298" y="15858"/>
                </a:cubicBezTo>
                <a:cubicBezTo>
                  <a:pt x="-1518" y="25901"/>
                  <a:pt x="-1518" y="38059"/>
                  <a:pt x="4827" y="48631"/>
                </a:cubicBezTo>
                <a:cubicBezTo>
                  <a:pt x="8000" y="53917"/>
                  <a:pt x="11173" y="59731"/>
                  <a:pt x="13817" y="65546"/>
                </a:cubicBezTo>
                <a:cubicBezTo>
                  <a:pt x="13817" y="66603"/>
                  <a:pt x="14874" y="67660"/>
                  <a:pt x="15402" y="68717"/>
                </a:cubicBezTo>
                <a:lnTo>
                  <a:pt x="134905" y="68717"/>
                </a:lnTo>
                <a:cubicBezTo>
                  <a:pt x="129089" y="47573"/>
                  <a:pt x="120628" y="26959"/>
                  <a:pt x="110582" y="7400"/>
                </a:cubicBezTo>
                <a:cubicBezTo>
                  <a:pt x="109524" y="4757"/>
                  <a:pt x="107938" y="2643"/>
                  <a:pt x="106880" y="0"/>
                </a:cubicBezTo>
                <a:lnTo>
                  <a:pt x="106880" y="0"/>
                </a:lnTo>
                <a:close/>
              </a:path>
            </a:pathLst>
          </a:custGeom>
          <a:solidFill>
            <a:schemeClr val="accent5"/>
          </a:solidFill>
          <a:ln w="0" cap="flat">
            <a:noFill/>
            <a:prstDash val="solid"/>
            <a:miter/>
          </a:ln>
        </p:spPr>
        <p:txBody>
          <a:bodyPr rtlCol="0" anchor="ctr"/>
          <a:lstStyle/>
          <a:p>
            <a:endParaRPr lang="en-US" sz="1350"/>
          </a:p>
        </p:txBody>
      </p:sp>
      <p:sp>
        <p:nvSpPr>
          <p:cNvPr id="9" name="Freeform 8">
            <a:extLst>
              <a:ext uri="{FF2B5EF4-FFF2-40B4-BE49-F238E27FC236}">
                <a16:creationId xmlns:a16="http://schemas.microsoft.com/office/drawing/2014/main" id="{F3905A52-EB06-4E89-6159-B935B8B91C06}"/>
              </a:ext>
            </a:extLst>
          </p:cNvPr>
          <p:cNvSpPr/>
          <p:nvPr/>
        </p:nvSpPr>
        <p:spPr>
          <a:xfrm>
            <a:off x="1854155" y="2844236"/>
            <a:ext cx="5423082" cy="1702055"/>
          </a:xfrm>
          <a:custGeom>
            <a:avLst/>
            <a:gdLst>
              <a:gd name="connsiteX0" fmla="*/ 286727 w 1414732"/>
              <a:gd name="connsiteY0" fmla="*/ 387988 h 444019"/>
              <a:gd name="connsiteX1" fmla="*/ 302590 w 1414732"/>
              <a:gd name="connsiteY1" fmla="*/ 422875 h 444019"/>
              <a:gd name="connsiteX2" fmla="*/ 45607 w 1414732"/>
              <a:gd name="connsiteY2" fmla="*/ 422875 h 444019"/>
              <a:gd name="connsiteX3" fmla="*/ 35560 w 1414732"/>
              <a:gd name="connsiteY3" fmla="*/ 432919 h 444019"/>
              <a:gd name="connsiteX4" fmla="*/ 35560 w 1414732"/>
              <a:gd name="connsiteY4" fmla="*/ 444019 h 444019"/>
              <a:gd name="connsiteX5" fmla="*/ 2776 w 1414732"/>
              <a:gd name="connsiteY5" fmla="*/ 411246 h 444019"/>
              <a:gd name="connsiteX6" fmla="*/ 2776 w 1414732"/>
              <a:gd name="connsiteY6" fmla="*/ 398560 h 444019"/>
              <a:gd name="connsiteX7" fmla="*/ 35560 w 1414732"/>
              <a:gd name="connsiteY7" fmla="*/ 365787 h 444019"/>
              <a:gd name="connsiteX8" fmla="*/ 35560 w 1414732"/>
              <a:gd name="connsiteY8" fmla="*/ 376888 h 444019"/>
              <a:gd name="connsiteX9" fmla="*/ 45607 w 1414732"/>
              <a:gd name="connsiteY9" fmla="*/ 386931 h 444019"/>
              <a:gd name="connsiteX10" fmla="*/ 286727 w 1414732"/>
              <a:gd name="connsiteY10" fmla="*/ 386931 h 444019"/>
              <a:gd name="connsiteX11" fmla="*/ 1411427 w 1414732"/>
              <a:gd name="connsiteY11" fmla="*/ 32773 h 444019"/>
              <a:gd name="connsiteX12" fmla="*/ 1378644 w 1414732"/>
              <a:gd name="connsiteY12" fmla="*/ 0 h 444019"/>
              <a:gd name="connsiteX13" fmla="*/ 1378644 w 1414732"/>
              <a:gd name="connsiteY13" fmla="*/ 11100 h 444019"/>
              <a:gd name="connsiteX14" fmla="*/ 1368597 w 1414732"/>
              <a:gd name="connsiteY14" fmla="*/ 21144 h 444019"/>
              <a:gd name="connsiteX15" fmla="*/ 709746 w 1414732"/>
              <a:gd name="connsiteY15" fmla="*/ 21144 h 444019"/>
              <a:gd name="connsiteX16" fmla="*/ 506697 w 1414732"/>
              <a:gd name="connsiteY16" fmla="*/ 221481 h 444019"/>
              <a:gd name="connsiteX17" fmla="*/ 509869 w 1414732"/>
              <a:gd name="connsiteY17" fmla="*/ 257425 h 444019"/>
              <a:gd name="connsiteX18" fmla="*/ 510927 w 1414732"/>
              <a:gd name="connsiteY18" fmla="*/ 261654 h 444019"/>
              <a:gd name="connsiteX19" fmla="*/ 511984 w 1414732"/>
              <a:gd name="connsiteY19" fmla="*/ 265883 h 444019"/>
              <a:gd name="connsiteX20" fmla="*/ 523618 w 1414732"/>
              <a:gd name="connsiteY20" fmla="*/ 300770 h 444019"/>
              <a:gd name="connsiteX21" fmla="*/ 525732 w 1414732"/>
              <a:gd name="connsiteY21" fmla="*/ 304999 h 444019"/>
              <a:gd name="connsiteX22" fmla="*/ 527848 w 1414732"/>
              <a:gd name="connsiteY22" fmla="*/ 309228 h 444019"/>
              <a:gd name="connsiteX23" fmla="*/ 527848 w 1414732"/>
              <a:gd name="connsiteY23" fmla="*/ 310285 h 444019"/>
              <a:gd name="connsiteX24" fmla="*/ 706045 w 1414732"/>
              <a:gd name="connsiteY24" fmla="*/ 419704 h 444019"/>
              <a:gd name="connsiteX25" fmla="*/ 721908 w 1414732"/>
              <a:gd name="connsiteY25" fmla="*/ 419175 h 444019"/>
              <a:gd name="connsiteX26" fmla="*/ 905392 w 1414732"/>
              <a:gd name="connsiteY26" fmla="*/ 231524 h 444019"/>
              <a:gd name="connsiteX27" fmla="*/ 902748 w 1414732"/>
              <a:gd name="connsiteY27" fmla="*/ 186065 h 444019"/>
              <a:gd name="connsiteX28" fmla="*/ 825019 w 1414732"/>
              <a:gd name="connsiteY28" fmla="*/ 186065 h 444019"/>
              <a:gd name="connsiteX29" fmla="*/ 802810 w 1414732"/>
              <a:gd name="connsiteY29" fmla="*/ 195580 h 444019"/>
              <a:gd name="connsiteX30" fmla="*/ 793821 w 1414732"/>
              <a:gd name="connsiteY30" fmla="*/ 213023 h 444019"/>
              <a:gd name="connsiteX31" fmla="*/ 793821 w 1414732"/>
              <a:gd name="connsiteY31" fmla="*/ 219367 h 444019"/>
              <a:gd name="connsiteX32" fmla="*/ 792763 w 1414732"/>
              <a:gd name="connsiteY32" fmla="*/ 234167 h 444019"/>
              <a:gd name="connsiteX33" fmla="*/ 721379 w 1414732"/>
              <a:gd name="connsiteY33" fmla="*/ 306056 h 444019"/>
              <a:gd name="connsiteX34" fmla="*/ 706573 w 1414732"/>
              <a:gd name="connsiteY34" fmla="*/ 307113 h 444019"/>
              <a:gd name="connsiteX35" fmla="*/ 687008 w 1414732"/>
              <a:gd name="connsiteY35" fmla="*/ 304999 h 444019"/>
              <a:gd name="connsiteX36" fmla="*/ 673260 w 1414732"/>
              <a:gd name="connsiteY36" fmla="*/ 300770 h 444019"/>
              <a:gd name="connsiteX37" fmla="*/ 642592 w 1414732"/>
              <a:gd name="connsiteY37" fmla="*/ 279626 h 444019"/>
              <a:gd name="connsiteX38" fmla="*/ 623027 w 1414732"/>
              <a:gd name="connsiteY38" fmla="*/ 246325 h 444019"/>
              <a:gd name="connsiteX39" fmla="*/ 621441 w 1414732"/>
              <a:gd name="connsiteY39" fmla="*/ 239982 h 444019"/>
              <a:gd name="connsiteX40" fmla="*/ 619854 w 1414732"/>
              <a:gd name="connsiteY40" fmla="*/ 230467 h 444019"/>
              <a:gd name="connsiteX41" fmla="*/ 619854 w 1414732"/>
              <a:gd name="connsiteY41" fmla="*/ 214081 h 444019"/>
              <a:gd name="connsiteX42" fmla="*/ 708688 w 1414732"/>
              <a:gd name="connsiteY42" fmla="*/ 133734 h 444019"/>
              <a:gd name="connsiteX43" fmla="*/ 886356 w 1414732"/>
              <a:gd name="connsiteY43" fmla="*/ 133734 h 444019"/>
              <a:gd name="connsiteX44" fmla="*/ 886356 w 1414732"/>
              <a:gd name="connsiteY44" fmla="*/ 132677 h 444019"/>
              <a:gd name="connsiteX45" fmla="*/ 878425 w 1414732"/>
              <a:gd name="connsiteY45" fmla="*/ 117876 h 444019"/>
              <a:gd name="connsiteX46" fmla="*/ 872608 w 1414732"/>
              <a:gd name="connsiteY46" fmla="*/ 102019 h 444019"/>
              <a:gd name="connsiteX47" fmla="*/ 872608 w 1414732"/>
              <a:gd name="connsiteY47" fmla="*/ 94618 h 444019"/>
              <a:gd name="connsiteX48" fmla="*/ 912795 w 1414732"/>
              <a:gd name="connsiteY48" fmla="*/ 56031 h 444019"/>
              <a:gd name="connsiteX49" fmla="*/ 1369126 w 1414732"/>
              <a:gd name="connsiteY49" fmla="*/ 56031 h 444019"/>
              <a:gd name="connsiteX50" fmla="*/ 1379172 w 1414732"/>
              <a:gd name="connsiteY50" fmla="*/ 66074 h 444019"/>
              <a:gd name="connsiteX51" fmla="*/ 1379172 w 1414732"/>
              <a:gd name="connsiteY51" fmla="*/ 77175 h 444019"/>
              <a:gd name="connsiteX52" fmla="*/ 1411957 w 1414732"/>
              <a:gd name="connsiteY52" fmla="*/ 44402 h 444019"/>
              <a:gd name="connsiteX53" fmla="*/ 1411957 w 1414732"/>
              <a:gd name="connsiteY53" fmla="*/ 31716 h 44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14732" h="444019">
                <a:moveTo>
                  <a:pt x="286727" y="387988"/>
                </a:moveTo>
                <a:cubicBezTo>
                  <a:pt x="291486" y="400146"/>
                  <a:pt x="296774" y="411775"/>
                  <a:pt x="302590" y="422875"/>
                </a:cubicBezTo>
                <a:lnTo>
                  <a:pt x="45607" y="422875"/>
                </a:lnTo>
                <a:cubicBezTo>
                  <a:pt x="39790" y="422875"/>
                  <a:pt x="35560" y="427633"/>
                  <a:pt x="35560" y="432919"/>
                </a:cubicBezTo>
                <a:lnTo>
                  <a:pt x="35560" y="444019"/>
                </a:lnTo>
                <a:lnTo>
                  <a:pt x="2776" y="411246"/>
                </a:lnTo>
                <a:cubicBezTo>
                  <a:pt x="-925" y="407546"/>
                  <a:pt x="-925" y="402260"/>
                  <a:pt x="2776" y="398560"/>
                </a:cubicBezTo>
                <a:lnTo>
                  <a:pt x="35560" y="365787"/>
                </a:lnTo>
                <a:lnTo>
                  <a:pt x="35560" y="376888"/>
                </a:lnTo>
                <a:cubicBezTo>
                  <a:pt x="35560" y="382702"/>
                  <a:pt x="40319" y="386931"/>
                  <a:pt x="45607" y="386931"/>
                </a:cubicBezTo>
                <a:lnTo>
                  <a:pt x="286727" y="386931"/>
                </a:lnTo>
                <a:close/>
                <a:moveTo>
                  <a:pt x="1411427" y="32773"/>
                </a:moveTo>
                <a:lnTo>
                  <a:pt x="1378644" y="0"/>
                </a:lnTo>
                <a:lnTo>
                  <a:pt x="1378644" y="11100"/>
                </a:lnTo>
                <a:cubicBezTo>
                  <a:pt x="1378644" y="16915"/>
                  <a:pt x="1373885" y="21144"/>
                  <a:pt x="1368597" y="21144"/>
                </a:cubicBezTo>
                <a:lnTo>
                  <a:pt x="709746" y="21144"/>
                </a:lnTo>
                <a:cubicBezTo>
                  <a:pt x="599232" y="21144"/>
                  <a:pt x="506168" y="111533"/>
                  <a:pt x="506697" y="221481"/>
                </a:cubicBezTo>
                <a:cubicBezTo>
                  <a:pt x="506697" y="233639"/>
                  <a:pt x="507755" y="245796"/>
                  <a:pt x="509869" y="257425"/>
                </a:cubicBezTo>
                <a:cubicBezTo>
                  <a:pt x="509869" y="259011"/>
                  <a:pt x="509869" y="260597"/>
                  <a:pt x="510927" y="261654"/>
                </a:cubicBezTo>
                <a:cubicBezTo>
                  <a:pt x="510927" y="263240"/>
                  <a:pt x="511456" y="264826"/>
                  <a:pt x="511984" y="265883"/>
                </a:cubicBezTo>
                <a:cubicBezTo>
                  <a:pt x="514628" y="278040"/>
                  <a:pt x="518859" y="289670"/>
                  <a:pt x="523618" y="300770"/>
                </a:cubicBezTo>
                <a:cubicBezTo>
                  <a:pt x="524147" y="302356"/>
                  <a:pt x="524675" y="303942"/>
                  <a:pt x="525732" y="304999"/>
                </a:cubicBezTo>
                <a:cubicBezTo>
                  <a:pt x="526262" y="306585"/>
                  <a:pt x="527319" y="308170"/>
                  <a:pt x="527848" y="309228"/>
                </a:cubicBezTo>
                <a:cubicBezTo>
                  <a:pt x="527848" y="309228"/>
                  <a:pt x="527848" y="309756"/>
                  <a:pt x="527848" y="310285"/>
                </a:cubicBezTo>
                <a:cubicBezTo>
                  <a:pt x="560632" y="375302"/>
                  <a:pt x="628315" y="419704"/>
                  <a:pt x="706045" y="419704"/>
                </a:cubicBezTo>
                <a:cubicBezTo>
                  <a:pt x="783774" y="419704"/>
                  <a:pt x="716620" y="419704"/>
                  <a:pt x="721908" y="419175"/>
                </a:cubicBezTo>
                <a:cubicBezTo>
                  <a:pt x="820788" y="411246"/>
                  <a:pt x="899575" y="330371"/>
                  <a:pt x="905392" y="231524"/>
                </a:cubicBezTo>
                <a:cubicBezTo>
                  <a:pt x="906449" y="215666"/>
                  <a:pt x="905392" y="200866"/>
                  <a:pt x="902748" y="186065"/>
                </a:cubicBezTo>
                <a:lnTo>
                  <a:pt x="825019" y="186065"/>
                </a:lnTo>
                <a:cubicBezTo>
                  <a:pt x="816558" y="186065"/>
                  <a:pt x="808626" y="189237"/>
                  <a:pt x="802810" y="195580"/>
                </a:cubicBezTo>
                <a:cubicBezTo>
                  <a:pt x="798051" y="200337"/>
                  <a:pt x="794878" y="206680"/>
                  <a:pt x="793821" y="213023"/>
                </a:cubicBezTo>
                <a:cubicBezTo>
                  <a:pt x="793821" y="215138"/>
                  <a:pt x="793292" y="217252"/>
                  <a:pt x="793821" y="219367"/>
                </a:cubicBezTo>
                <a:cubicBezTo>
                  <a:pt x="793821" y="224124"/>
                  <a:pt x="793821" y="229410"/>
                  <a:pt x="792763" y="234167"/>
                </a:cubicBezTo>
                <a:cubicBezTo>
                  <a:pt x="786947" y="270640"/>
                  <a:pt x="757864" y="300242"/>
                  <a:pt x="721379" y="306056"/>
                </a:cubicBezTo>
                <a:cubicBezTo>
                  <a:pt x="716620" y="307113"/>
                  <a:pt x="711332" y="307113"/>
                  <a:pt x="706573" y="307113"/>
                </a:cubicBezTo>
                <a:cubicBezTo>
                  <a:pt x="701814" y="307113"/>
                  <a:pt x="693354" y="306056"/>
                  <a:pt x="687008" y="304999"/>
                </a:cubicBezTo>
                <a:cubicBezTo>
                  <a:pt x="682250" y="303942"/>
                  <a:pt x="677491" y="302356"/>
                  <a:pt x="673260" y="300770"/>
                </a:cubicBezTo>
                <a:cubicBezTo>
                  <a:pt x="661628" y="296013"/>
                  <a:pt x="651052" y="288612"/>
                  <a:pt x="642592" y="279626"/>
                </a:cubicBezTo>
                <a:cubicBezTo>
                  <a:pt x="633602" y="269583"/>
                  <a:pt x="627257" y="258482"/>
                  <a:pt x="623027" y="246325"/>
                </a:cubicBezTo>
                <a:cubicBezTo>
                  <a:pt x="622498" y="244211"/>
                  <a:pt x="621970" y="242096"/>
                  <a:pt x="621441" y="239982"/>
                </a:cubicBezTo>
                <a:cubicBezTo>
                  <a:pt x="620912" y="236810"/>
                  <a:pt x="620383" y="233639"/>
                  <a:pt x="619854" y="230467"/>
                </a:cubicBezTo>
                <a:cubicBezTo>
                  <a:pt x="619326" y="225181"/>
                  <a:pt x="619326" y="219367"/>
                  <a:pt x="619854" y="214081"/>
                </a:cubicBezTo>
                <a:cubicBezTo>
                  <a:pt x="623555" y="169150"/>
                  <a:pt x="662156" y="133734"/>
                  <a:pt x="708688" y="133734"/>
                </a:cubicBezTo>
                <a:lnTo>
                  <a:pt x="886356" y="133734"/>
                </a:lnTo>
                <a:cubicBezTo>
                  <a:pt x="886356" y="133734"/>
                  <a:pt x="886356" y="133206"/>
                  <a:pt x="886356" y="132677"/>
                </a:cubicBezTo>
                <a:cubicBezTo>
                  <a:pt x="883712" y="127391"/>
                  <a:pt x="881068" y="122634"/>
                  <a:pt x="878425" y="117876"/>
                </a:cubicBezTo>
                <a:cubicBezTo>
                  <a:pt x="875252" y="112591"/>
                  <a:pt x="873665" y="107305"/>
                  <a:pt x="872608" y="102019"/>
                </a:cubicBezTo>
                <a:cubicBezTo>
                  <a:pt x="872608" y="99376"/>
                  <a:pt x="872608" y="96733"/>
                  <a:pt x="872608" y="94618"/>
                </a:cubicBezTo>
                <a:cubicBezTo>
                  <a:pt x="873665" y="74003"/>
                  <a:pt x="890057" y="56031"/>
                  <a:pt x="912795" y="56031"/>
                </a:cubicBezTo>
                <a:lnTo>
                  <a:pt x="1369126" y="56031"/>
                </a:lnTo>
                <a:cubicBezTo>
                  <a:pt x="1374943" y="56031"/>
                  <a:pt x="1379172" y="60788"/>
                  <a:pt x="1379172" y="66074"/>
                </a:cubicBezTo>
                <a:lnTo>
                  <a:pt x="1379172" y="77175"/>
                </a:lnTo>
                <a:lnTo>
                  <a:pt x="1411957" y="44402"/>
                </a:lnTo>
                <a:cubicBezTo>
                  <a:pt x="1415658" y="40702"/>
                  <a:pt x="1415658" y="35416"/>
                  <a:pt x="1411957" y="31716"/>
                </a:cubicBezTo>
                <a:close/>
              </a:path>
            </a:pathLst>
          </a:custGeom>
          <a:solidFill>
            <a:schemeClr val="accent2"/>
          </a:solidFill>
          <a:ln w="0" cap="flat">
            <a:noFill/>
            <a:prstDash val="solid"/>
            <a:miter/>
          </a:ln>
        </p:spPr>
        <p:txBody>
          <a:bodyPr rtlCol="0" anchor="ctr"/>
          <a:lstStyle/>
          <a:p>
            <a:endParaRPr lang="en-US" sz="1350"/>
          </a:p>
        </p:txBody>
      </p:sp>
      <p:sp>
        <p:nvSpPr>
          <p:cNvPr id="28" name="TextBox 27">
            <a:extLst>
              <a:ext uri="{FF2B5EF4-FFF2-40B4-BE49-F238E27FC236}">
                <a16:creationId xmlns:a16="http://schemas.microsoft.com/office/drawing/2014/main" id="{6C49B9D6-BDD0-784D-7B9A-A1CB330E1C19}"/>
              </a:ext>
            </a:extLst>
          </p:cNvPr>
          <p:cNvSpPr txBox="1"/>
          <p:nvPr/>
        </p:nvSpPr>
        <p:spPr>
          <a:xfrm>
            <a:off x="4353331" y="3528244"/>
            <a:ext cx="407049" cy="338364"/>
          </a:xfrm>
          <a:prstGeom prst="rect">
            <a:avLst/>
          </a:prstGeom>
          <a:noFill/>
        </p:spPr>
        <p:txBody>
          <a:bodyPr wrap="none" rtlCol="0">
            <a:spAutoFit/>
          </a:bodyPr>
          <a:lstStyle/>
          <a:p>
            <a:pPr algn="ctr"/>
            <a:r>
              <a:rPr lang="en-US" sz="1350" b="1" dirty="0">
                <a:solidFill>
                  <a:schemeClr val="bg1"/>
                </a:solidFill>
              </a:rPr>
              <a:t>01</a:t>
            </a:r>
          </a:p>
        </p:txBody>
      </p:sp>
      <p:sp>
        <p:nvSpPr>
          <p:cNvPr id="29" name="TextBox 28">
            <a:extLst>
              <a:ext uri="{FF2B5EF4-FFF2-40B4-BE49-F238E27FC236}">
                <a16:creationId xmlns:a16="http://schemas.microsoft.com/office/drawing/2014/main" id="{7F91E226-76A9-B77E-9949-4B20C6C2A1B5}"/>
              </a:ext>
            </a:extLst>
          </p:cNvPr>
          <p:cNvSpPr txBox="1"/>
          <p:nvPr/>
        </p:nvSpPr>
        <p:spPr>
          <a:xfrm>
            <a:off x="4353331" y="4062882"/>
            <a:ext cx="407049" cy="338364"/>
          </a:xfrm>
          <a:prstGeom prst="rect">
            <a:avLst/>
          </a:prstGeom>
          <a:noFill/>
        </p:spPr>
        <p:txBody>
          <a:bodyPr wrap="none" rtlCol="0">
            <a:spAutoFit/>
          </a:bodyPr>
          <a:lstStyle/>
          <a:p>
            <a:pPr algn="ctr"/>
            <a:r>
              <a:rPr lang="en-US" sz="1350" b="1" dirty="0">
                <a:solidFill>
                  <a:schemeClr val="tx1">
                    <a:lumMod val="85000"/>
                    <a:lumOff val="15000"/>
                  </a:schemeClr>
                </a:solidFill>
              </a:rPr>
              <a:t>02</a:t>
            </a:r>
          </a:p>
        </p:txBody>
      </p:sp>
      <p:sp>
        <p:nvSpPr>
          <p:cNvPr id="30" name="TextBox 29">
            <a:extLst>
              <a:ext uri="{FF2B5EF4-FFF2-40B4-BE49-F238E27FC236}">
                <a16:creationId xmlns:a16="http://schemas.microsoft.com/office/drawing/2014/main" id="{D213D6C7-5680-12FF-C5F0-34330AB011B8}"/>
              </a:ext>
            </a:extLst>
          </p:cNvPr>
          <p:cNvSpPr txBox="1"/>
          <p:nvPr/>
        </p:nvSpPr>
        <p:spPr>
          <a:xfrm>
            <a:off x="4353331" y="4530396"/>
            <a:ext cx="407049" cy="338364"/>
          </a:xfrm>
          <a:prstGeom prst="rect">
            <a:avLst/>
          </a:prstGeom>
          <a:noFill/>
        </p:spPr>
        <p:txBody>
          <a:bodyPr wrap="none" rtlCol="0">
            <a:spAutoFit/>
          </a:bodyPr>
          <a:lstStyle/>
          <a:p>
            <a:pPr algn="ctr"/>
            <a:r>
              <a:rPr lang="en-US" sz="1350" b="1" dirty="0">
                <a:solidFill>
                  <a:schemeClr val="tx1">
                    <a:lumMod val="85000"/>
                    <a:lumOff val="15000"/>
                  </a:schemeClr>
                </a:solidFill>
              </a:rPr>
              <a:t>03</a:t>
            </a:r>
          </a:p>
        </p:txBody>
      </p:sp>
      <p:sp>
        <p:nvSpPr>
          <p:cNvPr id="31" name="TextBox 30">
            <a:extLst>
              <a:ext uri="{FF2B5EF4-FFF2-40B4-BE49-F238E27FC236}">
                <a16:creationId xmlns:a16="http://schemas.microsoft.com/office/drawing/2014/main" id="{811D4807-CC16-B393-C452-34D7A28B9A79}"/>
              </a:ext>
            </a:extLst>
          </p:cNvPr>
          <p:cNvSpPr txBox="1"/>
          <p:nvPr/>
        </p:nvSpPr>
        <p:spPr>
          <a:xfrm>
            <a:off x="4353331" y="4982402"/>
            <a:ext cx="407049" cy="338364"/>
          </a:xfrm>
          <a:prstGeom prst="rect">
            <a:avLst/>
          </a:prstGeom>
          <a:noFill/>
        </p:spPr>
        <p:txBody>
          <a:bodyPr wrap="none" rtlCol="0">
            <a:spAutoFit/>
          </a:bodyPr>
          <a:lstStyle/>
          <a:p>
            <a:pPr algn="ctr"/>
            <a:r>
              <a:rPr lang="en-US" sz="1350" b="1" dirty="0">
                <a:solidFill>
                  <a:schemeClr val="bg1"/>
                </a:solidFill>
              </a:rPr>
              <a:t>04</a:t>
            </a:r>
          </a:p>
        </p:txBody>
      </p:sp>
      <p:sp>
        <p:nvSpPr>
          <p:cNvPr id="11" name="TextBox 10">
            <a:extLst>
              <a:ext uri="{FF2B5EF4-FFF2-40B4-BE49-F238E27FC236}">
                <a16:creationId xmlns:a16="http://schemas.microsoft.com/office/drawing/2014/main" id="{598A70F9-AEB6-A179-59D9-172DBF30D31F}"/>
              </a:ext>
            </a:extLst>
          </p:cNvPr>
          <p:cNvSpPr txBox="1"/>
          <p:nvPr/>
        </p:nvSpPr>
        <p:spPr>
          <a:xfrm>
            <a:off x="-1" y="5169628"/>
            <a:ext cx="1773021" cy="323165"/>
          </a:xfrm>
          <a:prstGeom prst="rect">
            <a:avLst/>
          </a:prstGeom>
          <a:noFill/>
        </p:spPr>
        <p:txBody>
          <a:bodyPr wrap="square" lIns="0" rIns="0" rtlCol="0" anchor="b">
            <a:spAutoFit/>
          </a:bodyPr>
          <a:lstStyle/>
          <a:p>
            <a:pPr algn="r"/>
            <a:r>
              <a:rPr lang="en-US" sz="1500" b="1" noProof="1">
                <a:solidFill>
                  <a:schemeClr val="accent4"/>
                </a:solidFill>
              </a:rPr>
              <a:t>Lorem Ipsum</a:t>
            </a:r>
          </a:p>
        </p:txBody>
      </p:sp>
      <p:sp>
        <p:nvSpPr>
          <p:cNvPr id="12" name="TextBox 11">
            <a:extLst>
              <a:ext uri="{FF2B5EF4-FFF2-40B4-BE49-F238E27FC236}">
                <a16:creationId xmlns:a16="http://schemas.microsoft.com/office/drawing/2014/main" id="{8BDB6718-6508-D24E-BB8D-C08627C15833}"/>
              </a:ext>
            </a:extLst>
          </p:cNvPr>
          <p:cNvSpPr txBox="1"/>
          <p:nvPr/>
        </p:nvSpPr>
        <p:spPr>
          <a:xfrm>
            <a:off x="-1" y="4701348"/>
            <a:ext cx="1773021" cy="323165"/>
          </a:xfrm>
          <a:prstGeom prst="rect">
            <a:avLst/>
          </a:prstGeom>
          <a:noFill/>
        </p:spPr>
        <p:txBody>
          <a:bodyPr wrap="square" lIns="0" rIns="0" rtlCol="0" anchor="b">
            <a:spAutoFit/>
          </a:bodyPr>
          <a:lstStyle/>
          <a:p>
            <a:pPr algn="r"/>
            <a:r>
              <a:rPr lang="en-US" sz="1500" b="1" noProof="1">
                <a:solidFill>
                  <a:schemeClr val="accent5"/>
                </a:solidFill>
              </a:rPr>
              <a:t>Lorem Ipsum</a:t>
            </a:r>
          </a:p>
        </p:txBody>
      </p:sp>
      <p:sp>
        <p:nvSpPr>
          <p:cNvPr id="13" name="TextBox 12">
            <a:extLst>
              <a:ext uri="{FF2B5EF4-FFF2-40B4-BE49-F238E27FC236}">
                <a16:creationId xmlns:a16="http://schemas.microsoft.com/office/drawing/2014/main" id="{65E84616-7F76-A3A7-9711-DE3D9AEA5564}"/>
              </a:ext>
            </a:extLst>
          </p:cNvPr>
          <p:cNvSpPr txBox="1"/>
          <p:nvPr/>
        </p:nvSpPr>
        <p:spPr>
          <a:xfrm>
            <a:off x="-1" y="4233068"/>
            <a:ext cx="1773021" cy="323165"/>
          </a:xfrm>
          <a:prstGeom prst="rect">
            <a:avLst/>
          </a:prstGeom>
          <a:noFill/>
        </p:spPr>
        <p:txBody>
          <a:bodyPr wrap="square" lIns="0" rIns="0" rtlCol="0" anchor="b">
            <a:spAutoFit/>
          </a:bodyPr>
          <a:lstStyle/>
          <a:p>
            <a:pPr algn="r"/>
            <a:r>
              <a:rPr lang="en-US" sz="1500" b="1" noProof="1">
                <a:solidFill>
                  <a:schemeClr val="accent2"/>
                </a:solidFill>
              </a:rPr>
              <a:t>Lorem Ipsum</a:t>
            </a:r>
          </a:p>
        </p:txBody>
      </p:sp>
      <p:sp>
        <p:nvSpPr>
          <p:cNvPr id="14" name="TextBox 13">
            <a:extLst>
              <a:ext uri="{FF2B5EF4-FFF2-40B4-BE49-F238E27FC236}">
                <a16:creationId xmlns:a16="http://schemas.microsoft.com/office/drawing/2014/main" id="{C39C9BDE-D239-9B7C-471E-4F3DD1E6DCB0}"/>
              </a:ext>
            </a:extLst>
          </p:cNvPr>
          <p:cNvSpPr txBox="1"/>
          <p:nvPr/>
        </p:nvSpPr>
        <p:spPr>
          <a:xfrm>
            <a:off x="-1" y="3764788"/>
            <a:ext cx="1773021" cy="323165"/>
          </a:xfrm>
          <a:prstGeom prst="rect">
            <a:avLst/>
          </a:prstGeom>
          <a:noFill/>
        </p:spPr>
        <p:txBody>
          <a:bodyPr wrap="square" lIns="0" rIns="0" rtlCol="0" anchor="b">
            <a:spAutoFit/>
          </a:bodyPr>
          <a:lstStyle/>
          <a:p>
            <a:pPr algn="r"/>
            <a:r>
              <a:rPr lang="en-US" sz="1500" b="1" noProof="1">
                <a:solidFill>
                  <a:srgbClr val="805AAB"/>
                </a:solidFill>
              </a:rPr>
              <a:t>Lorem Ipsum</a:t>
            </a:r>
          </a:p>
        </p:txBody>
      </p:sp>
      <p:sp>
        <p:nvSpPr>
          <p:cNvPr id="15" name="TextBox 14">
            <a:extLst>
              <a:ext uri="{FF2B5EF4-FFF2-40B4-BE49-F238E27FC236}">
                <a16:creationId xmlns:a16="http://schemas.microsoft.com/office/drawing/2014/main" id="{714477EA-062B-08B2-6443-9F839042FE44}"/>
              </a:ext>
            </a:extLst>
          </p:cNvPr>
          <p:cNvSpPr txBox="1"/>
          <p:nvPr/>
        </p:nvSpPr>
        <p:spPr>
          <a:xfrm>
            <a:off x="7370980" y="3297033"/>
            <a:ext cx="1773020" cy="323165"/>
          </a:xfrm>
          <a:prstGeom prst="rect">
            <a:avLst/>
          </a:prstGeom>
          <a:noFill/>
        </p:spPr>
        <p:txBody>
          <a:bodyPr wrap="square" lIns="0" rIns="0" rtlCol="0" anchor="b">
            <a:spAutoFit/>
          </a:bodyPr>
          <a:lstStyle/>
          <a:p>
            <a:r>
              <a:rPr lang="en-US" sz="1500" b="1" noProof="1">
                <a:solidFill>
                  <a:srgbClr val="805AAB"/>
                </a:solidFill>
              </a:rPr>
              <a:t>Lorem Ipsum</a:t>
            </a:r>
          </a:p>
        </p:txBody>
      </p:sp>
      <p:sp>
        <p:nvSpPr>
          <p:cNvPr id="16" name="TextBox 15">
            <a:extLst>
              <a:ext uri="{FF2B5EF4-FFF2-40B4-BE49-F238E27FC236}">
                <a16:creationId xmlns:a16="http://schemas.microsoft.com/office/drawing/2014/main" id="{B2880407-AD0B-458F-C824-8B742BEB1C07}"/>
              </a:ext>
            </a:extLst>
          </p:cNvPr>
          <p:cNvSpPr txBox="1"/>
          <p:nvPr/>
        </p:nvSpPr>
        <p:spPr>
          <a:xfrm>
            <a:off x="7370980" y="2830520"/>
            <a:ext cx="1773020" cy="323165"/>
          </a:xfrm>
          <a:prstGeom prst="rect">
            <a:avLst/>
          </a:prstGeom>
          <a:noFill/>
        </p:spPr>
        <p:txBody>
          <a:bodyPr wrap="square" lIns="0" rIns="0" rtlCol="0" anchor="b">
            <a:spAutoFit/>
          </a:bodyPr>
          <a:lstStyle/>
          <a:p>
            <a:r>
              <a:rPr lang="en-US" sz="1500" b="1" noProof="1">
                <a:solidFill>
                  <a:schemeClr val="accent2"/>
                </a:solidFill>
              </a:rPr>
              <a:t>Lorem Ipsum</a:t>
            </a:r>
          </a:p>
        </p:txBody>
      </p:sp>
      <p:sp>
        <p:nvSpPr>
          <p:cNvPr id="17" name="TextBox 16">
            <a:extLst>
              <a:ext uri="{FF2B5EF4-FFF2-40B4-BE49-F238E27FC236}">
                <a16:creationId xmlns:a16="http://schemas.microsoft.com/office/drawing/2014/main" id="{DB5F78CF-ED41-BBD2-B9B5-03905421FD79}"/>
              </a:ext>
            </a:extLst>
          </p:cNvPr>
          <p:cNvSpPr txBox="1"/>
          <p:nvPr/>
        </p:nvSpPr>
        <p:spPr>
          <a:xfrm>
            <a:off x="7370980" y="2364006"/>
            <a:ext cx="1773020" cy="323165"/>
          </a:xfrm>
          <a:prstGeom prst="rect">
            <a:avLst/>
          </a:prstGeom>
          <a:noFill/>
        </p:spPr>
        <p:txBody>
          <a:bodyPr wrap="square" lIns="0" rIns="0" rtlCol="0" anchor="b">
            <a:spAutoFit/>
          </a:bodyPr>
          <a:lstStyle/>
          <a:p>
            <a:r>
              <a:rPr lang="en-US" sz="1500" b="1" noProof="1">
                <a:solidFill>
                  <a:schemeClr val="accent5"/>
                </a:solidFill>
              </a:rPr>
              <a:t>Lorem Ipsum</a:t>
            </a:r>
          </a:p>
        </p:txBody>
      </p:sp>
      <p:sp>
        <p:nvSpPr>
          <p:cNvPr id="18" name="TextBox 17">
            <a:extLst>
              <a:ext uri="{FF2B5EF4-FFF2-40B4-BE49-F238E27FC236}">
                <a16:creationId xmlns:a16="http://schemas.microsoft.com/office/drawing/2014/main" id="{ADADEC3B-4B03-FA6E-EE5C-ADDB4BD7FBDA}"/>
              </a:ext>
            </a:extLst>
          </p:cNvPr>
          <p:cNvSpPr txBox="1"/>
          <p:nvPr/>
        </p:nvSpPr>
        <p:spPr>
          <a:xfrm>
            <a:off x="7370980" y="1897492"/>
            <a:ext cx="1773020" cy="323165"/>
          </a:xfrm>
          <a:prstGeom prst="rect">
            <a:avLst/>
          </a:prstGeom>
          <a:noFill/>
        </p:spPr>
        <p:txBody>
          <a:bodyPr wrap="square" lIns="0" rIns="0" rtlCol="0" anchor="b">
            <a:spAutoFit/>
          </a:bodyPr>
          <a:lstStyle/>
          <a:p>
            <a:r>
              <a:rPr lang="en-US" sz="1500" b="1" noProof="1">
                <a:solidFill>
                  <a:schemeClr val="accent4"/>
                </a:solidFill>
              </a:rPr>
              <a:t>Lorem Ipsum</a:t>
            </a:r>
          </a:p>
        </p:txBody>
      </p:sp>
      <p:sp>
        <p:nvSpPr>
          <p:cNvPr id="10" name="TextBox 68">
            <a:extLst>
              <a:ext uri="{FF2B5EF4-FFF2-40B4-BE49-F238E27FC236}">
                <a16:creationId xmlns:a16="http://schemas.microsoft.com/office/drawing/2014/main" id="{D4A6B8F1-4C28-E9FA-3A55-75CCCF81F467}"/>
              </a:ext>
            </a:extLst>
          </p:cNvPr>
          <p:cNvSpPr txBox="1"/>
          <p:nvPr/>
        </p:nvSpPr>
        <p:spPr>
          <a:xfrm>
            <a:off x="6450768" y="4407880"/>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
        <p:nvSpPr>
          <p:cNvPr id="20" name="TextBox 71">
            <a:extLst>
              <a:ext uri="{FF2B5EF4-FFF2-40B4-BE49-F238E27FC236}">
                <a16:creationId xmlns:a16="http://schemas.microsoft.com/office/drawing/2014/main" id="{3FB7DDAB-5A2D-4895-801F-D65A1F5EF6A2}"/>
              </a:ext>
            </a:extLst>
          </p:cNvPr>
          <p:cNvSpPr txBox="1"/>
          <p:nvPr/>
        </p:nvSpPr>
        <p:spPr>
          <a:xfrm>
            <a:off x="498673" y="1902341"/>
            <a:ext cx="2194560" cy="92333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900" noProof="1">
                <a:solidFill>
                  <a:schemeClr val="bg2"/>
                </a:solidFill>
              </a:rPr>
              <a:t>Lorem ipsum dolor sit amet, nibh est. A magna maecenas, quam magna nec quis, lorem nunc. Suspendisse viverra sodales mauris, cras pharetra proin egestas arcu erat dolor, at amet. Velit ut scelerisque, purus leo tincidunt turpis, eget posuere turpis felis eget orci.</a:t>
            </a:r>
          </a:p>
        </p:txBody>
      </p:sp>
    </p:spTree>
    <p:extLst>
      <p:ext uri="{BB962C8B-B14F-4D97-AF65-F5344CB8AC3E}">
        <p14:creationId xmlns:p14="http://schemas.microsoft.com/office/powerpoint/2010/main" val="4168461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10658</TotalTime>
  <Words>314</Words>
  <Application>Microsoft Office PowerPoint</Application>
  <PresentationFormat>On-screen Show (4:3)</PresentationFormat>
  <Paragraphs>36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4-Step Opposing Loop Process – Slide Template</vt:lpstr>
      <vt:lpstr>4-Step Opposing Loop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4-Step Opposing Loop Process</dc:title>
  <dc:creator>PresentationGO.com</dc:creator>
  <dc:description>© Copyright PresentationGO.com - Do not distribute or sale without written permission.</dc:description>
  <cp:lastModifiedBy>Christophe Barroche</cp:lastModifiedBy>
  <cp:revision>28</cp:revision>
  <dcterms:created xsi:type="dcterms:W3CDTF">2014-11-26T05:14:11Z</dcterms:created>
  <dcterms:modified xsi:type="dcterms:W3CDTF">2024-06-14T22:20:39Z</dcterms:modified>
  <cp:category>Charts &amp; Diagrams</cp:category>
</cp:coreProperties>
</file>