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27" r:id="rId4"/>
    <p:sldId id="33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33"/>
    <a:srgbClr val="008C58"/>
    <a:srgbClr val="002033"/>
    <a:srgbClr val="2B323B"/>
    <a:srgbClr val="00B09B"/>
    <a:srgbClr val="F0EEEF"/>
    <a:srgbClr val="0D95BC"/>
    <a:srgbClr val="DF361F"/>
    <a:srgbClr val="6C2B43"/>
    <a:srgbClr val="7B0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74" autoAdjust="0"/>
    <p:restoredTop sz="96316" autoAdjust="0"/>
  </p:normalViewPr>
  <p:slideViewPr>
    <p:cSldViewPr snapToGrid="0" showGuides="1">
      <p:cViewPr varScale="1">
        <p:scale>
          <a:sx n="149" d="100"/>
          <a:sy n="149" d="100"/>
        </p:scale>
        <p:origin x="2118" y="1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6/14/2024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05759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789802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rgbClr val="002033"/>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84C250-509E-908D-C81A-39BFF14A5B92}"/>
              </a:ext>
            </a:extLst>
          </p:cNvPr>
          <p:cNvSpPr txBox="1"/>
          <p:nvPr userDrawn="1"/>
        </p:nvSpPr>
        <p:spPr>
          <a:xfrm>
            <a:off x="555570" y="550033"/>
            <a:ext cx="2065437"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B874505A-5DDC-14EE-67AD-4B03CA56FD5E}"/>
              </a:ext>
            </a:extLst>
          </p:cNvPr>
          <p:cNvGrpSpPr/>
          <p:nvPr userDrawn="1"/>
        </p:nvGrpSpPr>
        <p:grpSpPr>
          <a:xfrm>
            <a:off x="645887" y="1021854"/>
            <a:ext cx="5325710" cy="549583"/>
            <a:chOff x="757647" y="1021854"/>
            <a:chExt cx="5325710" cy="549583"/>
          </a:xfrm>
        </p:grpSpPr>
        <p:sp>
          <p:nvSpPr>
            <p:cNvPr id="7" name="Shape">
              <a:extLst>
                <a:ext uri="{FF2B5EF4-FFF2-40B4-BE49-F238E27FC236}">
                  <a16:creationId xmlns:a16="http://schemas.microsoft.com/office/drawing/2014/main" id="{C09501F8-710E-4D07-191D-A96E38245920}"/>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F62170EA-1B34-6248-05C7-D3213905297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1" name="Shape">
            <a:extLst>
              <a:ext uri="{FF2B5EF4-FFF2-40B4-BE49-F238E27FC236}">
                <a16:creationId xmlns:a16="http://schemas.microsoft.com/office/drawing/2014/main" id="{E4034BC6-C2D3-C11D-D4EC-D91B6051416F}"/>
              </a:ext>
            </a:extLst>
          </p:cNvPr>
          <p:cNvSpPr/>
          <p:nvPr userDrawn="1"/>
        </p:nvSpPr>
        <p:spPr>
          <a:xfrm>
            <a:off x="19941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F726ADB9-4B12-25E5-D0CB-F7BD29E51D7D}"/>
              </a:ext>
            </a:extLst>
          </p:cNvPr>
          <p:cNvSpPr/>
          <p:nvPr userDrawn="1"/>
        </p:nvSpPr>
        <p:spPr>
          <a:xfrm>
            <a:off x="4876102" y="3616960"/>
            <a:ext cx="4267898" cy="2600840"/>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TextBox 12">
            <a:extLst>
              <a:ext uri="{FF2B5EF4-FFF2-40B4-BE49-F238E27FC236}">
                <a16:creationId xmlns:a16="http://schemas.microsoft.com/office/drawing/2014/main" id="{9B9B3034-CA84-5134-BBFF-E62332F74037}"/>
              </a:ext>
            </a:extLst>
          </p:cNvPr>
          <p:cNvSpPr txBox="1"/>
          <p:nvPr userDrawn="1"/>
        </p:nvSpPr>
        <p:spPr>
          <a:xfrm>
            <a:off x="55557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4" name="TextBox 13">
            <a:extLst>
              <a:ext uri="{FF2B5EF4-FFF2-40B4-BE49-F238E27FC236}">
                <a16:creationId xmlns:a16="http://schemas.microsoft.com/office/drawing/2014/main" id="{B02DC13D-C6C8-1599-62FA-B357BC1A4866}"/>
              </a:ext>
            </a:extLst>
          </p:cNvPr>
          <p:cNvSpPr txBox="1"/>
          <p:nvPr userDrawn="1"/>
        </p:nvSpPr>
        <p:spPr>
          <a:xfrm>
            <a:off x="555570" y="5930556"/>
            <a:ext cx="3987117" cy="338554"/>
          </a:xfrm>
          <a:prstGeom prst="rect">
            <a:avLst/>
          </a:prstGeom>
          <a:noFill/>
        </p:spPr>
        <p:txBody>
          <a:bodyPr wrap="none" rtlCol="0">
            <a:spAutoFit/>
          </a:bodyPr>
          <a:lstStyle/>
          <a:p>
            <a:r>
              <a:rPr lang="en-CA" sz="1600" b="0" i="0" dirty="0">
                <a:solidFill>
                  <a:srgbClr val="FFFFFF">
                    <a:alpha val="41000"/>
                  </a:srgbClr>
                </a:solidFill>
                <a:effectLst/>
                <a:latin typeface="+mj-lt"/>
              </a:rPr>
              <a:t>Visit our </a:t>
            </a:r>
            <a:r>
              <a:rPr lang="en-CA" sz="1600" b="1" i="0" dirty="0">
                <a:solidFill>
                  <a:srgbClr val="FFFFFF">
                    <a:alpha val="41000"/>
                  </a:srgbClr>
                </a:solidFill>
                <a:effectLst/>
                <a:latin typeface="+mj-lt"/>
              </a:rPr>
              <a:t>FAQ</a:t>
            </a:r>
            <a:r>
              <a:rPr lang="en-CA" sz="1600" b="0" i="0" dirty="0">
                <a:solidFill>
                  <a:srgbClr val="FFFFFF">
                    <a:alpha val="41000"/>
                  </a:srgbClr>
                </a:solidFill>
                <a:effectLst/>
                <a:latin typeface="+mj-lt"/>
              </a:rPr>
              <a:t> : www.presentationgo.com/faq/</a:t>
            </a:r>
            <a:endParaRPr lang="en-US" sz="1600" dirty="0">
              <a:solidFill>
                <a:schemeClr val="bg1">
                  <a:alpha val="41000"/>
                </a:schemeClr>
              </a:solidFill>
              <a:latin typeface="+mj-lt"/>
            </a:endParaRPr>
          </a:p>
        </p:txBody>
      </p:sp>
      <p:sp>
        <p:nvSpPr>
          <p:cNvPr id="15" name="TextBox 14">
            <a:extLst>
              <a:ext uri="{FF2B5EF4-FFF2-40B4-BE49-F238E27FC236}">
                <a16:creationId xmlns:a16="http://schemas.microsoft.com/office/drawing/2014/main" id="{09A00B5A-597D-1AB4-4EF1-CA53E781C125}"/>
              </a:ext>
            </a:extLst>
          </p:cNvPr>
          <p:cNvSpPr txBox="1"/>
          <p:nvPr userDrawn="1"/>
        </p:nvSpPr>
        <p:spPr>
          <a:xfrm>
            <a:off x="55556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B4E0C05D-1E90-0602-49A1-8A1743452AE4}"/>
              </a:ext>
            </a:extLst>
          </p:cNvPr>
          <p:cNvSpPr txBox="1"/>
          <p:nvPr userDrawn="1"/>
        </p:nvSpPr>
        <p:spPr>
          <a:xfrm>
            <a:off x="586484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3" name="Rectangle 12"/>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FB5436B4-6AFB-79CD-A9BB-A5BEC0E24117}"/>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218FB4FB-1032-2A75-A140-55787D4904E8}"/>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5F7527D4-AFBD-EF66-D18E-9701D6DA2422}"/>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77F0DE2A-9348-647F-72C6-9AB792876608}"/>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C9FE428A-C69C-E6D0-409C-478EB3CD65E0}"/>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7" name="Group 6">
              <a:extLst>
                <a:ext uri="{FF2B5EF4-FFF2-40B4-BE49-F238E27FC236}">
                  <a16:creationId xmlns:a16="http://schemas.microsoft.com/office/drawing/2014/main" id="{416DB18A-7015-9E44-A8F5-FF928E2FFE79}"/>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B222679E-976B-E14A-0E04-4F59D9BC0163}"/>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EE29ED1-4510-51AE-25F8-32BFE1CB8ED5}"/>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20" name="Group 19">
            <a:extLst>
              <a:ext uri="{FF2B5EF4-FFF2-40B4-BE49-F238E27FC236}">
                <a16:creationId xmlns:a16="http://schemas.microsoft.com/office/drawing/2014/main" id="{2CB1EF8E-97E1-4021-9FEC-5841BB6268C0}"/>
              </a:ext>
            </a:extLst>
          </p:cNvPr>
          <p:cNvGrpSpPr/>
          <p:nvPr userDrawn="1"/>
        </p:nvGrpSpPr>
        <p:grpSpPr>
          <a:xfrm>
            <a:off x="2222498" y="6404530"/>
            <a:ext cx="4665981" cy="354850"/>
            <a:chOff x="1714499" y="5181599"/>
            <a:chExt cx="4141472" cy="314961"/>
          </a:xfrm>
        </p:grpSpPr>
        <p:sp>
          <p:nvSpPr>
            <p:cNvPr id="21" name="Shape">
              <a:extLst>
                <a:ext uri="{FF2B5EF4-FFF2-40B4-BE49-F238E27FC236}">
                  <a16:creationId xmlns:a16="http://schemas.microsoft.com/office/drawing/2014/main" id="{FC71595B-2011-4FBF-6885-00E3C44825D6}"/>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22" name="Shape">
              <a:extLst>
                <a:ext uri="{FF2B5EF4-FFF2-40B4-BE49-F238E27FC236}">
                  <a16:creationId xmlns:a16="http://schemas.microsoft.com/office/drawing/2014/main" id="{CC804CFE-AB66-52E2-E3D0-8FE90FA4F14B}"/>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9942CCC9-76A3-1CF8-20F1-FFC1CCDE209A}"/>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20015"/>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48AA5249-F57E-6BB2-9C60-8DA3D5F8041E}"/>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B3D30D65-C7CA-4150-BB4F-596A1BF0AEFA}"/>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A2C93375-4131-920B-199C-9B9451B77C09}"/>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364DFD94-C2D4-9A17-E9D8-AB469FBBB797}"/>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13" name="Group 12">
              <a:extLst>
                <a:ext uri="{FF2B5EF4-FFF2-40B4-BE49-F238E27FC236}">
                  <a16:creationId xmlns:a16="http://schemas.microsoft.com/office/drawing/2014/main" id="{F3E73377-BCED-C673-C01F-9532F37E976C}"/>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2D26CD19-AEB0-D1D8-FC32-DEBC17769BCB}"/>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AE3BC1E-D571-E9BB-6DA2-7C6D45EA96CE}"/>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0DA8DB38-927E-6193-1DA7-9249611F70EA}"/>
              </a:ext>
            </a:extLst>
          </p:cNvPr>
          <p:cNvGrpSpPr/>
          <p:nvPr userDrawn="1"/>
        </p:nvGrpSpPr>
        <p:grpSpPr>
          <a:xfrm>
            <a:off x="2222498" y="6404530"/>
            <a:ext cx="4665981" cy="354850"/>
            <a:chOff x="1714499" y="5181599"/>
            <a:chExt cx="4141472" cy="314961"/>
          </a:xfrm>
        </p:grpSpPr>
        <p:sp>
          <p:nvSpPr>
            <p:cNvPr id="18" name="Shape">
              <a:extLst>
                <a:ext uri="{FF2B5EF4-FFF2-40B4-BE49-F238E27FC236}">
                  <a16:creationId xmlns:a16="http://schemas.microsoft.com/office/drawing/2014/main" id="{B6E8B842-F4D1-DE8D-38BD-AFE0066563ED}"/>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CE0DED8A-65CF-9805-FB31-950C05DDAF58}"/>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6/14/2024</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BC6B8CF5-DB31-A334-8CED-EA68783A2398}"/>
              </a:ext>
            </a:extLst>
          </p:cNvPr>
          <p:cNvSpPr/>
          <p:nvPr/>
        </p:nvSpPr>
        <p:spPr>
          <a:xfrm>
            <a:off x="1886004" y="3046837"/>
            <a:ext cx="5367982" cy="762962"/>
          </a:xfrm>
          <a:custGeom>
            <a:avLst/>
            <a:gdLst>
              <a:gd name="connsiteX0" fmla="*/ 135128 w 5367982"/>
              <a:gd name="connsiteY0" fmla="*/ 465678 h 762962"/>
              <a:gd name="connsiteX1" fmla="*/ 135128 w 5367982"/>
              <a:gd name="connsiteY1" fmla="*/ 507858 h 762962"/>
              <a:gd name="connsiteX2" fmla="*/ 173307 w 5367982"/>
              <a:gd name="connsiteY2" fmla="*/ 546026 h 762962"/>
              <a:gd name="connsiteX3" fmla="*/ 1441208 w 5367982"/>
              <a:gd name="connsiteY3" fmla="*/ 546026 h 762962"/>
              <a:gd name="connsiteX4" fmla="*/ 1441208 w 5367982"/>
              <a:gd name="connsiteY4" fmla="*/ 550043 h 762962"/>
              <a:gd name="connsiteX5" fmla="*/ 1467330 w 5367982"/>
              <a:gd name="connsiteY5" fmla="*/ 682614 h 762962"/>
              <a:gd name="connsiteX6" fmla="*/ 173307 w 5367982"/>
              <a:gd name="connsiteY6" fmla="*/ 682614 h 762962"/>
              <a:gd name="connsiteX7" fmla="*/ 135128 w 5367982"/>
              <a:gd name="connsiteY7" fmla="*/ 720778 h 762962"/>
              <a:gd name="connsiteX8" fmla="*/ 135128 w 5367982"/>
              <a:gd name="connsiteY8" fmla="*/ 762962 h 762962"/>
              <a:gd name="connsiteX9" fmla="*/ 10548 w 5367982"/>
              <a:gd name="connsiteY9" fmla="*/ 638424 h 762962"/>
              <a:gd name="connsiteX10" fmla="*/ 10548 w 5367982"/>
              <a:gd name="connsiteY10" fmla="*/ 590217 h 762962"/>
              <a:gd name="connsiteX11" fmla="*/ 5236963 w 5367982"/>
              <a:gd name="connsiteY11" fmla="*/ 0 h 762962"/>
              <a:gd name="connsiteX12" fmla="*/ 5361456 w 5367982"/>
              <a:gd name="connsiteY12" fmla="*/ 124454 h 762962"/>
              <a:gd name="connsiteX13" fmla="*/ 5357442 w 5367982"/>
              <a:gd name="connsiteY13" fmla="*/ 122445 h 762962"/>
              <a:gd name="connsiteX14" fmla="*/ 5357442 w 5367982"/>
              <a:gd name="connsiteY14" fmla="*/ 170624 h 762962"/>
              <a:gd name="connsiteX15" fmla="*/ 5232946 w 5367982"/>
              <a:gd name="connsiteY15" fmla="*/ 295074 h 762962"/>
              <a:gd name="connsiteX16" fmla="*/ 5232946 w 5367982"/>
              <a:gd name="connsiteY16" fmla="*/ 252922 h 762962"/>
              <a:gd name="connsiteX17" fmla="*/ 5194793 w 5367982"/>
              <a:gd name="connsiteY17" fmla="*/ 214784 h 762962"/>
              <a:gd name="connsiteX18" fmla="*/ 3316765 w 5367982"/>
              <a:gd name="connsiteY18" fmla="*/ 214784 h 762962"/>
              <a:gd name="connsiteX19" fmla="*/ 3316765 w 5367982"/>
              <a:gd name="connsiteY19" fmla="*/ 214785 h 762962"/>
              <a:gd name="connsiteX20" fmla="*/ 3132581 w 5367982"/>
              <a:gd name="connsiteY20" fmla="*/ 214785 h 762962"/>
              <a:gd name="connsiteX21" fmla="*/ 3002062 w 5367982"/>
              <a:gd name="connsiteY21" fmla="*/ 289056 h 762962"/>
              <a:gd name="connsiteX22" fmla="*/ 2992022 w 5367982"/>
              <a:gd name="connsiteY22" fmla="*/ 311135 h 762962"/>
              <a:gd name="connsiteX23" fmla="*/ 2981981 w 5367982"/>
              <a:gd name="connsiteY23" fmla="*/ 349272 h 762962"/>
              <a:gd name="connsiteX24" fmla="*/ 2981981 w 5367982"/>
              <a:gd name="connsiteY24" fmla="*/ 358322 h 762962"/>
              <a:gd name="connsiteX25" fmla="*/ 2983908 w 5367982"/>
              <a:gd name="connsiteY25" fmla="*/ 377438 h 762962"/>
              <a:gd name="connsiteX26" fmla="*/ 2686765 w 5367982"/>
              <a:gd name="connsiteY26" fmla="*/ 674581 h 762962"/>
              <a:gd name="connsiteX27" fmla="*/ 2389622 w 5367982"/>
              <a:gd name="connsiteY27" fmla="*/ 377438 h 762962"/>
              <a:gd name="connsiteX28" fmla="*/ 2686765 w 5367982"/>
              <a:gd name="connsiteY28" fmla="*/ 80294 h 762962"/>
              <a:gd name="connsiteX29" fmla="*/ 2689689 w 5367982"/>
              <a:gd name="connsiteY29" fmla="*/ 80589 h 762962"/>
              <a:gd name="connsiteX30" fmla="*/ 2692831 w 5367982"/>
              <a:gd name="connsiteY30" fmla="*/ 80294 h 762962"/>
              <a:gd name="connsiteX31" fmla="*/ 3076572 w 5367982"/>
              <a:gd name="connsiteY31" fmla="*/ 80294 h 762962"/>
              <a:gd name="connsiteX32" fmla="*/ 3076572 w 5367982"/>
              <a:gd name="connsiteY32" fmla="*/ 80294 h 762962"/>
              <a:gd name="connsiteX33" fmla="*/ 5198810 w 5367982"/>
              <a:gd name="connsiteY33" fmla="*/ 80294 h 762962"/>
              <a:gd name="connsiteX34" fmla="*/ 5236963 w 5367982"/>
              <a:gd name="connsiteY34" fmla="*/ 42152 h 76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367982" h="762962">
                <a:moveTo>
                  <a:pt x="135128" y="465678"/>
                </a:moveTo>
                <a:lnTo>
                  <a:pt x="135128" y="507858"/>
                </a:lnTo>
                <a:cubicBezTo>
                  <a:pt x="135128" y="529955"/>
                  <a:pt x="153212" y="546026"/>
                  <a:pt x="173307" y="546026"/>
                </a:cubicBezTo>
                <a:lnTo>
                  <a:pt x="1441208" y="546026"/>
                </a:lnTo>
                <a:lnTo>
                  <a:pt x="1441208" y="550043"/>
                </a:lnTo>
                <a:cubicBezTo>
                  <a:pt x="1447235" y="594234"/>
                  <a:pt x="1455272" y="640434"/>
                  <a:pt x="1467330" y="682614"/>
                </a:cubicBezTo>
                <a:lnTo>
                  <a:pt x="173307" y="682614"/>
                </a:lnTo>
                <a:cubicBezTo>
                  <a:pt x="151202" y="682614"/>
                  <a:pt x="135128" y="700691"/>
                  <a:pt x="135128" y="720778"/>
                </a:cubicBezTo>
                <a:lnTo>
                  <a:pt x="135128" y="762962"/>
                </a:lnTo>
                <a:lnTo>
                  <a:pt x="10548" y="638424"/>
                </a:lnTo>
                <a:cubicBezTo>
                  <a:pt x="-3516" y="624363"/>
                  <a:pt x="-3516" y="604277"/>
                  <a:pt x="10548" y="590217"/>
                </a:cubicBezTo>
                <a:close/>
                <a:moveTo>
                  <a:pt x="5236963" y="0"/>
                </a:moveTo>
                <a:lnTo>
                  <a:pt x="5361456" y="124454"/>
                </a:lnTo>
                <a:lnTo>
                  <a:pt x="5357442" y="122445"/>
                </a:lnTo>
                <a:cubicBezTo>
                  <a:pt x="5371496" y="136496"/>
                  <a:pt x="5371496" y="156569"/>
                  <a:pt x="5357442" y="170624"/>
                </a:cubicBezTo>
                <a:lnTo>
                  <a:pt x="5232946" y="295074"/>
                </a:lnTo>
                <a:lnTo>
                  <a:pt x="5232946" y="252922"/>
                </a:lnTo>
                <a:cubicBezTo>
                  <a:pt x="5232946" y="232849"/>
                  <a:pt x="5216883" y="214784"/>
                  <a:pt x="5194793" y="214784"/>
                </a:cubicBezTo>
                <a:lnTo>
                  <a:pt x="3316765" y="214784"/>
                </a:lnTo>
                <a:lnTo>
                  <a:pt x="3316765" y="214785"/>
                </a:lnTo>
                <a:lnTo>
                  <a:pt x="3132581" y="214785"/>
                </a:lnTo>
                <a:cubicBezTo>
                  <a:pt x="3076359" y="214785"/>
                  <a:pt x="3028165" y="244891"/>
                  <a:pt x="3002062" y="289056"/>
                </a:cubicBezTo>
                <a:cubicBezTo>
                  <a:pt x="2998048" y="297084"/>
                  <a:pt x="2996039" y="303107"/>
                  <a:pt x="2992022" y="311135"/>
                </a:cubicBezTo>
                <a:cubicBezTo>
                  <a:pt x="2988008" y="323180"/>
                  <a:pt x="2981981" y="335222"/>
                  <a:pt x="2981981" y="349272"/>
                </a:cubicBezTo>
                <a:lnTo>
                  <a:pt x="2981981" y="358322"/>
                </a:lnTo>
                <a:lnTo>
                  <a:pt x="2983908" y="377438"/>
                </a:lnTo>
                <a:cubicBezTo>
                  <a:pt x="2983908" y="541545"/>
                  <a:pt x="2850873" y="674581"/>
                  <a:pt x="2686765" y="674581"/>
                </a:cubicBezTo>
                <a:cubicBezTo>
                  <a:pt x="2522658" y="674581"/>
                  <a:pt x="2389622" y="541545"/>
                  <a:pt x="2389622" y="377438"/>
                </a:cubicBezTo>
                <a:cubicBezTo>
                  <a:pt x="2389622" y="213330"/>
                  <a:pt x="2522658" y="80294"/>
                  <a:pt x="2686765" y="80294"/>
                </a:cubicBezTo>
                <a:lnTo>
                  <a:pt x="2689689" y="80589"/>
                </a:lnTo>
                <a:lnTo>
                  <a:pt x="2692831" y="80294"/>
                </a:lnTo>
                <a:lnTo>
                  <a:pt x="3076572" y="80294"/>
                </a:lnTo>
                <a:lnTo>
                  <a:pt x="3076572" y="80294"/>
                </a:lnTo>
                <a:lnTo>
                  <a:pt x="5198810" y="80294"/>
                </a:lnTo>
                <a:cubicBezTo>
                  <a:pt x="5218888" y="80294"/>
                  <a:pt x="5236963" y="64234"/>
                  <a:pt x="5236963" y="42152"/>
                </a:cubicBezTo>
                <a:close/>
              </a:path>
            </a:pathLst>
          </a:custGeom>
          <a:solidFill>
            <a:srgbClr val="805AAB"/>
          </a:solidFill>
          <a:ln w="0" cap="flat">
            <a:noFill/>
            <a:prstDash val="solid"/>
            <a:miter/>
          </a:ln>
        </p:spPr>
        <p:txBody>
          <a:bodyPr wrap="square" rtlCol="0" anchor="ctr">
            <a:noAutofit/>
          </a:bodyPr>
          <a:lstStyle/>
          <a:p>
            <a:endParaRPr lang="en-US" sz="1350" dirty="0"/>
          </a:p>
        </p:txBody>
      </p:sp>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noAutofit/>
          </a:bodyPr>
          <a:lstStyle/>
          <a:p>
            <a:r>
              <a:rPr lang="en-US" dirty="0"/>
              <a:t>3-Step Opposing Loop Process – Slide Template</a:t>
            </a:r>
          </a:p>
        </p:txBody>
      </p:sp>
      <p:sp>
        <p:nvSpPr>
          <p:cNvPr id="19" name="Freeform: Shape 18">
            <a:extLst>
              <a:ext uri="{FF2B5EF4-FFF2-40B4-BE49-F238E27FC236}">
                <a16:creationId xmlns:a16="http://schemas.microsoft.com/office/drawing/2014/main" id="{626A9F92-9DAB-747A-8729-E84C9AB081AA}"/>
              </a:ext>
            </a:extLst>
          </p:cNvPr>
          <p:cNvSpPr/>
          <p:nvPr/>
        </p:nvSpPr>
        <p:spPr>
          <a:xfrm>
            <a:off x="1881983" y="2122512"/>
            <a:ext cx="5378030" cy="2611275"/>
          </a:xfrm>
          <a:custGeom>
            <a:avLst/>
            <a:gdLst>
              <a:gd name="connsiteX0" fmla="*/ 1835039 w 5378030"/>
              <a:gd name="connsiteY0" fmla="*/ 2219584 h 2611275"/>
              <a:gd name="connsiteX1" fmla="*/ 1835039 w 5378030"/>
              <a:gd name="connsiteY1" fmla="*/ 2221590 h 2611275"/>
              <a:gd name="connsiteX2" fmla="*/ 2435835 w 5378030"/>
              <a:gd name="connsiteY2" fmla="*/ 2530927 h 2611275"/>
              <a:gd name="connsiteX3" fmla="*/ 173307 w 5378030"/>
              <a:gd name="connsiteY3" fmla="*/ 2530927 h 2611275"/>
              <a:gd name="connsiteX4" fmla="*/ 135128 w 5378030"/>
              <a:gd name="connsiteY4" fmla="*/ 2569091 h 2611275"/>
              <a:gd name="connsiteX5" fmla="*/ 135128 w 5378030"/>
              <a:gd name="connsiteY5" fmla="*/ 2611275 h 2611275"/>
              <a:gd name="connsiteX6" fmla="*/ 10548 w 5378030"/>
              <a:gd name="connsiteY6" fmla="*/ 2486737 h 2611275"/>
              <a:gd name="connsiteX7" fmla="*/ 10548 w 5378030"/>
              <a:gd name="connsiteY7" fmla="*/ 2438526 h 2611275"/>
              <a:gd name="connsiteX8" fmla="*/ 135128 w 5378030"/>
              <a:gd name="connsiteY8" fmla="*/ 2313991 h 2611275"/>
              <a:gd name="connsiteX9" fmla="*/ 135128 w 5378030"/>
              <a:gd name="connsiteY9" fmla="*/ 2356172 h 2611275"/>
              <a:gd name="connsiteX10" fmla="*/ 173307 w 5378030"/>
              <a:gd name="connsiteY10" fmla="*/ 2394335 h 2611275"/>
              <a:gd name="connsiteX11" fmla="*/ 1682328 w 5378030"/>
              <a:gd name="connsiteY11" fmla="*/ 2394335 h 2611275"/>
              <a:gd name="connsiteX12" fmla="*/ 1835039 w 5378030"/>
              <a:gd name="connsiteY12" fmla="*/ 2219584 h 2611275"/>
              <a:gd name="connsiteX13" fmla="*/ 3468643 w 5378030"/>
              <a:gd name="connsiteY13" fmla="*/ 711072 h 2611275"/>
              <a:gd name="connsiteX14" fmla="*/ 3753968 w 5378030"/>
              <a:gd name="connsiteY14" fmla="*/ 711072 h 2611275"/>
              <a:gd name="connsiteX15" fmla="*/ 3768036 w 5378030"/>
              <a:gd name="connsiteY15" fmla="*/ 739192 h 2611275"/>
              <a:gd name="connsiteX16" fmla="*/ 3860468 w 5378030"/>
              <a:gd name="connsiteY16" fmla="*/ 972198 h 2611275"/>
              <a:gd name="connsiteX17" fmla="*/ 3406349 w 5378030"/>
              <a:gd name="connsiteY17" fmla="*/ 972198 h 2611275"/>
              <a:gd name="connsiteX18" fmla="*/ 3400326 w 5378030"/>
              <a:gd name="connsiteY18" fmla="*/ 960148 h 2611275"/>
              <a:gd name="connsiteX19" fmla="*/ 3366164 w 5378030"/>
              <a:gd name="connsiteY19" fmla="*/ 895871 h 2611275"/>
              <a:gd name="connsiteX20" fmla="*/ 3364154 w 5378030"/>
              <a:gd name="connsiteY20" fmla="*/ 771333 h 2611275"/>
              <a:gd name="connsiteX21" fmla="*/ 3468643 w 5378030"/>
              <a:gd name="connsiteY21" fmla="*/ 711072 h 2611275"/>
              <a:gd name="connsiteX22" fmla="*/ 5242898 w 5378030"/>
              <a:gd name="connsiteY22" fmla="*/ 0 h 2611275"/>
              <a:gd name="connsiteX23" fmla="*/ 5367482 w 5378030"/>
              <a:gd name="connsiteY23" fmla="*/ 124538 h 2611275"/>
              <a:gd name="connsiteX24" fmla="*/ 5367482 w 5378030"/>
              <a:gd name="connsiteY24" fmla="*/ 118512 h 2611275"/>
              <a:gd name="connsiteX25" fmla="*/ 5367482 w 5378030"/>
              <a:gd name="connsiteY25" fmla="*/ 166719 h 2611275"/>
              <a:gd name="connsiteX26" fmla="*/ 5242898 w 5378030"/>
              <a:gd name="connsiteY26" fmla="*/ 291257 h 2611275"/>
              <a:gd name="connsiteX27" fmla="*/ 5242898 w 5378030"/>
              <a:gd name="connsiteY27" fmla="*/ 249077 h 2611275"/>
              <a:gd name="connsiteX28" fmla="*/ 5204719 w 5378030"/>
              <a:gd name="connsiteY28" fmla="*/ 210909 h 2611275"/>
              <a:gd name="connsiteX29" fmla="*/ 3695699 w 5378030"/>
              <a:gd name="connsiteY29" fmla="*/ 210909 h 2611275"/>
              <a:gd name="connsiteX30" fmla="*/ 3542987 w 5378030"/>
              <a:gd name="connsiteY30" fmla="*/ 385665 h 2611275"/>
              <a:gd name="connsiteX31" fmla="*/ 3551024 w 5378030"/>
              <a:gd name="connsiteY31" fmla="*/ 419812 h 2611275"/>
              <a:gd name="connsiteX32" fmla="*/ 3581166 w 5378030"/>
              <a:gd name="connsiteY32" fmla="*/ 470029 h 2611275"/>
              <a:gd name="connsiteX33" fmla="*/ 3613314 w 5378030"/>
              <a:gd name="connsiteY33" fmla="*/ 506186 h 2611275"/>
              <a:gd name="connsiteX34" fmla="*/ 2699062 w 5378030"/>
              <a:gd name="connsiteY34" fmla="*/ 506186 h 2611275"/>
              <a:gd name="connsiteX35" fmla="*/ 2124388 w 5378030"/>
              <a:gd name="connsiteY35" fmla="*/ 745216 h 2611275"/>
              <a:gd name="connsiteX36" fmla="*/ 1893313 w 5378030"/>
              <a:gd name="connsiteY36" fmla="*/ 1301619 h 2611275"/>
              <a:gd name="connsiteX37" fmla="*/ 1905366 w 5378030"/>
              <a:gd name="connsiteY37" fmla="*/ 1438207 h 2611275"/>
              <a:gd name="connsiteX38" fmla="*/ 1909383 w 5378030"/>
              <a:gd name="connsiteY38" fmla="*/ 1454277 h 2611275"/>
              <a:gd name="connsiteX39" fmla="*/ 1913403 w 5378030"/>
              <a:gd name="connsiteY39" fmla="*/ 1470348 h 2611275"/>
              <a:gd name="connsiteX40" fmla="*/ 1955599 w 5378030"/>
              <a:gd name="connsiteY40" fmla="*/ 1602919 h 2611275"/>
              <a:gd name="connsiteX41" fmla="*/ 1963640 w 5378030"/>
              <a:gd name="connsiteY41" fmla="*/ 1618990 h 2611275"/>
              <a:gd name="connsiteX42" fmla="*/ 1971677 w 5378030"/>
              <a:gd name="connsiteY42" fmla="*/ 1635060 h 2611275"/>
              <a:gd name="connsiteX43" fmla="*/ 1977703 w 5378030"/>
              <a:gd name="connsiteY43" fmla="*/ 1647110 h 2611275"/>
              <a:gd name="connsiteX44" fmla="*/ 2046020 w 5378030"/>
              <a:gd name="connsiteY44" fmla="*/ 1759594 h 2611275"/>
              <a:gd name="connsiteX45" fmla="*/ 2064105 w 5378030"/>
              <a:gd name="connsiteY45" fmla="*/ 1781691 h 2611275"/>
              <a:gd name="connsiteX46" fmla="*/ 2490087 w 5378030"/>
              <a:gd name="connsiteY46" fmla="*/ 2062905 h 2611275"/>
              <a:gd name="connsiteX47" fmla="*/ 2572472 w 5378030"/>
              <a:gd name="connsiteY47" fmla="*/ 2078975 h 2611275"/>
              <a:gd name="connsiteX48" fmla="*/ 2689015 w 5378030"/>
              <a:gd name="connsiteY48" fmla="*/ 2087008 h 2611275"/>
              <a:gd name="connsiteX49" fmla="*/ 2753311 w 5378030"/>
              <a:gd name="connsiteY49" fmla="*/ 2085002 h 2611275"/>
              <a:gd name="connsiteX50" fmla="*/ 3480697 w 5378030"/>
              <a:gd name="connsiteY50" fmla="*/ 1339783 h 2611275"/>
              <a:gd name="connsiteX51" fmla="*/ 3470654 w 5378030"/>
              <a:gd name="connsiteY51" fmla="*/ 1165031 h 2611275"/>
              <a:gd name="connsiteX52" fmla="*/ 3902663 w 5378030"/>
              <a:gd name="connsiteY52" fmla="*/ 1165031 h 2611275"/>
              <a:gd name="connsiteX53" fmla="*/ 3906680 w 5378030"/>
              <a:gd name="connsiteY53" fmla="*/ 1369913 h 2611275"/>
              <a:gd name="connsiteX54" fmla="*/ 2749295 w 5378030"/>
              <a:gd name="connsiteY54" fmla="*/ 2514857 h 2611275"/>
              <a:gd name="connsiteX55" fmla="*/ 2748081 w 5378030"/>
              <a:gd name="connsiteY55" fmla="*/ 2514857 h 2611275"/>
              <a:gd name="connsiteX56" fmla="*/ 2687005 w 5378030"/>
              <a:gd name="connsiteY56" fmla="*/ 2514857 h 2611275"/>
              <a:gd name="connsiteX57" fmla="*/ 1766722 w 5378030"/>
              <a:gd name="connsiteY57" fmla="*/ 2095045 h 2611275"/>
              <a:gd name="connsiteX58" fmla="*/ 1752658 w 5378030"/>
              <a:gd name="connsiteY58" fmla="*/ 2078975 h 2611275"/>
              <a:gd name="connsiteX59" fmla="*/ 1738591 w 5378030"/>
              <a:gd name="connsiteY59" fmla="*/ 2062905 h 2611275"/>
              <a:gd name="connsiteX60" fmla="*/ 1644152 w 5378030"/>
              <a:gd name="connsiteY60" fmla="*/ 1930333 h 2611275"/>
              <a:gd name="connsiteX61" fmla="*/ 1634105 w 5378030"/>
              <a:gd name="connsiteY61" fmla="*/ 1914263 h 2611275"/>
              <a:gd name="connsiteX62" fmla="*/ 1624058 w 5378030"/>
              <a:gd name="connsiteY62" fmla="*/ 1898196 h 2611275"/>
              <a:gd name="connsiteX63" fmla="*/ 1607980 w 5378030"/>
              <a:gd name="connsiteY63" fmla="*/ 1870072 h 2611275"/>
              <a:gd name="connsiteX64" fmla="*/ 1513542 w 5378030"/>
              <a:gd name="connsiteY64" fmla="*/ 1637066 h 2611275"/>
              <a:gd name="connsiteX65" fmla="*/ 1509525 w 5378030"/>
              <a:gd name="connsiteY65" fmla="*/ 1621000 h 2611275"/>
              <a:gd name="connsiteX66" fmla="*/ 1505505 w 5378030"/>
              <a:gd name="connsiteY66" fmla="*/ 1604929 h 2611275"/>
              <a:gd name="connsiteX67" fmla="*/ 1479387 w 5378030"/>
              <a:gd name="connsiteY67" fmla="*/ 1472358 h 2611275"/>
              <a:gd name="connsiteX68" fmla="*/ 1477373 w 5378030"/>
              <a:gd name="connsiteY68" fmla="*/ 1456288 h 2611275"/>
              <a:gd name="connsiteX69" fmla="*/ 1475367 w 5378030"/>
              <a:gd name="connsiteY69" fmla="*/ 1440217 h 2611275"/>
              <a:gd name="connsiteX70" fmla="*/ 1467326 w 5378030"/>
              <a:gd name="connsiteY70" fmla="*/ 1317689 h 2611275"/>
              <a:gd name="connsiteX71" fmla="*/ 2705089 w 5378030"/>
              <a:gd name="connsiteY71" fmla="*/ 80348 h 2611275"/>
              <a:gd name="connsiteX72" fmla="*/ 5204719 w 5378030"/>
              <a:gd name="connsiteY72" fmla="*/ 80348 h 2611275"/>
              <a:gd name="connsiteX73" fmla="*/ 5242898 w 5378030"/>
              <a:gd name="connsiteY73" fmla="*/ 42180 h 2611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378030" h="2611275">
                <a:moveTo>
                  <a:pt x="1835039" y="2219584"/>
                </a:moveTo>
                <a:lnTo>
                  <a:pt x="1835039" y="2221590"/>
                </a:lnTo>
                <a:cubicBezTo>
                  <a:pt x="2005835" y="2380275"/>
                  <a:pt x="2212800" y="2484726"/>
                  <a:pt x="2435835" y="2530927"/>
                </a:cubicBezTo>
                <a:lnTo>
                  <a:pt x="173307" y="2530927"/>
                </a:lnTo>
                <a:cubicBezTo>
                  <a:pt x="151202" y="2530927"/>
                  <a:pt x="135128" y="2549004"/>
                  <a:pt x="135128" y="2569091"/>
                </a:cubicBezTo>
                <a:lnTo>
                  <a:pt x="135128" y="2611275"/>
                </a:lnTo>
                <a:lnTo>
                  <a:pt x="10548" y="2486737"/>
                </a:lnTo>
                <a:cubicBezTo>
                  <a:pt x="-3516" y="2472673"/>
                  <a:pt x="-3516" y="2452590"/>
                  <a:pt x="10548" y="2438526"/>
                </a:cubicBezTo>
                <a:lnTo>
                  <a:pt x="135128" y="2313991"/>
                </a:lnTo>
                <a:lnTo>
                  <a:pt x="135128" y="2356172"/>
                </a:lnTo>
                <a:cubicBezTo>
                  <a:pt x="135128" y="2378269"/>
                  <a:pt x="153212" y="2394335"/>
                  <a:pt x="173307" y="2394335"/>
                </a:cubicBezTo>
                <a:lnTo>
                  <a:pt x="1682328" y="2394335"/>
                </a:lnTo>
                <a:cubicBezTo>
                  <a:pt x="1782796" y="2394335"/>
                  <a:pt x="1847097" y="2303948"/>
                  <a:pt x="1835039" y="2219584"/>
                </a:cubicBezTo>
                <a:close/>
                <a:moveTo>
                  <a:pt x="3468643" y="711072"/>
                </a:moveTo>
                <a:lnTo>
                  <a:pt x="3753968" y="711072"/>
                </a:lnTo>
                <a:cubicBezTo>
                  <a:pt x="3757989" y="721116"/>
                  <a:pt x="3764016" y="729149"/>
                  <a:pt x="3768036" y="739192"/>
                </a:cubicBezTo>
                <a:cubicBezTo>
                  <a:pt x="3806211" y="813513"/>
                  <a:pt x="3838363" y="889844"/>
                  <a:pt x="3860468" y="972198"/>
                </a:cubicBezTo>
                <a:lnTo>
                  <a:pt x="3406349" y="972198"/>
                </a:lnTo>
                <a:cubicBezTo>
                  <a:pt x="3404343" y="968182"/>
                  <a:pt x="3400326" y="964165"/>
                  <a:pt x="3400326" y="960148"/>
                </a:cubicBezTo>
                <a:cubicBezTo>
                  <a:pt x="3390279" y="938051"/>
                  <a:pt x="3378221" y="915958"/>
                  <a:pt x="3366164" y="895871"/>
                </a:cubicBezTo>
                <a:cubicBezTo>
                  <a:pt x="3342053" y="855697"/>
                  <a:pt x="3342053" y="809496"/>
                  <a:pt x="3364154" y="771333"/>
                </a:cubicBezTo>
                <a:cubicBezTo>
                  <a:pt x="3386259" y="733169"/>
                  <a:pt x="3424437" y="711072"/>
                  <a:pt x="3468643" y="711072"/>
                </a:cubicBezTo>
                <a:close/>
                <a:moveTo>
                  <a:pt x="5242898" y="0"/>
                </a:moveTo>
                <a:lnTo>
                  <a:pt x="5367482" y="124538"/>
                </a:lnTo>
                <a:lnTo>
                  <a:pt x="5367482" y="118512"/>
                </a:lnTo>
                <a:cubicBezTo>
                  <a:pt x="5381546" y="132572"/>
                  <a:pt x="5381546" y="152659"/>
                  <a:pt x="5367482" y="166719"/>
                </a:cubicBezTo>
                <a:lnTo>
                  <a:pt x="5242898" y="291257"/>
                </a:lnTo>
                <a:lnTo>
                  <a:pt x="5242898" y="249077"/>
                </a:lnTo>
                <a:cubicBezTo>
                  <a:pt x="5242898" y="228990"/>
                  <a:pt x="5226824" y="210909"/>
                  <a:pt x="5204719" y="210909"/>
                </a:cubicBezTo>
                <a:lnTo>
                  <a:pt x="3695699" y="210909"/>
                </a:lnTo>
                <a:cubicBezTo>
                  <a:pt x="3595230" y="210909"/>
                  <a:pt x="3530933" y="299294"/>
                  <a:pt x="3542987" y="385665"/>
                </a:cubicBezTo>
                <a:cubicBezTo>
                  <a:pt x="3542987" y="397718"/>
                  <a:pt x="3547008" y="409768"/>
                  <a:pt x="3551024" y="419812"/>
                </a:cubicBezTo>
                <a:cubicBezTo>
                  <a:pt x="3557051" y="437888"/>
                  <a:pt x="3567098" y="453959"/>
                  <a:pt x="3581166" y="470029"/>
                </a:cubicBezTo>
                <a:cubicBezTo>
                  <a:pt x="3593224" y="482083"/>
                  <a:pt x="3603267" y="494133"/>
                  <a:pt x="3613314" y="506186"/>
                </a:cubicBezTo>
                <a:lnTo>
                  <a:pt x="2699062" y="506186"/>
                </a:lnTo>
                <a:cubicBezTo>
                  <a:pt x="2486071" y="506186"/>
                  <a:pt x="2277096" y="592557"/>
                  <a:pt x="2124388" y="745216"/>
                </a:cubicBezTo>
                <a:cubicBezTo>
                  <a:pt x="1975693" y="895868"/>
                  <a:pt x="1893313" y="1094727"/>
                  <a:pt x="1893313" y="1301619"/>
                </a:cubicBezTo>
                <a:cubicBezTo>
                  <a:pt x="1893313" y="1349826"/>
                  <a:pt x="1897329" y="1394017"/>
                  <a:pt x="1905366" y="1438207"/>
                </a:cubicBezTo>
                <a:cubicBezTo>
                  <a:pt x="1907376" y="1442228"/>
                  <a:pt x="1909383" y="1448251"/>
                  <a:pt x="1909383" y="1454277"/>
                </a:cubicBezTo>
                <a:cubicBezTo>
                  <a:pt x="1911397" y="1458294"/>
                  <a:pt x="1913403" y="1464321"/>
                  <a:pt x="1913403" y="1470348"/>
                </a:cubicBezTo>
                <a:cubicBezTo>
                  <a:pt x="1923451" y="1514538"/>
                  <a:pt x="1937514" y="1560739"/>
                  <a:pt x="1955599" y="1602919"/>
                </a:cubicBezTo>
                <a:cubicBezTo>
                  <a:pt x="1959619" y="1606936"/>
                  <a:pt x="1961629" y="1612963"/>
                  <a:pt x="1963640" y="1618990"/>
                </a:cubicBezTo>
                <a:cubicBezTo>
                  <a:pt x="1965646" y="1623006"/>
                  <a:pt x="1969666" y="1629033"/>
                  <a:pt x="1971677" y="1635060"/>
                </a:cubicBezTo>
                <a:cubicBezTo>
                  <a:pt x="1973687" y="1639077"/>
                  <a:pt x="1975693" y="1643093"/>
                  <a:pt x="1977703" y="1647110"/>
                </a:cubicBezTo>
                <a:cubicBezTo>
                  <a:pt x="1997798" y="1687284"/>
                  <a:pt x="2019899" y="1723441"/>
                  <a:pt x="2046020" y="1759594"/>
                </a:cubicBezTo>
                <a:cubicBezTo>
                  <a:pt x="2052051" y="1765621"/>
                  <a:pt x="2058078" y="1773658"/>
                  <a:pt x="2064105" y="1781691"/>
                </a:cubicBezTo>
                <a:cubicBezTo>
                  <a:pt x="2170600" y="1918283"/>
                  <a:pt x="2319292" y="2018714"/>
                  <a:pt x="2490087" y="2062905"/>
                </a:cubicBezTo>
                <a:cubicBezTo>
                  <a:pt x="2516209" y="2068932"/>
                  <a:pt x="2544340" y="2074958"/>
                  <a:pt x="2572472" y="2078975"/>
                </a:cubicBezTo>
                <a:cubicBezTo>
                  <a:pt x="2610647" y="2085002"/>
                  <a:pt x="2648826" y="2087008"/>
                  <a:pt x="2689015" y="2087008"/>
                </a:cubicBezTo>
                <a:cubicBezTo>
                  <a:pt x="2711116" y="2087008"/>
                  <a:pt x="2731211" y="2085002"/>
                  <a:pt x="2753311" y="2085002"/>
                </a:cubicBezTo>
                <a:cubicBezTo>
                  <a:pt x="3145136" y="2054871"/>
                  <a:pt x="3458596" y="1733484"/>
                  <a:pt x="3480697" y="1339783"/>
                </a:cubicBezTo>
                <a:cubicBezTo>
                  <a:pt x="3482707" y="1281532"/>
                  <a:pt x="3480697" y="1223282"/>
                  <a:pt x="3470654" y="1165031"/>
                </a:cubicBezTo>
                <a:lnTo>
                  <a:pt x="3902663" y="1165031"/>
                </a:lnTo>
                <a:cubicBezTo>
                  <a:pt x="3908690" y="1231315"/>
                  <a:pt x="3910700" y="1299609"/>
                  <a:pt x="3906680" y="1369913"/>
                </a:cubicBezTo>
                <a:cubicBezTo>
                  <a:pt x="3868501" y="1986577"/>
                  <a:pt x="3368175" y="2484726"/>
                  <a:pt x="2749295" y="2514857"/>
                </a:cubicBezTo>
                <a:lnTo>
                  <a:pt x="2748081" y="2514857"/>
                </a:lnTo>
                <a:cubicBezTo>
                  <a:pt x="2730261" y="2514857"/>
                  <a:pt x="2709987" y="2514857"/>
                  <a:pt x="2687005" y="2514857"/>
                </a:cubicBezTo>
                <a:cubicBezTo>
                  <a:pt x="2319292" y="2514857"/>
                  <a:pt x="1989757" y="2352155"/>
                  <a:pt x="1766722" y="2095045"/>
                </a:cubicBezTo>
                <a:cubicBezTo>
                  <a:pt x="1762702" y="2091029"/>
                  <a:pt x="1756675" y="2085002"/>
                  <a:pt x="1752658" y="2078975"/>
                </a:cubicBezTo>
                <a:cubicBezTo>
                  <a:pt x="1746628" y="2074958"/>
                  <a:pt x="1742611" y="2068932"/>
                  <a:pt x="1738591" y="2062905"/>
                </a:cubicBezTo>
                <a:cubicBezTo>
                  <a:pt x="1704432" y="2020724"/>
                  <a:pt x="1672284" y="1976534"/>
                  <a:pt x="1644152" y="1930333"/>
                </a:cubicBezTo>
                <a:cubicBezTo>
                  <a:pt x="1640132" y="1926317"/>
                  <a:pt x="1638122" y="1920290"/>
                  <a:pt x="1634105" y="1914263"/>
                </a:cubicBezTo>
                <a:cubicBezTo>
                  <a:pt x="1630089" y="1910246"/>
                  <a:pt x="1628075" y="1904219"/>
                  <a:pt x="1624058" y="1898196"/>
                </a:cubicBezTo>
                <a:cubicBezTo>
                  <a:pt x="1618027" y="1888153"/>
                  <a:pt x="1614011" y="1880116"/>
                  <a:pt x="1607980" y="1870072"/>
                </a:cubicBezTo>
                <a:cubicBezTo>
                  <a:pt x="1569805" y="1795752"/>
                  <a:pt x="1537653" y="1719424"/>
                  <a:pt x="1513542" y="1637066"/>
                </a:cubicBezTo>
                <a:cubicBezTo>
                  <a:pt x="1513542" y="1633050"/>
                  <a:pt x="1509525" y="1627023"/>
                  <a:pt x="1509525" y="1621000"/>
                </a:cubicBezTo>
                <a:cubicBezTo>
                  <a:pt x="1507515" y="1616979"/>
                  <a:pt x="1505505" y="1610956"/>
                  <a:pt x="1505505" y="1604929"/>
                </a:cubicBezTo>
                <a:cubicBezTo>
                  <a:pt x="1495457" y="1562745"/>
                  <a:pt x="1485410" y="1518555"/>
                  <a:pt x="1479387" y="1472358"/>
                </a:cubicBezTo>
                <a:cubicBezTo>
                  <a:pt x="1477373" y="1468338"/>
                  <a:pt x="1477373" y="1462315"/>
                  <a:pt x="1477373" y="1456288"/>
                </a:cubicBezTo>
                <a:cubicBezTo>
                  <a:pt x="1475367" y="1452271"/>
                  <a:pt x="1475367" y="1446244"/>
                  <a:pt x="1475367" y="1440217"/>
                </a:cubicBezTo>
                <a:cubicBezTo>
                  <a:pt x="1471346" y="1400044"/>
                  <a:pt x="1467326" y="1357863"/>
                  <a:pt x="1467326" y="1317689"/>
                </a:cubicBezTo>
                <a:cubicBezTo>
                  <a:pt x="1457282" y="634741"/>
                  <a:pt x="2021909" y="80348"/>
                  <a:pt x="2705089" y="80348"/>
                </a:cubicBezTo>
                <a:lnTo>
                  <a:pt x="5204719" y="80348"/>
                </a:lnTo>
                <a:cubicBezTo>
                  <a:pt x="5224814" y="80348"/>
                  <a:pt x="5242898" y="64278"/>
                  <a:pt x="5242898" y="42180"/>
                </a:cubicBezTo>
                <a:close/>
              </a:path>
            </a:pathLst>
          </a:custGeom>
          <a:solidFill>
            <a:schemeClr val="accent5"/>
          </a:solidFill>
          <a:ln w="0" cap="flat">
            <a:noFill/>
            <a:prstDash val="solid"/>
            <a:miter/>
          </a:ln>
        </p:spPr>
        <p:txBody>
          <a:bodyPr wrap="square" rtlCol="0" anchor="ctr">
            <a:noAutofit/>
          </a:bodyPr>
          <a:lstStyle/>
          <a:p>
            <a:endParaRPr lang="en-US" sz="1350"/>
          </a:p>
        </p:txBody>
      </p:sp>
      <p:sp>
        <p:nvSpPr>
          <p:cNvPr id="14" name="Freeform 13">
            <a:extLst>
              <a:ext uri="{FF2B5EF4-FFF2-40B4-BE49-F238E27FC236}">
                <a16:creationId xmlns:a16="http://schemas.microsoft.com/office/drawing/2014/main" id="{9C01C3A1-B0FE-51FC-9CBC-7D39779A89D1}"/>
              </a:ext>
            </a:extLst>
          </p:cNvPr>
          <p:cNvSpPr/>
          <p:nvPr/>
        </p:nvSpPr>
        <p:spPr>
          <a:xfrm>
            <a:off x="1881982" y="2584508"/>
            <a:ext cx="5380034" cy="1687283"/>
          </a:xfrm>
          <a:custGeom>
            <a:avLst/>
            <a:gdLst>
              <a:gd name="connsiteX0" fmla="*/ 422093 w 1415789"/>
              <a:gd name="connsiteY0" fmla="*/ 387988 h 444019"/>
              <a:gd name="connsiteX1" fmla="*/ 445888 w 1415789"/>
              <a:gd name="connsiteY1" fmla="*/ 422875 h 444019"/>
              <a:gd name="connsiteX2" fmla="*/ 45607 w 1415789"/>
              <a:gd name="connsiteY2" fmla="*/ 422875 h 444019"/>
              <a:gd name="connsiteX3" fmla="*/ 35560 w 1415789"/>
              <a:gd name="connsiteY3" fmla="*/ 432919 h 444019"/>
              <a:gd name="connsiteX4" fmla="*/ 35560 w 1415789"/>
              <a:gd name="connsiteY4" fmla="*/ 444019 h 444019"/>
              <a:gd name="connsiteX5" fmla="*/ 2776 w 1415789"/>
              <a:gd name="connsiteY5" fmla="*/ 411246 h 444019"/>
              <a:gd name="connsiteX6" fmla="*/ 2776 w 1415789"/>
              <a:gd name="connsiteY6" fmla="*/ 398560 h 444019"/>
              <a:gd name="connsiteX7" fmla="*/ 35560 w 1415789"/>
              <a:gd name="connsiteY7" fmla="*/ 365787 h 444019"/>
              <a:gd name="connsiteX8" fmla="*/ 35560 w 1415789"/>
              <a:gd name="connsiteY8" fmla="*/ 376888 h 444019"/>
              <a:gd name="connsiteX9" fmla="*/ 45607 w 1415789"/>
              <a:gd name="connsiteY9" fmla="*/ 386931 h 444019"/>
              <a:gd name="connsiteX10" fmla="*/ 422093 w 1415789"/>
              <a:gd name="connsiteY10" fmla="*/ 386931 h 444019"/>
              <a:gd name="connsiteX11" fmla="*/ 1412486 w 1415789"/>
              <a:gd name="connsiteY11" fmla="*/ 32773 h 444019"/>
              <a:gd name="connsiteX12" fmla="*/ 1379701 w 1415789"/>
              <a:gd name="connsiteY12" fmla="*/ 0 h 444019"/>
              <a:gd name="connsiteX13" fmla="*/ 1379701 w 1415789"/>
              <a:gd name="connsiteY13" fmla="*/ 11100 h 444019"/>
              <a:gd name="connsiteX14" fmla="*/ 1369654 w 1415789"/>
              <a:gd name="connsiteY14" fmla="*/ 21144 h 444019"/>
              <a:gd name="connsiteX15" fmla="*/ 710803 w 1415789"/>
              <a:gd name="connsiteY15" fmla="*/ 21144 h 444019"/>
              <a:gd name="connsiteX16" fmla="*/ 507754 w 1415789"/>
              <a:gd name="connsiteY16" fmla="*/ 221481 h 444019"/>
              <a:gd name="connsiteX17" fmla="*/ 510927 w 1415789"/>
              <a:gd name="connsiteY17" fmla="*/ 257425 h 444019"/>
              <a:gd name="connsiteX18" fmla="*/ 511985 w 1415789"/>
              <a:gd name="connsiteY18" fmla="*/ 261654 h 444019"/>
              <a:gd name="connsiteX19" fmla="*/ 513042 w 1415789"/>
              <a:gd name="connsiteY19" fmla="*/ 265883 h 444019"/>
              <a:gd name="connsiteX20" fmla="*/ 524675 w 1415789"/>
              <a:gd name="connsiteY20" fmla="*/ 300770 h 444019"/>
              <a:gd name="connsiteX21" fmla="*/ 526791 w 1415789"/>
              <a:gd name="connsiteY21" fmla="*/ 304999 h 444019"/>
              <a:gd name="connsiteX22" fmla="*/ 528905 w 1415789"/>
              <a:gd name="connsiteY22" fmla="*/ 309228 h 444019"/>
              <a:gd name="connsiteX23" fmla="*/ 528905 w 1415789"/>
              <a:gd name="connsiteY23" fmla="*/ 310285 h 444019"/>
              <a:gd name="connsiteX24" fmla="*/ 707102 w 1415789"/>
              <a:gd name="connsiteY24" fmla="*/ 420232 h 444019"/>
              <a:gd name="connsiteX25" fmla="*/ 722965 w 1415789"/>
              <a:gd name="connsiteY25" fmla="*/ 419704 h 444019"/>
              <a:gd name="connsiteX26" fmla="*/ 906449 w 1415789"/>
              <a:gd name="connsiteY26" fmla="*/ 232053 h 444019"/>
              <a:gd name="connsiteX27" fmla="*/ 903805 w 1415789"/>
              <a:gd name="connsiteY27" fmla="*/ 186594 h 444019"/>
              <a:gd name="connsiteX28" fmla="*/ 826076 w 1415789"/>
              <a:gd name="connsiteY28" fmla="*/ 186594 h 444019"/>
              <a:gd name="connsiteX29" fmla="*/ 803867 w 1415789"/>
              <a:gd name="connsiteY29" fmla="*/ 196108 h 444019"/>
              <a:gd name="connsiteX30" fmla="*/ 794878 w 1415789"/>
              <a:gd name="connsiteY30" fmla="*/ 213552 h 444019"/>
              <a:gd name="connsiteX31" fmla="*/ 794878 w 1415789"/>
              <a:gd name="connsiteY31" fmla="*/ 219895 h 444019"/>
              <a:gd name="connsiteX32" fmla="*/ 793821 w 1415789"/>
              <a:gd name="connsiteY32" fmla="*/ 234696 h 444019"/>
              <a:gd name="connsiteX33" fmla="*/ 722437 w 1415789"/>
              <a:gd name="connsiteY33" fmla="*/ 307113 h 444019"/>
              <a:gd name="connsiteX34" fmla="*/ 707631 w 1415789"/>
              <a:gd name="connsiteY34" fmla="*/ 308170 h 444019"/>
              <a:gd name="connsiteX35" fmla="*/ 688066 w 1415789"/>
              <a:gd name="connsiteY35" fmla="*/ 306056 h 444019"/>
              <a:gd name="connsiteX36" fmla="*/ 674318 w 1415789"/>
              <a:gd name="connsiteY36" fmla="*/ 301827 h 444019"/>
              <a:gd name="connsiteX37" fmla="*/ 643649 w 1415789"/>
              <a:gd name="connsiteY37" fmla="*/ 280683 h 444019"/>
              <a:gd name="connsiteX38" fmla="*/ 624084 w 1415789"/>
              <a:gd name="connsiteY38" fmla="*/ 246853 h 444019"/>
              <a:gd name="connsiteX39" fmla="*/ 622498 w 1415789"/>
              <a:gd name="connsiteY39" fmla="*/ 240510 h 444019"/>
              <a:gd name="connsiteX40" fmla="*/ 620912 w 1415789"/>
              <a:gd name="connsiteY40" fmla="*/ 230996 h 444019"/>
              <a:gd name="connsiteX41" fmla="*/ 620912 w 1415789"/>
              <a:gd name="connsiteY41" fmla="*/ 214609 h 444019"/>
              <a:gd name="connsiteX42" fmla="*/ 709746 w 1415789"/>
              <a:gd name="connsiteY42" fmla="*/ 134263 h 444019"/>
              <a:gd name="connsiteX43" fmla="*/ 887414 w 1415789"/>
              <a:gd name="connsiteY43" fmla="*/ 134263 h 444019"/>
              <a:gd name="connsiteX44" fmla="*/ 887414 w 1415789"/>
              <a:gd name="connsiteY44" fmla="*/ 133206 h 444019"/>
              <a:gd name="connsiteX45" fmla="*/ 879482 w 1415789"/>
              <a:gd name="connsiteY45" fmla="*/ 118405 h 444019"/>
              <a:gd name="connsiteX46" fmla="*/ 873666 w 1415789"/>
              <a:gd name="connsiteY46" fmla="*/ 102547 h 444019"/>
              <a:gd name="connsiteX47" fmla="*/ 873666 w 1415789"/>
              <a:gd name="connsiteY47" fmla="*/ 95147 h 444019"/>
              <a:gd name="connsiteX48" fmla="*/ 913852 w 1415789"/>
              <a:gd name="connsiteY48" fmla="*/ 56559 h 444019"/>
              <a:gd name="connsiteX49" fmla="*/ 1370184 w 1415789"/>
              <a:gd name="connsiteY49" fmla="*/ 56559 h 444019"/>
              <a:gd name="connsiteX50" fmla="*/ 1380230 w 1415789"/>
              <a:gd name="connsiteY50" fmla="*/ 66603 h 444019"/>
              <a:gd name="connsiteX51" fmla="*/ 1380230 w 1415789"/>
              <a:gd name="connsiteY51" fmla="*/ 77703 h 444019"/>
              <a:gd name="connsiteX52" fmla="*/ 1413014 w 1415789"/>
              <a:gd name="connsiteY52" fmla="*/ 44931 h 444019"/>
              <a:gd name="connsiteX53" fmla="*/ 1413014 w 1415789"/>
              <a:gd name="connsiteY53" fmla="*/ 32244 h 444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415789" h="444019">
                <a:moveTo>
                  <a:pt x="422093" y="387988"/>
                </a:moveTo>
                <a:cubicBezTo>
                  <a:pt x="429496" y="400146"/>
                  <a:pt x="437428" y="411775"/>
                  <a:pt x="445888" y="422875"/>
                </a:cubicBezTo>
                <a:lnTo>
                  <a:pt x="45607" y="422875"/>
                </a:lnTo>
                <a:cubicBezTo>
                  <a:pt x="39790" y="422875"/>
                  <a:pt x="35560" y="427633"/>
                  <a:pt x="35560" y="432919"/>
                </a:cubicBezTo>
                <a:lnTo>
                  <a:pt x="35560" y="444019"/>
                </a:lnTo>
                <a:lnTo>
                  <a:pt x="2776" y="411246"/>
                </a:lnTo>
                <a:cubicBezTo>
                  <a:pt x="-925" y="407546"/>
                  <a:pt x="-925" y="402260"/>
                  <a:pt x="2776" y="398560"/>
                </a:cubicBezTo>
                <a:lnTo>
                  <a:pt x="35560" y="365787"/>
                </a:lnTo>
                <a:lnTo>
                  <a:pt x="35560" y="376888"/>
                </a:lnTo>
                <a:cubicBezTo>
                  <a:pt x="35560" y="382702"/>
                  <a:pt x="40319" y="386931"/>
                  <a:pt x="45607" y="386931"/>
                </a:cubicBezTo>
                <a:lnTo>
                  <a:pt x="422093" y="386931"/>
                </a:lnTo>
                <a:close/>
                <a:moveTo>
                  <a:pt x="1412486" y="32773"/>
                </a:moveTo>
                <a:lnTo>
                  <a:pt x="1379701" y="0"/>
                </a:lnTo>
                <a:lnTo>
                  <a:pt x="1379701" y="11100"/>
                </a:lnTo>
                <a:cubicBezTo>
                  <a:pt x="1379701" y="16915"/>
                  <a:pt x="1374942" y="21144"/>
                  <a:pt x="1369654" y="21144"/>
                </a:cubicBezTo>
                <a:lnTo>
                  <a:pt x="710803" y="21144"/>
                </a:lnTo>
                <a:cubicBezTo>
                  <a:pt x="600289" y="21144"/>
                  <a:pt x="507226" y="111533"/>
                  <a:pt x="507754" y="221481"/>
                </a:cubicBezTo>
                <a:cubicBezTo>
                  <a:pt x="507754" y="233639"/>
                  <a:pt x="508812" y="245796"/>
                  <a:pt x="510927" y="257425"/>
                </a:cubicBezTo>
                <a:cubicBezTo>
                  <a:pt x="510927" y="259011"/>
                  <a:pt x="510927" y="260597"/>
                  <a:pt x="511985" y="261654"/>
                </a:cubicBezTo>
                <a:cubicBezTo>
                  <a:pt x="511985" y="263240"/>
                  <a:pt x="512513" y="264826"/>
                  <a:pt x="513042" y="265883"/>
                </a:cubicBezTo>
                <a:cubicBezTo>
                  <a:pt x="515686" y="278040"/>
                  <a:pt x="519916" y="289670"/>
                  <a:pt x="524675" y="300770"/>
                </a:cubicBezTo>
                <a:cubicBezTo>
                  <a:pt x="525204" y="302356"/>
                  <a:pt x="525733" y="303942"/>
                  <a:pt x="526791" y="304999"/>
                </a:cubicBezTo>
                <a:cubicBezTo>
                  <a:pt x="527319" y="306585"/>
                  <a:pt x="528376" y="308170"/>
                  <a:pt x="528905" y="309228"/>
                </a:cubicBezTo>
                <a:cubicBezTo>
                  <a:pt x="528905" y="309228"/>
                  <a:pt x="528905" y="309756"/>
                  <a:pt x="528905" y="310285"/>
                </a:cubicBezTo>
                <a:cubicBezTo>
                  <a:pt x="561689" y="375302"/>
                  <a:pt x="629372" y="420232"/>
                  <a:pt x="707102" y="420232"/>
                </a:cubicBezTo>
                <a:cubicBezTo>
                  <a:pt x="784831" y="420232"/>
                  <a:pt x="717678" y="420232"/>
                  <a:pt x="722965" y="419704"/>
                </a:cubicBezTo>
                <a:cubicBezTo>
                  <a:pt x="821846" y="411775"/>
                  <a:pt x="901162" y="330900"/>
                  <a:pt x="906449" y="232053"/>
                </a:cubicBezTo>
                <a:cubicBezTo>
                  <a:pt x="907507" y="216195"/>
                  <a:pt x="906449" y="201394"/>
                  <a:pt x="903805" y="186594"/>
                </a:cubicBezTo>
                <a:lnTo>
                  <a:pt x="826076" y="186594"/>
                </a:lnTo>
                <a:cubicBezTo>
                  <a:pt x="817616" y="186594"/>
                  <a:pt x="809684" y="189765"/>
                  <a:pt x="803867" y="196108"/>
                </a:cubicBezTo>
                <a:cubicBezTo>
                  <a:pt x="799109" y="200866"/>
                  <a:pt x="795936" y="207209"/>
                  <a:pt x="794878" y="213552"/>
                </a:cubicBezTo>
                <a:cubicBezTo>
                  <a:pt x="794878" y="215666"/>
                  <a:pt x="794350" y="217781"/>
                  <a:pt x="794878" y="219895"/>
                </a:cubicBezTo>
                <a:cubicBezTo>
                  <a:pt x="794878" y="224653"/>
                  <a:pt x="794878" y="229939"/>
                  <a:pt x="793821" y="234696"/>
                </a:cubicBezTo>
                <a:cubicBezTo>
                  <a:pt x="788004" y="271169"/>
                  <a:pt x="758921" y="300770"/>
                  <a:pt x="722437" y="307113"/>
                </a:cubicBezTo>
                <a:cubicBezTo>
                  <a:pt x="717678" y="308170"/>
                  <a:pt x="712390" y="308170"/>
                  <a:pt x="707631" y="308170"/>
                </a:cubicBezTo>
                <a:cubicBezTo>
                  <a:pt x="702872" y="308170"/>
                  <a:pt x="694411" y="307113"/>
                  <a:pt x="688066" y="306056"/>
                </a:cubicBezTo>
                <a:cubicBezTo>
                  <a:pt x="683307" y="304999"/>
                  <a:pt x="678548" y="303413"/>
                  <a:pt x="674318" y="301827"/>
                </a:cubicBezTo>
                <a:cubicBezTo>
                  <a:pt x="662685" y="297070"/>
                  <a:pt x="652110" y="289670"/>
                  <a:pt x="643649" y="280683"/>
                </a:cubicBezTo>
                <a:cubicBezTo>
                  <a:pt x="634660" y="270640"/>
                  <a:pt x="628315" y="259540"/>
                  <a:pt x="624084" y="246853"/>
                </a:cubicBezTo>
                <a:cubicBezTo>
                  <a:pt x="623556" y="244739"/>
                  <a:pt x="623027" y="242625"/>
                  <a:pt x="622498" y="240510"/>
                </a:cubicBezTo>
                <a:cubicBezTo>
                  <a:pt x="621970" y="237339"/>
                  <a:pt x="621440" y="234167"/>
                  <a:pt x="620912" y="230996"/>
                </a:cubicBezTo>
                <a:cubicBezTo>
                  <a:pt x="620383" y="225710"/>
                  <a:pt x="620383" y="219895"/>
                  <a:pt x="620912" y="214609"/>
                </a:cubicBezTo>
                <a:cubicBezTo>
                  <a:pt x="624614" y="169679"/>
                  <a:pt x="663214" y="134263"/>
                  <a:pt x="709746" y="134263"/>
                </a:cubicBezTo>
                <a:lnTo>
                  <a:pt x="887414" y="134263"/>
                </a:lnTo>
                <a:cubicBezTo>
                  <a:pt x="887414" y="134263"/>
                  <a:pt x="887414" y="133734"/>
                  <a:pt x="887414" y="133206"/>
                </a:cubicBezTo>
                <a:cubicBezTo>
                  <a:pt x="884770" y="127920"/>
                  <a:pt x="882126" y="123162"/>
                  <a:pt x="879482" y="118405"/>
                </a:cubicBezTo>
                <a:cubicBezTo>
                  <a:pt x="876309" y="113119"/>
                  <a:pt x="874723" y="107833"/>
                  <a:pt x="873666" y="102547"/>
                </a:cubicBezTo>
                <a:cubicBezTo>
                  <a:pt x="873666" y="99904"/>
                  <a:pt x="873666" y="97261"/>
                  <a:pt x="873666" y="95147"/>
                </a:cubicBezTo>
                <a:cubicBezTo>
                  <a:pt x="874723" y="74532"/>
                  <a:pt x="891115" y="56559"/>
                  <a:pt x="913852" y="56559"/>
                </a:cubicBezTo>
                <a:lnTo>
                  <a:pt x="1370184" y="56559"/>
                </a:lnTo>
                <a:cubicBezTo>
                  <a:pt x="1376000" y="56559"/>
                  <a:pt x="1380230" y="61317"/>
                  <a:pt x="1380230" y="66603"/>
                </a:cubicBezTo>
                <a:lnTo>
                  <a:pt x="1380230" y="77703"/>
                </a:lnTo>
                <a:lnTo>
                  <a:pt x="1413014" y="44931"/>
                </a:lnTo>
                <a:cubicBezTo>
                  <a:pt x="1416715" y="41230"/>
                  <a:pt x="1416715" y="35944"/>
                  <a:pt x="1413014" y="32244"/>
                </a:cubicBezTo>
                <a:close/>
              </a:path>
            </a:pathLst>
          </a:custGeom>
          <a:solidFill>
            <a:schemeClr val="accent2"/>
          </a:solidFill>
          <a:ln w="0" cap="flat">
            <a:noFill/>
            <a:prstDash val="solid"/>
            <a:miter/>
          </a:ln>
        </p:spPr>
        <p:txBody>
          <a:bodyPr rtlCol="0" anchor="ctr"/>
          <a:lstStyle/>
          <a:p>
            <a:endParaRPr lang="en-US" sz="1350"/>
          </a:p>
        </p:txBody>
      </p:sp>
      <p:sp>
        <p:nvSpPr>
          <p:cNvPr id="28" name="TextBox 27">
            <a:extLst>
              <a:ext uri="{FF2B5EF4-FFF2-40B4-BE49-F238E27FC236}">
                <a16:creationId xmlns:a16="http://schemas.microsoft.com/office/drawing/2014/main" id="{BA5334A5-BE6A-4FFC-E4EB-20373C15981B}"/>
              </a:ext>
            </a:extLst>
          </p:cNvPr>
          <p:cNvSpPr txBox="1"/>
          <p:nvPr/>
        </p:nvSpPr>
        <p:spPr>
          <a:xfrm>
            <a:off x="4391502" y="3289648"/>
            <a:ext cx="360997" cy="300082"/>
          </a:xfrm>
          <a:prstGeom prst="rect">
            <a:avLst/>
          </a:prstGeom>
          <a:noFill/>
        </p:spPr>
        <p:txBody>
          <a:bodyPr wrap="none" rtlCol="0">
            <a:spAutoFit/>
          </a:bodyPr>
          <a:lstStyle/>
          <a:p>
            <a:pPr algn="ctr"/>
            <a:r>
              <a:rPr lang="en-US" sz="1350" b="1" dirty="0">
                <a:solidFill>
                  <a:schemeClr val="bg1"/>
                </a:solidFill>
              </a:rPr>
              <a:t>01</a:t>
            </a:r>
          </a:p>
        </p:txBody>
      </p:sp>
      <p:sp>
        <p:nvSpPr>
          <p:cNvPr id="29" name="TextBox 28">
            <a:extLst>
              <a:ext uri="{FF2B5EF4-FFF2-40B4-BE49-F238E27FC236}">
                <a16:creationId xmlns:a16="http://schemas.microsoft.com/office/drawing/2014/main" id="{0A185DF2-290B-0E98-54A3-9C3BF5E5F20D}"/>
              </a:ext>
            </a:extLst>
          </p:cNvPr>
          <p:cNvSpPr txBox="1"/>
          <p:nvPr/>
        </p:nvSpPr>
        <p:spPr>
          <a:xfrm>
            <a:off x="4391502" y="3795558"/>
            <a:ext cx="360997" cy="300082"/>
          </a:xfrm>
          <a:prstGeom prst="rect">
            <a:avLst/>
          </a:prstGeom>
          <a:noFill/>
        </p:spPr>
        <p:txBody>
          <a:bodyPr wrap="none" rtlCol="0">
            <a:spAutoFit/>
          </a:bodyPr>
          <a:lstStyle/>
          <a:p>
            <a:pPr algn="ctr"/>
            <a:r>
              <a:rPr lang="en-US" sz="1350" b="1" dirty="0">
                <a:solidFill>
                  <a:schemeClr val="tx1">
                    <a:lumMod val="85000"/>
                    <a:lumOff val="15000"/>
                  </a:schemeClr>
                </a:solidFill>
              </a:rPr>
              <a:t>02</a:t>
            </a:r>
          </a:p>
        </p:txBody>
      </p:sp>
      <p:sp>
        <p:nvSpPr>
          <p:cNvPr id="30" name="TextBox 29">
            <a:extLst>
              <a:ext uri="{FF2B5EF4-FFF2-40B4-BE49-F238E27FC236}">
                <a16:creationId xmlns:a16="http://schemas.microsoft.com/office/drawing/2014/main" id="{986A7FAC-8047-7E88-33B8-40B260C0978D}"/>
              </a:ext>
            </a:extLst>
          </p:cNvPr>
          <p:cNvSpPr txBox="1"/>
          <p:nvPr/>
        </p:nvSpPr>
        <p:spPr>
          <a:xfrm>
            <a:off x="4391502" y="4266630"/>
            <a:ext cx="360997" cy="300082"/>
          </a:xfrm>
          <a:prstGeom prst="rect">
            <a:avLst/>
          </a:prstGeom>
          <a:noFill/>
        </p:spPr>
        <p:txBody>
          <a:bodyPr wrap="none" rtlCol="0">
            <a:spAutoFit/>
          </a:bodyPr>
          <a:lstStyle/>
          <a:p>
            <a:pPr algn="ctr"/>
            <a:r>
              <a:rPr lang="en-US" sz="1350" b="1" dirty="0">
                <a:solidFill>
                  <a:schemeClr val="tx1">
                    <a:lumMod val="85000"/>
                    <a:lumOff val="15000"/>
                  </a:schemeClr>
                </a:solidFill>
              </a:rPr>
              <a:t>03</a:t>
            </a:r>
          </a:p>
        </p:txBody>
      </p:sp>
      <p:sp>
        <p:nvSpPr>
          <p:cNvPr id="3" name="TextBox 2">
            <a:extLst>
              <a:ext uri="{FF2B5EF4-FFF2-40B4-BE49-F238E27FC236}">
                <a16:creationId xmlns:a16="http://schemas.microsoft.com/office/drawing/2014/main" id="{87771656-979C-1F30-1C4C-B0C39AF9E61B}"/>
              </a:ext>
            </a:extLst>
          </p:cNvPr>
          <p:cNvSpPr txBox="1"/>
          <p:nvPr/>
        </p:nvSpPr>
        <p:spPr>
          <a:xfrm>
            <a:off x="621992" y="4404720"/>
            <a:ext cx="1130718" cy="323165"/>
          </a:xfrm>
          <a:prstGeom prst="rect">
            <a:avLst/>
          </a:prstGeom>
          <a:noFill/>
        </p:spPr>
        <p:txBody>
          <a:bodyPr wrap="square" lIns="0" rIns="0" rtlCol="0" anchor="b">
            <a:spAutoFit/>
          </a:bodyPr>
          <a:lstStyle/>
          <a:p>
            <a:pPr algn="r"/>
            <a:r>
              <a:rPr lang="en-US" sz="1500" b="1" noProof="1">
                <a:solidFill>
                  <a:schemeClr val="accent5">
                    <a:lumMod val="75000"/>
                  </a:schemeClr>
                </a:solidFill>
              </a:rPr>
              <a:t>Lorem Ipsum</a:t>
            </a:r>
          </a:p>
        </p:txBody>
      </p:sp>
      <p:sp>
        <p:nvSpPr>
          <p:cNvPr id="4" name="TextBox 3">
            <a:extLst>
              <a:ext uri="{FF2B5EF4-FFF2-40B4-BE49-F238E27FC236}">
                <a16:creationId xmlns:a16="http://schemas.microsoft.com/office/drawing/2014/main" id="{86B6758D-8040-B732-07B6-B2472AE82779}"/>
              </a:ext>
            </a:extLst>
          </p:cNvPr>
          <p:cNvSpPr txBox="1"/>
          <p:nvPr/>
        </p:nvSpPr>
        <p:spPr>
          <a:xfrm>
            <a:off x="621992" y="3924419"/>
            <a:ext cx="1130718" cy="323165"/>
          </a:xfrm>
          <a:prstGeom prst="rect">
            <a:avLst/>
          </a:prstGeom>
          <a:noFill/>
        </p:spPr>
        <p:txBody>
          <a:bodyPr wrap="square" lIns="0" rIns="0" rtlCol="0" anchor="b">
            <a:spAutoFit/>
          </a:bodyPr>
          <a:lstStyle/>
          <a:p>
            <a:pPr algn="r"/>
            <a:r>
              <a:rPr lang="en-US" sz="1500" b="1" noProof="1">
                <a:solidFill>
                  <a:schemeClr val="accent2">
                    <a:lumMod val="75000"/>
                  </a:schemeClr>
                </a:solidFill>
              </a:rPr>
              <a:t>Lorem Ipsum</a:t>
            </a:r>
          </a:p>
        </p:txBody>
      </p:sp>
      <p:sp>
        <p:nvSpPr>
          <p:cNvPr id="5" name="TextBox 4">
            <a:extLst>
              <a:ext uri="{FF2B5EF4-FFF2-40B4-BE49-F238E27FC236}">
                <a16:creationId xmlns:a16="http://schemas.microsoft.com/office/drawing/2014/main" id="{DAF835DE-6184-C714-6202-24FADF691ECC}"/>
              </a:ext>
            </a:extLst>
          </p:cNvPr>
          <p:cNvSpPr txBox="1"/>
          <p:nvPr/>
        </p:nvSpPr>
        <p:spPr>
          <a:xfrm>
            <a:off x="621992" y="3479739"/>
            <a:ext cx="1130718" cy="323165"/>
          </a:xfrm>
          <a:prstGeom prst="rect">
            <a:avLst/>
          </a:prstGeom>
          <a:noFill/>
        </p:spPr>
        <p:txBody>
          <a:bodyPr wrap="square" lIns="0" rIns="0" rtlCol="0" anchor="b">
            <a:spAutoFit/>
          </a:bodyPr>
          <a:lstStyle/>
          <a:p>
            <a:pPr algn="r"/>
            <a:r>
              <a:rPr lang="en-US" sz="1500" b="1" noProof="1">
                <a:solidFill>
                  <a:srgbClr val="805AAB"/>
                </a:solidFill>
              </a:rPr>
              <a:t>Lorem Ipsum</a:t>
            </a:r>
          </a:p>
        </p:txBody>
      </p:sp>
      <p:sp>
        <p:nvSpPr>
          <p:cNvPr id="8" name="TextBox 7">
            <a:extLst>
              <a:ext uri="{FF2B5EF4-FFF2-40B4-BE49-F238E27FC236}">
                <a16:creationId xmlns:a16="http://schemas.microsoft.com/office/drawing/2014/main" id="{60C54912-685E-158B-B73F-0791497965F4}"/>
              </a:ext>
            </a:extLst>
          </p:cNvPr>
          <p:cNvSpPr txBox="1"/>
          <p:nvPr/>
        </p:nvSpPr>
        <p:spPr>
          <a:xfrm>
            <a:off x="7313536" y="2993171"/>
            <a:ext cx="1130718" cy="323165"/>
          </a:xfrm>
          <a:prstGeom prst="rect">
            <a:avLst/>
          </a:prstGeom>
          <a:noFill/>
        </p:spPr>
        <p:txBody>
          <a:bodyPr wrap="square" lIns="0" rIns="0" rtlCol="0" anchor="b">
            <a:spAutoFit/>
          </a:bodyPr>
          <a:lstStyle/>
          <a:p>
            <a:r>
              <a:rPr lang="en-US" sz="1500" b="1" noProof="1">
                <a:solidFill>
                  <a:srgbClr val="805AAB"/>
                </a:solidFill>
              </a:rPr>
              <a:t>Lorem Ipsum</a:t>
            </a:r>
          </a:p>
        </p:txBody>
      </p:sp>
      <p:sp>
        <p:nvSpPr>
          <p:cNvPr id="9" name="TextBox 8">
            <a:extLst>
              <a:ext uri="{FF2B5EF4-FFF2-40B4-BE49-F238E27FC236}">
                <a16:creationId xmlns:a16="http://schemas.microsoft.com/office/drawing/2014/main" id="{0B893BFF-ABFA-3EBA-63F0-562AF341915E}"/>
              </a:ext>
            </a:extLst>
          </p:cNvPr>
          <p:cNvSpPr txBox="1"/>
          <p:nvPr/>
        </p:nvSpPr>
        <p:spPr>
          <a:xfrm>
            <a:off x="7313536" y="2512869"/>
            <a:ext cx="1130718" cy="323165"/>
          </a:xfrm>
          <a:prstGeom prst="rect">
            <a:avLst/>
          </a:prstGeom>
          <a:noFill/>
        </p:spPr>
        <p:txBody>
          <a:bodyPr wrap="square" lIns="0" rIns="0" rtlCol="0" anchor="b">
            <a:spAutoFit/>
          </a:bodyPr>
          <a:lstStyle/>
          <a:p>
            <a:r>
              <a:rPr lang="en-US" sz="1500" b="1" noProof="1">
                <a:solidFill>
                  <a:schemeClr val="accent2">
                    <a:lumMod val="75000"/>
                  </a:schemeClr>
                </a:solidFill>
              </a:rPr>
              <a:t>Lorem Ipsum</a:t>
            </a:r>
          </a:p>
        </p:txBody>
      </p:sp>
      <p:sp>
        <p:nvSpPr>
          <p:cNvPr id="10" name="TextBox 9">
            <a:extLst>
              <a:ext uri="{FF2B5EF4-FFF2-40B4-BE49-F238E27FC236}">
                <a16:creationId xmlns:a16="http://schemas.microsoft.com/office/drawing/2014/main" id="{1737126B-8CD9-ECF5-F0C2-F546CBEBA346}"/>
              </a:ext>
            </a:extLst>
          </p:cNvPr>
          <p:cNvSpPr txBox="1"/>
          <p:nvPr/>
        </p:nvSpPr>
        <p:spPr>
          <a:xfrm>
            <a:off x="7313536" y="2068190"/>
            <a:ext cx="1130718" cy="323165"/>
          </a:xfrm>
          <a:prstGeom prst="rect">
            <a:avLst/>
          </a:prstGeom>
          <a:noFill/>
        </p:spPr>
        <p:txBody>
          <a:bodyPr wrap="square" lIns="0" rIns="0" rtlCol="0" anchor="b">
            <a:spAutoFit/>
          </a:bodyPr>
          <a:lstStyle/>
          <a:p>
            <a:r>
              <a:rPr lang="en-US" sz="1500" b="1" noProof="1">
                <a:solidFill>
                  <a:schemeClr val="accent5">
                    <a:lumMod val="75000"/>
                  </a:schemeClr>
                </a:solidFill>
              </a:rPr>
              <a:t>Lorem Ipsum</a:t>
            </a:r>
          </a:p>
        </p:txBody>
      </p:sp>
      <p:sp>
        <p:nvSpPr>
          <p:cNvPr id="15" name="TextBox 68">
            <a:extLst>
              <a:ext uri="{FF2B5EF4-FFF2-40B4-BE49-F238E27FC236}">
                <a16:creationId xmlns:a16="http://schemas.microsoft.com/office/drawing/2014/main" id="{0FFE420F-EE39-A1C3-A718-525A13BEC46A}"/>
              </a:ext>
            </a:extLst>
          </p:cNvPr>
          <p:cNvSpPr txBox="1"/>
          <p:nvPr/>
        </p:nvSpPr>
        <p:spPr>
          <a:xfrm>
            <a:off x="6275650" y="3866482"/>
            <a:ext cx="2194560" cy="923330"/>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 egestas arcu erat dolor, at amet. Velit ut scelerisque, purus leo tincidunt turpis, eget posuere turpis felis eget orci.</a:t>
            </a:r>
          </a:p>
        </p:txBody>
      </p:sp>
      <p:sp>
        <p:nvSpPr>
          <p:cNvPr id="17" name="TextBox 71">
            <a:extLst>
              <a:ext uri="{FF2B5EF4-FFF2-40B4-BE49-F238E27FC236}">
                <a16:creationId xmlns:a16="http://schemas.microsoft.com/office/drawing/2014/main" id="{23140D54-2A34-84C6-B7B2-D06F2FB1EA89}"/>
              </a:ext>
            </a:extLst>
          </p:cNvPr>
          <p:cNvSpPr txBox="1"/>
          <p:nvPr/>
        </p:nvSpPr>
        <p:spPr>
          <a:xfrm>
            <a:off x="698003" y="2165769"/>
            <a:ext cx="2194560" cy="923330"/>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 egestas arcu erat dolor, at amet. Velit ut scelerisque, purus leo tincidunt turpis, eget posuere turpis felis eget orci.</a:t>
            </a:r>
          </a:p>
        </p:txBody>
      </p:sp>
    </p:spTree>
    <p:extLst>
      <p:ext uri="{BB962C8B-B14F-4D97-AF65-F5344CB8AC3E}">
        <p14:creationId xmlns:p14="http://schemas.microsoft.com/office/powerpoint/2010/main" val="4053692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noAutofit/>
          </a:bodyPr>
          <a:lstStyle/>
          <a:p>
            <a:r>
              <a:rPr lang="en-US" dirty="0"/>
              <a:t>3-Step Opposing Loop Process – Slide Template</a:t>
            </a:r>
          </a:p>
        </p:txBody>
      </p:sp>
      <p:sp>
        <p:nvSpPr>
          <p:cNvPr id="3" name="TextBox 2">
            <a:extLst>
              <a:ext uri="{FF2B5EF4-FFF2-40B4-BE49-F238E27FC236}">
                <a16:creationId xmlns:a16="http://schemas.microsoft.com/office/drawing/2014/main" id="{87771656-979C-1F30-1C4C-B0C39AF9E61B}"/>
              </a:ext>
            </a:extLst>
          </p:cNvPr>
          <p:cNvSpPr txBox="1"/>
          <p:nvPr/>
        </p:nvSpPr>
        <p:spPr>
          <a:xfrm>
            <a:off x="621992" y="4404720"/>
            <a:ext cx="1130718" cy="323165"/>
          </a:xfrm>
          <a:prstGeom prst="rect">
            <a:avLst/>
          </a:prstGeom>
          <a:noFill/>
        </p:spPr>
        <p:txBody>
          <a:bodyPr wrap="square" lIns="0" rIns="0" rtlCol="0" anchor="b">
            <a:spAutoFit/>
          </a:bodyPr>
          <a:lstStyle/>
          <a:p>
            <a:pPr algn="r"/>
            <a:r>
              <a:rPr lang="en-US" sz="1500" b="1" noProof="1">
                <a:solidFill>
                  <a:schemeClr val="accent5"/>
                </a:solidFill>
              </a:rPr>
              <a:t>Lorem Ipsum</a:t>
            </a:r>
          </a:p>
        </p:txBody>
      </p:sp>
      <p:sp>
        <p:nvSpPr>
          <p:cNvPr id="4" name="TextBox 3">
            <a:extLst>
              <a:ext uri="{FF2B5EF4-FFF2-40B4-BE49-F238E27FC236}">
                <a16:creationId xmlns:a16="http://schemas.microsoft.com/office/drawing/2014/main" id="{86B6758D-8040-B732-07B6-B2472AE82779}"/>
              </a:ext>
            </a:extLst>
          </p:cNvPr>
          <p:cNvSpPr txBox="1"/>
          <p:nvPr/>
        </p:nvSpPr>
        <p:spPr>
          <a:xfrm>
            <a:off x="621992" y="3924419"/>
            <a:ext cx="1130718" cy="323165"/>
          </a:xfrm>
          <a:prstGeom prst="rect">
            <a:avLst/>
          </a:prstGeom>
          <a:noFill/>
        </p:spPr>
        <p:txBody>
          <a:bodyPr wrap="square" lIns="0" rIns="0" rtlCol="0" anchor="b">
            <a:spAutoFit/>
          </a:bodyPr>
          <a:lstStyle/>
          <a:p>
            <a:pPr algn="r"/>
            <a:r>
              <a:rPr lang="en-US" sz="1500" b="1" noProof="1">
                <a:solidFill>
                  <a:schemeClr val="accent2"/>
                </a:solidFill>
              </a:rPr>
              <a:t>Lorem Ipsum</a:t>
            </a:r>
          </a:p>
        </p:txBody>
      </p:sp>
      <p:sp>
        <p:nvSpPr>
          <p:cNvPr id="5" name="TextBox 4">
            <a:extLst>
              <a:ext uri="{FF2B5EF4-FFF2-40B4-BE49-F238E27FC236}">
                <a16:creationId xmlns:a16="http://schemas.microsoft.com/office/drawing/2014/main" id="{DAF835DE-6184-C714-6202-24FADF691ECC}"/>
              </a:ext>
            </a:extLst>
          </p:cNvPr>
          <p:cNvSpPr txBox="1"/>
          <p:nvPr/>
        </p:nvSpPr>
        <p:spPr>
          <a:xfrm>
            <a:off x="621992" y="3479739"/>
            <a:ext cx="1130718" cy="323165"/>
          </a:xfrm>
          <a:prstGeom prst="rect">
            <a:avLst/>
          </a:prstGeom>
          <a:noFill/>
        </p:spPr>
        <p:txBody>
          <a:bodyPr wrap="square" lIns="0" rIns="0" rtlCol="0" anchor="b">
            <a:spAutoFit/>
          </a:bodyPr>
          <a:lstStyle/>
          <a:p>
            <a:pPr algn="r"/>
            <a:r>
              <a:rPr lang="en-US" sz="1500" b="1" noProof="1">
                <a:solidFill>
                  <a:srgbClr val="805AAB"/>
                </a:solidFill>
              </a:rPr>
              <a:t>Lorem Ipsum</a:t>
            </a:r>
          </a:p>
        </p:txBody>
      </p:sp>
      <p:sp>
        <p:nvSpPr>
          <p:cNvPr id="8" name="TextBox 7">
            <a:extLst>
              <a:ext uri="{FF2B5EF4-FFF2-40B4-BE49-F238E27FC236}">
                <a16:creationId xmlns:a16="http://schemas.microsoft.com/office/drawing/2014/main" id="{60C54912-685E-158B-B73F-0791497965F4}"/>
              </a:ext>
            </a:extLst>
          </p:cNvPr>
          <p:cNvSpPr txBox="1"/>
          <p:nvPr/>
        </p:nvSpPr>
        <p:spPr>
          <a:xfrm>
            <a:off x="7313536" y="2993171"/>
            <a:ext cx="1130718" cy="323165"/>
          </a:xfrm>
          <a:prstGeom prst="rect">
            <a:avLst/>
          </a:prstGeom>
          <a:noFill/>
        </p:spPr>
        <p:txBody>
          <a:bodyPr wrap="square" lIns="0" rIns="0" rtlCol="0" anchor="b">
            <a:spAutoFit/>
          </a:bodyPr>
          <a:lstStyle/>
          <a:p>
            <a:r>
              <a:rPr lang="en-US" sz="1500" b="1" noProof="1">
                <a:solidFill>
                  <a:srgbClr val="805AAB"/>
                </a:solidFill>
              </a:rPr>
              <a:t>Lorem Ipsum</a:t>
            </a:r>
          </a:p>
        </p:txBody>
      </p:sp>
      <p:sp>
        <p:nvSpPr>
          <p:cNvPr id="9" name="TextBox 8">
            <a:extLst>
              <a:ext uri="{FF2B5EF4-FFF2-40B4-BE49-F238E27FC236}">
                <a16:creationId xmlns:a16="http://schemas.microsoft.com/office/drawing/2014/main" id="{0B893BFF-ABFA-3EBA-63F0-562AF341915E}"/>
              </a:ext>
            </a:extLst>
          </p:cNvPr>
          <p:cNvSpPr txBox="1"/>
          <p:nvPr/>
        </p:nvSpPr>
        <p:spPr>
          <a:xfrm>
            <a:off x="7313536" y="2512869"/>
            <a:ext cx="1130718" cy="323165"/>
          </a:xfrm>
          <a:prstGeom prst="rect">
            <a:avLst/>
          </a:prstGeom>
          <a:noFill/>
        </p:spPr>
        <p:txBody>
          <a:bodyPr wrap="square" lIns="0" rIns="0" rtlCol="0" anchor="b">
            <a:spAutoFit/>
          </a:bodyPr>
          <a:lstStyle/>
          <a:p>
            <a:r>
              <a:rPr lang="en-US" sz="1500" b="1" noProof="1">
                <a:solidFill>
                  <a:schemeClr val="accent2"/>
                </a:solidFill>
              </a:rPr>
              <a:t>Lorem Ipsum</a:t>
            </a:r>
          </a:p>
        </p:txBody>
      </p:sp>
      <p:sp>
        <p:nvSpPr>
          <p:cNvPr id="10" name="TextBox 9">
            <a:extLst>
              <a:ext uri="{FF2B5EF4-FFF2-40B4-BE49-F238E27FC236}">
                <a16:creationId xmlns:a16="http://schemas.microsoft.com/office/drawing/2014/main" id="{1737126B-8CD9-ECF5-F0C2-F546CBEBA346}"/>
              </a:ext>
            </a:extLst>
          </p:cNvPr>
          <p:cNvSpPr txBox="1"/>
          <p:nvPr/>
        </p:nvSpPr>
        <p:spPr>
          <a:xfrm>
            <a:off x="7313536" y="2068190"/>
            <a:ext cx="1130718" cy="323165"/>
          </a:xfrm>
          <a:prstGeom prst="rect">
            <a:avLst/>
          </a:prstGeom>
          <a:noFill/>
        </p:spPr>
        <p:txBody>
          <a:bodyPr wrap="square" lIns="0" rIns="0" rtlCol="0" anchor="b">
            <a:spAutoFit/>
          </a:bodyPr>
          <a:lstStyle/>
          <a:p>
            <a:r>
              <a:rPr lang="en-US" sz="1500" b="1" noProof="1">
                <a:solidFill>
                  <a:schemeClr val="accent5"/>
                </a:solidFill>
              </a:rPr>
              <a:t>Lorem Ipsum</a:t>
            </a:r>
          </a:p>
        </p:txBody>
      </p:sp>
      <p:sp>
        <p:nvSpPr>
          <p:cNvPr id="15" name="TextBox 68">
            <a:extLst>
              <a:ext uri="{FF2B5EF4-FFF2-40B4-BE49-F238E27FC236}">
                <a16:creationId xmlns:a16="http://schemas.microsoft.com/office/drawing/2014/main" id="{0FFE420F-EE39-A1C3-A718-525A13BEC46A}"/>
              </a:ext>
            </a:extLst>
          </p:cNvPr>
          <p:cNvSpPr txBox="1"/>
          <p:nvPr/>
        </p:nvSpPr>
        <p:spPr>
          <a:xfrm>
            <a:off x="6275650" y="3866482"/>
            <a:ext cx="2194560" cy="923330"/>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900" noProof="1">
                <a:solidFill>
                  <a:schemeClr val="bg2"/>
                </a:solidFill>
              </a:rPr>
              <a:t>Lorem ipsum dolor sit amet, nibh est. A magna maecenas, quam magna nec quis, lorem nunc. Suspendisse viverra sodales mauris, cras pharetra proin egestas arcu erat dolor, at amet. Velit ut scelerisque, purus leo tincidunt turpis, eget posuere turpis felis eget orci.</a:t>
            </a:r>
          </a:p>
        </p:txBody>
      </p:sp>
      <p:sp>
        <p:nvSpPr>
          <p:cNvPr id="17" name="TextBox 71">
            <a:extLst>
              <a:ext uri="{FF2B5EF4-FFF2-40B4-BE49-F238E27FC236}">
                <a16:creationId xmlns:a16="http://schemas.microsoft.com/office/drawing/2014/main" id="{23140D54-2A34-84C6-B7B2-D06F2FB1EA89}"/>
              </a:ext>
            </a:extLst>
          </p:cNvPr>
          <p:cNvSpPr txBox="1"/>
          <p:nvPr/>
        </p:nvSpPr>
        <p:spPr>
          <a:xfrm>
            <a:off x="698003" y="2165769"/>
            <a:ext cx="2194560" cy="923330"/>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900" noProof="1">
                <a:solidFill>
                  <a:schemeClr val="bg2"/>
                </a:solidFill>
              </a:rPr>
              <a:t>Lorem ipsum dolor sit amet, nibh est. A magna maecenas, quam magna nec quis, lorem nunc. Suspendisse viverra sodales mauris, cras pharetra proin egestas arcu erat dolor, at amet. Velit ut scelerisque, purus leo tincidunt turpis, eget posuere turpis felis eget orci.</a:t>
            </a:r>
          </a:p>
        </p:txBody>
      </p:sp>
      <p:sp>
        <p:nvSpPr>
          <p:cNvPr id="18" name="Freeform: Shape 17">
            <a:extLst>
              <a:ext uri="{FF2B5EF4-FFF2-40B4-BE49-F238E27FC236}">
                <a16:creationId xmlns:a16="http://schemas.microsoft.com/office/drawing/2014/main" id="{1833E1B7-0F94-E06F-CAA8-D61A4E5B72E2}"/>
              </a:ext>
            </a:extLst>
          </p:cNvPr>
          <p:cNvSpPr/>
          <p:nvPr/>
        </p:nvSpPr>
        <p:spPr>
          <a:xfrm>
            <a:off x="1886004" y="3046837"/>
            <a:ext cx="5367982" cy="762962"/>
          </a:xfrm>
          <a:custGeom>
            <a:avLst/>
            <a:gdLst>
              <a:gd name="connsiteX0" fmla="*/ 135128 w 5367982"/>
              <a:gd name="connsiteY0" fmla="*/ 465678 h 762962"/>
              <a:gd name="connsiteX1" fmla="*/ 135128 w 5367982"/>
              <a:gd name="connsiteY1" fmla="*/ 507858 h 762962"/>
              <a:gd name="connsiteX2" fmla="*/ 173307 w 5367982"/>
              <a:gd name="connsiteY2" fmla="*/ 546026 h 762962"/>
              <a:gd name="connsiteX3" fmla="*/ 1441208 w 5367982"/>
              <a:gd name="connsiteY3" fmla="*/ 546026 h 762962"/>
              <a:gd name="connsiteX4" fmla="*/ 1441208 w 5367982"/>
              <a:gd name="connsiteY4" fmla="*/ 550043 h 762962"/>
              <a:gd name="connsiteX5" fmla="*/ 1467330 w 5367982"/>
              <a:gd name="connsiteY5" fmla="*/ 682614 h 762962"/>
              <a:gd name="connsiteX6" fmla="*/ 173307 w 5367982"/>
              <a:gd name="connsiteY6" fmla="*/ 682614 h 762962"/>
              <a:gd name="connsiteX7" fmla="*/ 135128 w 5367982"/>
              <a:gd name="connsiteY7" fmla="*/ 720778 h 762962"/>
              <a:gd name="connsiteX8" fmla="*/ 135128 w 5367982"/>
              <a:gd name="connsiteY8" fmla="*/ 762962 h 762962"/>
              <a:gd name="connsiteX9" fmla="*/ 10548 w 5367982"/>
              <a:gd name="connsiteY9" fmla="*/ 638424 h 762962"/>
              <a:gd name="connsiteX10" fmla="*/ 10548 w 5367982"/>
              <a:gd name="connsiteY10" fmla="*/ 590217 h 762962"/>
              <a:gd name="connsiteX11" fmla="*/ 5236963 w 5367982"/>
              <a:gd name="connsiteY11" fmla="*/ 0 h 762962"/>
              <a:gd name="connsiteX12" fmla="*/ 5361456 w 5367982"/>
              <a:gd name="connsiteY12" fmla="*/ 124454 h 762962"/>
              <a:gd name="connsiteX13" fmla="*/ 5357442 w 5367982"/>
              <a:gd name="connsiteY13" fmla="*/ 122445 h 762962"/>
              <a:gd name="connsiteX14" fmla="*/ 5357442 w 5367982"/>
              <a:gd name="connsiteY14" fmla="*/ 170624 h 762962"/>
              <a:gd name="connsiteX15" fmla="*/ 5232946 w 5367982"/>
              <a:gd name="connsiteY15" fmla="*/ 295074 h 762962"/>
              <a:gd name="connsiteX16" fmla="*/ 5232946 w 5367982"/>
              <a:gd name="connsiteY16" fmla="*/ 252922 h 762962"/>
              <a:gd name="connsiteX17" fmla="*/ 5194793 w 5367982"/>
              <a:gd name="connsiteY17" fmla="*/ 214784 h 762962"/>
              <a:gd name="connsiteX18" fmla="*/ 3316765 w 5367982"/>
              <a:gd name="connsiteY18" fmla="*/ 214784 h 762962"/>
              <a:gd name="connsiteX19" fmla="*/ 3316765 w 5367982"/>
              <a:gd name="connsiteY19" fmla="*/ 214785 h 762962"/>
              <a:gd name="connsiteX20" fmla="*/ 3132581 w 5367982"/>
              <a:gd name="connsiteY20" fmla="*/ 214785 h 762962"/>
              <a:gd name="connsiteX21" fmla="*/ 3002062 w 5367982"/>
              <a:gd name="connsiteY21" fmla="*/ 289056 h 762962"/>
              <a:gd name="connsiteX22" fmla="*/ 2992022 w 5367982"/>
              <a:gd name="connsiteY22" fmla="*/ 311135 h 762962"/>
              <a:gd name="connsiteX23" fmla="*/ 2981981 w 5367982"/>
              <a:gd name="connsiteY23" fmla="*/ 349272 h 762962"/>
              <a:gd name="connsiteX24" fmla="*/ 2981981 w 5367982"/>
              <a:gd name="connsiteY24" fmla="*/ 358322 h 762962"/>
              <a:gd name="connsiteX25" fmla="*/ 2983908 w 5367982"/>
              <a:gd name="connsiteY25" fmla="*/ 377438 h 762962"/>
              <a:gd name="connsiteX26" fmla="*/ 2686765 w 5367982"/>
              <a:gd name="connsiteY26" fmla="*/ 674581 h 762962"/>
              <a:gd name="connsiteX27" fmla="*/ 2389622 w 5367982"/>
              <a:gd name="connsiteY27" fmla="*/ 377438 h 762962"/>
              <a:gd name="connsiteX28" fmla="*/ 2686765 w 5367982"/>
              <a:gd name="connsiteY28" fmla="*/ 80294 h 762962"/>
              <a:gd name="connsiteX29" fmla="*/ 2689689 w 5367982"/>
              <a:gd name="connsiteY29" fmla="*/ 80589 h 762962"/>
              <a:gd name="connsiteX30" fmla="*/ 2692831 w 5367982"/>
              <a:gd name="connsiteY30" fmla="*/ 80294 h 762962"/>
              <a:gd name="connsiteX31" fmla="*/ 3076572 w 5367982"/>
              <a:gd name="connsiteY31" fmla="*/ 80294 h 762962"/>
              <a:gd name="connsiteX32" fmla="*/ 3076572 w 5367982"/>
              <a:gd name="connsiteY32" fmla="*/ 80294 h 762962"/>
              <a:gd name="connsiteX33" fmla="*/ 5198810 w 5367982"/>
              <a:gd name="connsiteY33" fmla="*/ 80294 h 762962"/>
              <a:gd name="connsiteX34" fmla="*/ 5236963 w 5367982"/>
              <a:gd name="connsiteY34" fmla="*/ 42152 h 76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367982" h="762962">
                <a:moveTo>
                  <a:pt x="135128" y="465678"/>
                </a:moveTo>
                <a:lnTo>
                  <a:pt x="135128" y="507858"/>
                </a:lnTo>
                <a:cubicBezTo>
                  <a:pt x="135128" y="529955"/>
                  <a:pt x="153212" y="546026"/>
                  <a:pt x="173307" y="546026"/>
                </a:cubicBezTo>
                <a:lnTo>
                  <a:pt x="1441208" y="546026"/>
                </a:lnTo>
                <a:lnTo>
                  <a:pt x="1441208" y="550043"/>
                </a:lnTo>
                <a:cubicBezTo>
                  <a:pt x="1447235" y="594234"/>
                  <a:pt x="1455272" y="640434"/>
                  <a:pt x="1467330" y="682614"/>
                </a:cubicBezTo>
                <a:lnTo>
                  <a:pt x="173307" y="682614"/>
                </a:lnTo>
                <a:cubicBezTo>
                  <a:pt x="151202" y="682614"/>
                  <a:pt x="135128" y="700691"/>
                  <a:pt x="135128" y="720778"/>
                </a:cubicBezTo>
                <a:lnTo>
                  <a:pt x="135128" y="762962"/>
                </a:lnTo>
                <a:lnTo>
                  <a:pt x="10548" y="638424"/>
                </a:lnTo>
                <a:cubicBezTo>
                  <a:pt x="-3516" y="624363"/>
                  <a:pt x="-3516" y="604277"/>
                  <a:pt x="10548" y="590217"/>
                </a:cubicBezTo>
                <a:close/>
                <a:moveTo>
                  <a:pt x="5236963" y="0"/>
                </a:moveTo>
                <a:lnTo>
                  <a:pt x="5361456" y="124454"/>
                </a:lnTo>
                <a:lnTo>
                  <a:pt x="5357442" y="122445"/>
                </a:lnTo>
                <a:cubicBezTo>
                  <a:pt x="5371496" y="136496"/>
                  <a:pt x="5371496" y="156569"/>
                  <a:pt x="5357442" y="170624"/>
                </a:cubicBezTo>
                <a:lnTo>
                  <a:pt x="5232946" y="295074"/>
                </a:lnTo>
                <a:lnTo>
                  <a:pt x="5232946" y="252922"/>
                </a:lnTo>
                <a:cubicBezTo>
                  <a:pt x="5232946" y="232849"/>
                  <a:pt x="5216883" y="214784"/>
                  <a:pt x="5194793" y="214784"/>
                </a:cubicBezTo>
                <a:lnTo>
                  <a:pt x="3316765" y="214784"/>
                </a:lnTo>
                <a:lnTo>
                  <a:pt x="3316765" y="214785"/>
                </a:lnTo>
                <a:lnTo>
                  <a:pt x="3132581" y="214785"/>
                </a:lnTo>
                <a:cubicBezTo>
                  <a:pt x="3076359" y="214785"/>
                  <a:pt x="3028165" y="244891"/>
                  <a:pt x="3002062" y="289056"/>
                </a:cubicBezTo>
                <a:cubicBezTo>
                  <a:pt x="2998048" y="297084"/>
                  <a:pt x="2996039" y="303107"/>
                  <a:pt x="2992022" y="311135"/>
                </a:cubicBezTo>
                <a:cubicBezTo>
                  <a:pt x="2988008" y="323180"/>
                  <a:pt x="2981981" y="335222"/>
                  <a:pt x="2981981" y="349272"/>
                </a:cubicBezTo>
                <a:lnTo>
                  <a:pt x="2981981" y="358322"/>
                </a:lnTo>
                <a:lnTo>
                  <a:pt x="2983908" y="377438"/>
                </a:lnTo>
                <a:cubicBezTo>
                  <a:pt x="2983908" y="541545"/>
                  <a:pt x="2850873" y="674581"/>
                  <a:pt x="2686765" y="674581"/>
                </a:cubicBezTo>
                <a:cubicBezTo>
                  <a:pt x="2522658" y="674581"/>
                  <a:pt x="2389622" y="541545"/>
                  <a:pt x="2389622" y="377438"/>
                </a:cubicBezTo>
                <a:cubicBezTo>
                  <a:pt x="2389622" y="213330"/>
                  <a:pt x="2522658" y="80294"/>
                  <a:pt x="2686765" y="80294"/>
                </a:cubicBezTo>
                <a:lnTo>
                  <a:pt x="2689689" y="80589"/>
                </a:lnTo>
                <a:lnTo>
                  <a:pt x="2692831" y="80294"/>
                </a:lnTo>
                <a:lnTo>
                  <a:pt x="3076572" y="80294"/>
                </a:lnTo>
                <a:lnTo>
                  <a:pt x="3076572" y="80294"/>
                </a:lnTo>
                <a:lnTo>
                  <a:pt x="5198810" y="80294"/>
                </a:lnTo>
                <a:cubicBezTo>
                  <a:pt x="5218888" y="80294"/>
                  <a:pt x="5236963" y="64234"/>
                  <a:pt x="5236963" y="42152"/>
                </a:cubicBezTo>
                <a:close/>
              </a:path>
            </a:pathLst>
          </a:custGeom>
          <a:solidFill>
            <a:srgbClr val="805AAB"/>
          </a:solidFill>
          <a:ln w="0" cap="flat">
            <a:noFill/>
            <a:prstDash val="solid"/>
            <a:miter/>
          </a:ln>
        </p:spPr>
        <p:txBody>
          <a:bodyPr wrap="square" rtlCol="0" anchor="ctr">
            <a:noAutofit/>
          </a:bodyPr>
          <a:lstStyle/>
          <a:p>
            <a:endParaRPr lang="en-US" sz="1350" dirty="0"/>
          </a:p>
        </p:txBody>
      </p:sp>
      <p:sp>
        <p:nvSpPr>
          <p:cNvPr id="19" name="Freeform: Shape 18">
            <a:extLst>
              <a:ext uri="{FF2B5EF4-FFF2-40B4-BE49-F238E27FC236}">
                <a16:creationId xmlns:a16="http://schemas.microsoft.com/office/drawing/2014/main" id="{543A80E8-C65C-71C8-1F01-BCCDC519AB7A}"/>
              </a:ext>
            </a:extLst>
          </p:cNvPr>
          <p:cNvSpPr/>
          <p:nvPr/>
        </p:nvSpPr>
        <p:spPr>
          <a:xfrm>
            <a:off x="1881983" y="2122512"/>
            <a:ext cx="5378030" cy="2611275"/>
          </a:xfrm>
          <a:custGeom>
            <a:avLst/>
            <a:gdLst>
              <a:gd name="connsiteX0" fmla="*/ 1835039 w 5378030"/>
              <a:gd name="connsiteY0" fmla="*/ 2219584 h 2611275"/>
              <a:gd name="connsiteX1" fmla="*/ 1835039 w 5378030"/>
              <a:gd name="connsiteY1" fmla="*/ 2221590 h 2611275"/>
              <a:gd name="connsiteX2" fmla="*/ 2435835 w 5378030"/>
              <a:gd name="connsiteY2" fmla="*/ 2530927 h 2611275"/>
              <a:gd name="connsiteX3" fmla="*/ 173307 w 5378030"/>
              <a:gd name="connsiteY3" fmla="*/ 2530927 h 2611275"/>
              <a:gd name="connsiteX4" fmla="*/ 135128 w 5378030"/>
              <a:gd name="connsiteY4" fmla="*/ 2569091 h 2611275"/>
              <a:gd name="connsiteX5" fmla="*/ 135128 w 5378030"/>
              <a:gd name="connsiteY5" fmla="*/ 2611275 h 2611275"/>
              <a:gd name="connsiteX6" fmla="*/ 10548 w 5378030"/>
              <a:gd name="connsiteY6" fmla="*/ 2486737 h 2611275"/>
              <a:gd name="connsiteX7" fmla="*/ 10548 w 5378030"/>
              <a:gd name="connsiteY7" fmla="*/ 2438526 h 2611275"/>
              <a:gd name="connsiteX8" fmla="*/ 135128 w 5378030"/>
              <a:gd name="connsiteY8" fmla="*/ 2313991 h 2611275"/>
              <a:gd name="connsiteX9" fmla="*/ 135128 w 5378030"/>
              <a:gd name="connsiteY9" fmla="*/ 2356172 h 2611275"/>
              <a:gd name="connsiteX10" fmla="*/ 173307 w 5378030"/>
              <a:gd name="connsiteY10" fmla="*/ 2394335 h 2611275"/>
              <a:gd name="connsiteX11" fmla="*/ 1682328 w 5378030"/>
              <a:gd name="connsiteY11" fmla="*/ 2394335 h 2611275"/>
              <a:gd name="connsiteX12" fmla="*/ 1835039 w 5378030"/>
              <a:gd name="connsiteY12" fmla="*/ 2219584 h 2611275"/>
              <a:gd name="connsiteX13" fmla="*/ 3468643 w 5378030"/>
              <a:gd name="connsiteY13" fmla="*/ 711072 h 2611275"/>
              <a:gd name="connsiteX14" fmla="*/ 3753968 w 5378030"/>
              <a:gd name="connsiteY14" fmla="*/ 711072 h 2611275"/>
              <a:gd name="connsiteX15" fmla="*/ 3768036 w 5378030"/>
              <a:gd name="connsiteY15" fmla="*/ 739192 h 2611275"/>
              <a:gd name="connsiteX16" fmla="*/ 3860468 w 5378030"/>
              <a:gd name="connsiteY16" fmla="*/ 972198 h 2611275"/>
              <a:gd name="connsiteX17" fmla="*/ 3406349 w 5378030"/>
              <a:gd name="connsiteY17" fmla="*/ 972198 h 2611275"/>
              <a:gd name="connsiteX18" fmla="*/ 3400326 w 5378030"/>
              <a:gd name="connsiteY18" fmla="*/ 960148 h 2611275"/>
              <a:gd name="connsiteX19" fmla="*/ 3366164 w 5378030"/>
              <a:gd name="connsiteY19" fmla="*/ 895871 h 2611275"/>
              <a:gd name="connsiteX20" fmla="*/ 3364154 w 5378030"/>
              <a:gd name="connsiteY20" fmla="*/ 771333 h 2611275"/>
              <a:gd name="connsiteX21" fmla="*/ 3468643 w 5378030"/>
              <a:gd name="connsiteY21" fmla="*/ 711072 h 2611275"/>
              <a:gd name="connsiteX22" fmla="*/ 5242898 w 5378030"/>
              <a:gd name="connsiteY22" fmla="*/ 0 h 2611275"/>
              <a:gd name="connsiteX23" fmla="*/ 5367482 w 5378030"/>
              <a:gd name="connsiteY23" fmla="*/ 124538 h 2611275"/>
              <a:gd name="connsiteX24" fmla="*/ 5367482 w 5378030"/>
              <a:gd name="connsiteY24" fmla="*/ 118512 h 2611275"/>
              <a:gd name="connsiteX25" fmla="*/ 5367482 w 5378030"/>
              <a:gd name="connsiteY25" fmla="*/ 166719 h 2611275"/>
              <a:gd name="connsiteX26" fmla="*/ 5242898 w 5378030"/>
              <a:gd name="connsiteY26" fmla="*/ 291257 h 2611275"/>
              <a:gd name="connsiteX27" fmla="*/ 5242898 w 5378030"/>
              <a:gd name="connsiteY27" fmla="*/ 249077 h 2611275"/>
              <a:gd name="connsiteX28" fmla="*/ 5204719 w 5378030"/>
              <a:gd name="connsiteY28" fmla="*/ 210909 h 2611275"/>
              <a:gd name="connsiteX29" fmla="*/ 3695699 w 5378030"/>
              <a:gd name="connsiteY29" fmla="*/ 210909 h 2611275"/>
              <a:gd name="connsiteX30" fmla="*/ 3542987 w 5378030"/>
              <a:gd name="connsiteY30" fmla="*/ 385665 h 2611275"/>
              <a:gd name="connsiteX31" fmla="*/ 3551024 w 5378030"/>
              <a:gd name="connsiteY31" fmla="*/ 419812 h 2611275"/>
              <a:gd name="connsiteX32" fmla="*/ 3581166 w 5378030"/>
              <a:gd name="connsiteY32" fmla="*/ 470029 h 2611275"/>
              <a:gd name="connsiteX33" fmla="*/ 3613314 w 5378030"/>
              <a:gd name="connsiteY33" fmla="*/ 506186 h 2611275"/>
              <a:gd name="connsiteX34" fmla="*/ 2699062 w 5378030"/>
              <a:gd name="connsiteY34" fmla="*/ 506186 h 2611275"/>
              <a:gd name="connsiteX35" fmla="*/ 2124388 w 5378030"/>
              <a:gd name="connsiteY35" fmla="*/ 745216 h 2611275"/>
              <a:gd name="connsiteX36" fmla="*/ 1893313 w 5378030"/>
              <a:gd name="connsiteY36" fmla="*/ 1301619 h 2611275"/>
              <a:gd name="connsiteX37" fmla="*/ 1905366 w 5378030"/>
              <a:gd name="connsiteY37" fmla="*/ 1438207 h 2611275"/>
              <a:gd name="connsiteX38" fmla="*/ 1909383 w 5378030"/>
              <a:gd name="connsiteY38" fmla="*/ 1454277 h 2611275"/>
              <a:gd name="connsiteX39" fmla="*/ 1913403 w 5378030"/>
              <a:gd name="connsiteY39" fmla="*/ 1470348 h 2611275"/>
              <a:gd name="connsiteX40" fmla="*/ 1955599 w 5378030"/>
              <a:gd name="connsiteY40" fmla="*/ 1602919 h 2611275"/>
              <a:gd name="connsiteX41" fmla="*/ 1963640 w 5378030"/>
              <a:gd name="connsiteY41" fmla="*/ 1618990 h 2611275"/>
              <a:gd name="connsiteX42" fmla="*/ 1971677 w 5378030"/>
              <a:gd name="connsiteY42" fmla="*/ 1635060 h 2611275"/>
              <a:gd name="connsiteX43" fmla="*/ 1977703 w 5378030"/>
              <a:gd name="connsiteY43" fmla="*/ 1647110 h 2611275"/>
              <a:gd name="connsiteX44" fmla="*/ 2046020 w 5378030"/>
              <a:gd name="connsiteY44" fmla="*/ 1759594 h 2611275"/>
              <a:gd name="connsiteX45" fmla="*/ 2064105 w 5378030"/>
              <a:gd name="connsiteY45" fmla="*/ 1781691 h 2611275"/>
              <a:gd name="connsiteX46" fmla="*/ 2490087 w 5378030"/>
              <a:gd name="connsiteY46" fmla="*/ 2062905 h 2611275"/>
              <a:gd name="connsiteX47" fmla="*/ 2572472 w 5378030"/>
              <a:gd name="connsiteY47" fmla="*/ 2078975 h 2611275"/>
              <a:gd name="connsiteX48" fmla="*/ 2689015 w 5378030"/>
              <a:gd name="connsiteY48" fmla="*/ 2087008 h 2611275"/>
              <a:gd name="connsiteX49" fmla="*/ 2753311 w 5378030"/>
              <a:gd name="connsiteY49" fmla="*/ 2085002 h 2611275"/>
              <a:gd name="connsiteX50" fmla="*/ 3480697 w 5378030"/>
              <a:gd name="connsiteY50" fmla="*/ 1339783 h 2611275"/>
              <a:gd name="connsiteX51" fmla="*/ 3470654 w 5378030"/>
              <a:gd name="connsiteY51" fmla="*/ 1165031 h 2611275"/>
              <a:gd name="connsiteX52" fmla="*/ 3902663 w 5378030"/>
              <a:gd name="connsiteY52" fmla="*/ 1165031 h 2611275"/>
              <a:gd name="connsiteX53" fmla="*/ 3906680 w 5378030"/>
              <a:gd name="connsiteY53" fmla="*/ 1369913 h 2611275"/>
              <a:gd name="connsiteX54" fmla="*/ 2749295 w 5378030"/>
              <a:gd name="connsiteY54" fmla="*/ 2514857 h 2611275"/>
              <a:gd name="connsiteX55" fmla="*/ 2748081 w 5378030"/>
              <a:gd name="connsiteY55" fmla="*/ 2514857 h 2611275"/>
              <a:gd name="connsiteX56" fmla="*/ 2687005 w 5378030"/>
              <a:gd name="connsiteY56" fmla="*/ 2514857 h 2611275"/>
              <a:gd name="connsiteX57" fmla="*/ 1766722 w 5378030"/>
              <a:gd name="connsiteY57" fmla="*/ 2095045 h 2611275"/>
              <a:gd name="connsiteX58" fmla="*/ 1752658 w 5378030"/>
              <a:gd name="connsiteY58" fmla="*/ 2078975 h 2611275"/>
              <a:gd name="connsiteX59" fmla="*/ 1738591 w 5378030"/>
              <a:gd name="connsiteY59" fmla="*/ 2062905 h 2611275"/>
              <a:gd name="connsiteX60" fmla="*/ 1644152 w 5378030"/>
              <a:gd name="connsiteY60" fmla="*/ 1930333 h 2611275"/>
              <a:gd name="connsiteX61" fmla="*/ 1634105 w 5378030"/>
              <a:gd name="connsiteY61" fmla="*/ 1914263 h 2611275"/>
              <a:gd name="connsiteX62" fmla="*/ 1624058 w 5378030"/>
              <a:gd name="connsiteY62" fmla="*/ 1898196 h 2611275"/>
              <a:gd name="connsiteX63" fmla="*/ 1607980 w 5378030"/>
              <a:gd name="connsiteY63" fmla="*/ 1870072 h 2611275"/>
              <a:gd name="connsiteX64" fmla="*/ 1513542 w 5378030"/>
              <a:gd name="connsiteY64" fmla="*/ 1637066 h 2611275"/>
              <a:gd name="connsiteX65" fmla="*/ 1509525 w 5378030"/>
              <a:gd name="connsiteY65" fmla="*/ 1621000 h 2611275"/>
              <a:gd name="connsiteX66" fmla="*/ 1505505 w 5378030"/>
              <a:gd name="connsiteY66" fmla="*/ 1604929 h 2611275"/>
              <a:gd name="connsiteX67" fmla="*/ 1479387 w 5378030"/>
              <a:gd name="connsiteY67" fmla="*/ 1472358 h 2611275"/>
              <a:gd name="connsiteX68" fmla="*/ 1477373 w 5378030"/>
              <a:gd name="connsiteY68" fmla="*/ 1456288 h 2611275"/>
              <a:gd name="connsiteX69" fmla="*/ 1475367 w 5378030"/>
              <a:gd name="connsiteY69" fmla="*/ 1440217 h 2611275"/>
              <a:gd name="connsiteX70" fmla="*/ 1467326 w 5378030"/>
              <a:gd name="connsiteY70" fmla="*/ 1317689 h 2611275"/>
              <a:gd name="connsiteX71" fmla="*/ 2705089 w 5378030"/>
              <a:gd name="connsiteY71" fmla="*/ 80348 h 2611275"/>
              <a:gd name="connsiteX72" fmla="*/ 5204719 w 5378030"/>
              <a:gd name="connsiteY72" fmla="*/ 80348 h 2611275"/>
              <a:gd name="connsiteX73" fmla="*/ 5242898 w 5378030"/>
              <a:gd name="connsiteY73" fmla="*/ 42180 h 2611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378030" h="2611275">
                <a:moveTo>
                  <a:pt x="1835039" y="2219584"/>
                </a:moveTo>
                <a:lnTo>
                  <a:pt x="1835039" y="2221590"/>
                </a:lnTo>
                <a:cubicBezTo>
                  <a:pt x="2005835" y="2380275"/>
                  <a:pt x="2212800" y="2484726"/>
                  <a:pt x="2435835" y="2530927"/>
                </a:cubicBezTo>
                <a:lnTo>
                  <a:pt x="173307" y="2530927"/>
                </a:lnTo>
                <a:cubicBezTo>
                  <a:pt x="151202" y="2530927"/>
                  <a:pt x="135128" y="2549004"/>
                  <a:pt x="135128" y="2569091"/>
                </a:cubicBezTo>
                <a:lnTo>
                  <a:pt x="135128" y="2611275"/>
                </a:lnTo>
                <a:lnTo>
                  <a:pt x="10548" y="2486737"/>
                </a:lnTo>
                <a:cubicBezTo>
                  <a:pt x="-3516" y="2472673"/>
                  <a:pt x="-3516" y="2452590"/>
                  <a:pt x="10548" y="2438526"/>
                </a:cubicBezTo>
                <a:lnTo>
                  <a:pt x="135128" y="2313991"/>
                </a:lnTo>
                <a:lnTo>
                  <a:pt x="135128" y="2356172"/>
                </a:lnTo>
                <a:cubicBezTo>
                  <a:pt x="135128" y="2378269"/>
                  <a:pt x="153212" y="2394335"/>
                  <a:pt x="173307" y="2394335"/>
                </a:cubicBezTo>
                <a:lnTo>
                  <a:pt x="1682328" y="2394335"/>
                </a:lnTo>
                <a:cubicBezTo>
                  <a:pt x="1782796" y="2394335"/>
                  <a:pt x="1847097" y="2303948"/>
                  <a:pt x="1835039" y="2219584"/>
                </a:cubicBezTo>
                <a:close/>
                <a:moveTo>
                  <a:pt x="3468643" y="711072"/>
                </a:moveTo>
                <a:lnTo>
                  <a:pt x="3753968" y="711072"/>
                </a:lnTo>
                <a:cubicBezTo>
                  <a:pt x="3757989" y="721116"/>
                  <a:pt x="3764016" y="729149"/>
                  <a:pt x="3768036" y="739192"/>
                </a:cubicBezTo>
                <a:cubicBezTo>
                  <a:pt x="3806211" y="813513"/>
                  <a:pt x="3838363" y="889844"/>
                  <a:pt x="3860468" y="972198"/>
                </a:cubicBezTo>
                <a:lnTo>
                  <a:pt x="3406349" y="972198"/>
                </a:lnTo>
                <a:cubicBezTo>
                  <a:pt x="3404343" y="968182"/>
                  <a:pt x="3400326" y="964165"/>
                  <a:pt x="3400326" y="960148"/>
                </a:cubicBezTo>
                <a:cubicBezTo>
                  <a:pt x="3390279" y="938051"/>
                  <a:pt x="3378221" y="915958"/>
                  <a:pt x="3366164" y="895871"/>
                </a:cubicBezTo>
                <a:cubicBezTo>
                  <a:pt x="3342053" y="855697"/>
                  <a:pt x="3342053" y="809496"/>
                  <a:pt x="3364154" y="771333"/>
                </a:cubicBezTo>
                <a:cubicBezTo>
                  <a:pt x="3386259" y="733169"/>
                  <a:pt x="3424437" y="711072"/>
                  <a:pt x="3468643" y="711072"/>
                </a:cubicBezTo>
                <a:close/>
                <a:moveTo>
                  <a:pt x="5242898" y="0"/>
                </a:moveTo>
                <a:lnTo>
                  <a:pt x="5367482" y="124538"/>
                </a:lnTo>
                <a:lnTo>
                  <a:pt x="5367482" y="118512"/>
                </a:lnTo>
                <a:cubicBezTo>
                  <a:pt x="5381546" y="132572"/>
                  <a:pt x="5381546" y="152659"/>
                  <a:pt x="5367482" y="166719"/>
                </a:cubicBezTo>
                <a:lnTo>
                  <a:pt x="5242898" y="291257"/>
                </a:lnTo>
                <a:lnTo>
                  <a:pt x="5242898" y="249077"/>
                </a:lnTo>
                <a:cubicBezTo>
                  <a:pt x="5242898" y="228990"/>
                  <a:pt x="5226824" y="210909"/>
                  <a:pt x="5204719" y="210909"/>
                </a:cubicBezTo>
                <a:lnTo>
                  <a:pt x="3695699" y="210909"/>
                </a:lnTo>
                <a:cubicBezTo>
                  <a:pt x="3595230" y="210909"/>
                  <a:pt x="3530933" y="299294"/>
                  <a:pt x="3542987" y="385665"/>
                </a:cubicBezTo>
                <a:cubicBezTo>
                  <a:pt x="3542987" y="397718"/>
                  <a:pt x="3547008" y="409768"/>
                  <a:pt x="3551024" y="419812"/>
                </a:cubicBezTo>
                <a:cubicBezTo>
                  <a:pt x="3557051" y="437888"/>
                  <a:pt x="3567098" y="453959"/>
                  <a:pt x="3581166" y="470029"/>
                </a:cubicBezTo>
                <a:cubicBezTo>
                  <a:pt x="3593224" y="482083"/>
                  <a:pt x="3603267" y="494133"/>
                  <a:pt x="3613314" y="506186"/>
                </a:cubicBezTo>
                <a:lnTo>
                  <a:pt x="2699062" y="506186"/>
                </a:lnTo>
                <a:cubicBezTo>
                  <a:pt x="2486071" y="506186"/>
                  <a:pt x="2277096" y="592557"/>
                  <a:pt x="2124388" y="745216"/>
                </a:cubicBezTo>
                <a:cubicBezTo>
                  <a:pt x="1975693" y="895868"/>
                  <a:pt x="1893313" y="1094727"/>
                  <a:pt x="1893313" y="1301619"/>
                </a:cubicBezTo>
                <a:cubicBezTo>
                  <a:pt x="1893313" y="1349826"/>
                  <a:pt x="1897329" y="1394017"/>
                  <a:pt x="1905366" y="1438207"/>
                </a:cubicBezTo>
                <a:cubicBezTo>
                  <a:pt x="1907376" y="1442228"/>
                  <a:pt x="1909383" y="1448251"/>
                  <a:pt x="1909383" y="1454277"/>
                </a:cubicBezTo>
                <a:cubicBezTo>
                  <a:pt x="1911397" y="1458294"/>
                  <a:pt x="1913403" y="1464321"/>
                  <a:pt x="1913403" y="1470348"/>
                </a:cubicBezTo>
                <a:cubicBezTo>
                  <a:pt x="1923451" y="1514538"/>
                  <a:pt x="1937514" y="1560739"/>
                  <a:pt x="1955599" y="1602919"/>
                </a:cubicBezTo>
                <a:cubicBezTo>
                  <a:pt x="1959619" y="1606936"/>
                  <a:pt x="1961629" y="1612963"/>
                  <a:pt x="1963640" y="1618990"/>
                </a:cubicBezTo>
                <a:cubicBezTo>
                  <a:pt x="1965646" y="1623006"/>
                  <a:pt x="1969666" y="1629033"/>
                  <a:pt x="1971677" y="1635060"/>
                </a:cubicBezTo>
                <a:cubicBezTo>
                  <a:pt x="1973687" y="1639077"/>
                  <a:pt x="1975693" y="1643093"/>
                  <a:pt x="1977703" y="1647110"/>
                </a:cubicBezTo>
                <a:cubicBezTo>
                  <a:pt x="1997798" y="1687284"/>
                  <a:pt x="2019899" y="1723441"/>
                  <a:pt x="2046020" y="1759594"/>
                </a:cubicBezTo>
                <a:cubicBezTo>
                  <a:pt x="2052051" y="1765621"/>
                  <a:pt x="2058078" y="1773658"/>
                  <a:pt x="2064105" y="1781691"/>
                </a:cubicBezTo>
                <a:cubicBezTo>
                  <a:pt x="2170600" y="1918283"/>
                  <a:pt x="2319292" y="2018714"/>
                  <a:pt x="2490087" y="2062905"/>
                </a:cubicBezTo>
                <a:cubicBezTo>
                  <a:pt x="2516209" y="2068932"/>
                  <a:pt x="2544340" y="2074958"/>
                  <a:pt x="2572472" y="2078975"/>
                </a:cubicBezTo>
                <a:cubicBezTo>
                  <a:pt x="2610647" y="2085002"/>
                  <a:pt x="2648826" y="2087008"/>
                  <a:pt x="2689015" y="2087008"/>
                </a:cubicBezTo>
                <a:cubicBezTo>
                  <a:pt x="2711116" y="2087008"/>
                  <a:pt x="2731211" y="2085002"/>
                  <a:pt x="2753311" y="2085002"/>
                </a:cubicBezTo>
                <a:cubicBezTo>
                  <a:pt x="3145136" y="2054871"/>
                  <a:pt x="3458596" y="1733484"/>
                  <a:pt x="3480697" y="1339783"/>
                </a:cubicBezTo>
                <a:cubicBezTo>
                  <a:pt x="3482707" y="1281532"/>
                  <a:pt x="3480697" y="1223282"/>
                  <a:pt x="3470654" y="1165031"/>
                </a:cubicBezTo>
                <a:lnTo>
                  <a:pt x="3902663" y="1165031"/>
                </a:lnTo>
                <a:cubicBezTo>
                  <a:pt x="3908690" y="1231315"/>
                  <a:pt x="3910700" y="1299609"/>
                  <a:pt x="3906680" y="1369913"/>
                </a:cubicBezTo>
                <a:cubicBezTo>
                  <a:pt x="3868501" y="1986577"/>
                  <a:pt x="3368175" y="2484726"/>
                  <a:pt x="2749295" y="2514857"/>
                </a:cubicBezTo>
                <a:lnTo>
                  <a:pt x="2748081" y="2514857"/>
                </a:lnTo>
                <a:cubicBezTo>
                  <a:pt x="2730261" y="2514857"/>
                  <a:pt x="2709987" y="2514857"/>
                  <a:pt x="2687005" y="2514857"/>
                </a:cubicBezTo>
                <a:cubicBezTo>
                  <a:pt x="2319292" y="2514857"/>
                  <a:pt x="1989757" y="2352155"/>
                  <a:pt x="1766722" y="2095045"/>
                </a:cubicBezTo>
                <a:cubicBezTo>
                  <a:pt x="1762702" y="2091029"/>
                  <a:pt x="1756675" y="2085002"/>
                  <a:pt x="1752658" y="2078975"/>
                </a:cubicBezTo>
                <a:cubicBezTo>
                  <a:pt x="1746628" y="2074958"/>
                  <a:pt x="1742611" y="2068932"/>
                  <a:pt x="1738591" y="2062905"/>
                </a:cubicBezTo>
                <a:cubicBezTo>
                  <a:pt x="1704432" y="2020724"/>
                  <a:pt x="1672284" y="1976534"/>
                  <a:pt x="1644152" y="1930333"/>
                </a:cubicBezTo>
                <a:cubicBezTo>
                  <a:pt x="1640132" y="1926317"/>
                  <a:pt x="1638122" y="1920290"/>
                  <a:pt x="1634105" y="1914263"/>
                </a:cubicBezTo>
                <a:cubicBezTo>
                  <a:pt x="1630089" y="1910246"/>
                  <a:pt x="1628075" y="1904219"/>
                  <a:pt x="1624058" y="1898196"/>
                </a:cubicBezTo>
                <a:cubicBezTo>
                  <a:pt x="1618027" y="1888153"/>
                  <a:pt x="1614011" y="1880116"/>
                  <a:pt x="1607980" y="1870072"/>
                </a:cubicBezTo>
                <a:cubicBezTo>
                  <a:pt x="1569805" y="1795752"/>
                  <a:pt x="1537653" y="1719424"/>
                  <a:pt x="1513542" y="1637066"/>
                </a:cubicBezTo>
                <a:cubicBezTo>
                  <a:pt x="1513542" y="1633050"/>
                  <a:pt x="1509525" y="1627023"/>
                  <a:pt x="1509525" y="1621000"/>
                </a:cubicBezTo>
                <a:cubicBezTo>
                  <a:pt x="1507515" y="1616979"/>
                  <a:pt x="1505505" y="1610956"/>
                  <a:pt x="1505505" y="1604929"/>
                </a:cubicBezTo>
                <a:cubicBezTo>
                  <a:pt x="1495457" y="1562745"/>
                  <a:pt x="1485410" y="1518555"/>
                  <a:pt x="1479387" y="1472358"/>
                </a:cubicBezTo>
                <a:cubicBezTo>
                  <a:pt x="1477373" y="1468338"/>
                  <a:pt x="1477373" y="1462315"/>
                  <a:pt x="1477373" y="1456288"/>
                </a:cubicBezTo>
                <a:cubicBezTo>
                  <a:pt x="1475367" y="1452271"/>
                  <a:pt x="1475367" y="1446244"/>
                  <a:pt x="1475367" y="1440217"/>
                </a:cubicBezTo>
                <a:cubicBezTo>
                  <a:pt x="1471346" y="1400044"/>
                  <a:pt x="1467326" y="1357863"/>
                  <a:pt x="1467326" y="1317689"/>
                </a:cubicBezTo>
                <a:cubicBezTo>
                  <a:pt x="1457282" y="634741"/>
                  <a:pt x="2021909" y="80348"/>
                  <a:pt x="2705089" y="80348"/>
                </a:cubicBezTo>
                <a:lnTo>
                  <a:pt x="5204719" y="80348"/>
                </a:lnTo>
                <a:cubicBezTo>
                  <a:pt x="5224814" y="80348"/>
                  <a:pt x="5242898" y="64278"/>
                  <a:pt x="5242898" y="42180"/>
                </a:cubicBezTo>
                <a:close/>
              </a:path>
            </a:pathLst>
          </a:custGeom>
          <a:solidFill>
            <a:schemeClr val="accent5"/>
          </a:solidFill>
          <a:ln w="0" cap="flat">
            <a:noFill/>
            <a:prstDash val="solid"/>
            <a:miter/>
          </a:ln>
        </p:spPr>
        <p:txBody>
          <a:bodyPr wrap="square" rtlCol="0" anchor="ctr">
            <a:noAutofit/>
          </a:bodyPr>
          <a:lstStyle/>
          <a:p>
            <a:endParaRPr lang="en-US" sz="1350"/>
          </a:p>
        </p:txBody>
      </p:sp>
      <p:sp>
        <p:nvSpPr>
          <p:cNvPr id="20" name="Freeform 13">
            <a:extLst>
              <a:ext uri="{FF2B5EF4-FFF2-40B4-BE49-F238E27FC236}">
                <a16:creationId xmlns:a16="http://schemas.microsoft.com/office/drawing/2014/main" id="{3B41FF0B-D9AC-C06F-FB94-C6481892C0C0}"/>
              </a:ext>
            </a:extLst>
          </p:cNvPr>
          <p:cNvSpPr/>
          <p:nvPr/>
        </p:nvSpPr>
        <p:spPr>
          <a:xfrm>
            <a:off x="1881982" y="2584508"/>
            <a:ext cx="5380034" cy="1687283"/>
          </a:xfrm>
          <a:custGeom>
            <a:avLst/>
            <a:gdLst>
              <a:gd name="connsiteX0" fmla="*/ 422093 w 1415789"/>
              <a:gd name="connsiteY0" fmla="*/ 387988 h 444019"/>
              <a:gd name="connsiteX1" fmla="*/ 445888 w 1415789"/>
              <a:gd name="connsiteY1" fmla="*/ 422875 h 444019"/>
              <a:gd name="connsiteX2" fmla="*/ 45607 w 1415789"/>
              <a:gd name="connsiteY2" fmla="*/ 422875 h 444019"/>
              <a:gd name="connsiteX3" fmla="*/ 35560 w 1415789"/>
              <a:gd name="connsiteY3" fmla="*/ 432919 h 444019"/>
              <a:gd name="connsiteX4" fmla="*/ 35560 w 1415789"/>
              <a:gd name="connsiteY4" fmla="*/ 444019 h 444019"/>
              <a:gd name="connsiteX5" fmla="*/ 2776 w 1415789"/>
              <a:gd name="connsiteY5" fmla="*/ 411246 h 444019"/>
              <a:gd name="connsiteX6" fmla="*/ 2776 w 1415789"/>
              <a:gd name="connsiteY6" fmla="*/ 398560 h 444019"/>
              <a:gd name="connsiteX7" fmla="*/ 35560 w 1415789"/>
              <a:gd name="connsiteY7" fmla="*/ 365787 h 444019"/>
              <a:gd name="connsiteX8" fmla="*/ 35560 w 1415789"/>
              <a:gd name="connsiteY8" fmla="*/ 376888 h 444019"/>
              <a:gd name="connsiteX9" fmla="*/ 45607 w 1415789"/>
              <a:gd name="connsiteY9" fmla="*/ 386931 h 444019"/>
              <a:gd name="connsiteX10" fmla="*/ 422093 w 1415789"/>
              <a:gd name="connsiteY10" fmla="*/ 386931 h 444019"/>
              <a:gd name="connsiteX11" fmla="*/ 1412486 w 1415789"/>
              <a:gd name="connsiteY11" fmla="*/ 32773 h 444019"/>
              <a:gd name="connsiteX12" fmla="*/ 1379701 w 1415789"/>
              <a:gd name="connsiteY12" fmla="*/ 0 h 444019"/>
              <a:gd name="connsiteX13" fmla="*/ 1379701 w 1415789"/>
              <a:gd name="connsiteY13" fmla="*/ 11100 h 444019"/>
              <a:gd name="connsiteX14" fmla="*/ 1369654 w 1415789"/>
              <a:gd name="connsiteY14" fmla="*/ 21144 h 444019"/>
              <a:gd name="connsiteX15" fmla="*/ 710803 w 1415789"/>
              <a:gd name="connsiteY15" fmla="*/ 21144 h 444019"/>
              <a:gd name="connsiteX16" fmla="*/ 507754 w 1415789"/>
              <a:gd name="connsiteY16" fmla="*/ 221481 h 444019"/>
              <a:gd name="connsiteX17" fmla="*/ 510927 w 1415789"/>
              <a:gd name="connsiteY17" fmla="*/ 257425 h 444019"/>
              <a:gd name="connsiteX18" fmla="*/ 511985 w 1415789"/>
              <a:gd name="connsiteY18" fmla="*/ 261654 h 444019"/>
              <a:gd name="connsiteX19" fmla="*/ 513042 w 1415789"/>
              <a:gd name="connsiteY19" fmla="*/ 265883 h 444019"/>
              <a:gd name="connsiteX20" fmla="*/ 524675 w 1415789"/>
              <a:gd name="connsiteY20" fmla="*/ 300770 h 444019"/>
              <a:gd name="connsiteX21" fmla="*/ 526791 w 1415789"/>
              <a:gd name="connsiteY21" fmla="*/ 304999 h 444019"/>
              <a:gd name="connsiteX22" fmla="*/ 528905 w 1415789"/>
              <a:gd name="connsiteY22" fmla="*/ 309228 h 444019"/>
              <a:gd name="connsiteX23" fmla="*/ 528905 w 1415789"/>
              <a:gd name="connsiteY23" fmla="*/ 310285 h 444019"/>
              <a:gd name="connsiteX24" fmla="*/ 707102 w 1415789"/>
              <a:gd name="connsiteY24" fmla="*/ 420232 h 444019"/>
              <a:gd name="connsiteX25" fmla="*/ 722965 w 1415789"/>
              <a:gd name="connsiteY25" fmla="*/ 419704 h 444019"/>
              <a:gd name="connsiteX26" fmla="*/ 906449 w 1415789"/>
              <a:gd name="connsiteY26" fmla="*/ 232053 h 444019"/>
              <a:gd name="connsiteX27" fmla="*/ 903805 w 1415789"/>
              <a:gd name="connsiteY27" fmla="*/ 186594 h 444019"/>
              <a:gd name="connsiteX28" fmla="*/ 826076 w 1415789"/>
              <a:gd name="connsiteY28" fmla="*/ 186594 h 444019"/>
              <a:gd name="connsiteX29" fmla="*/ 803867 w 1415789"/>
              <a:gd name="connsiteY29" fmla="*/ 196108 h 444019"/>
              <a:gd name="connsiteX30" fmla="*/ 794878 w 1415789"/>
              <a:gd name="connsiteY30" fmla="*/ 213552 h 444019"/>
              <a:gd name="connsiteX31" fmla="*/ 794878 w 1415789"/>
              <a:gd name="connsiteY31" fmla="*/ 219895 h 444019"/>
              <a:gd name="connsiteX32" fmla="*/ 793821 w 1415789"/>
              <a:gd name="connsiteY32" fmla="*/ 234696 h 444019"/>
              <a:gd name="connsiteX33" fmla="*/ 722437 w 1415789"/>
              <a:gd name="connsiteY33" fmla="*/ 307113 h 444019"/>
              <a:gd name="connsiteX34" fmla="*/ 707631 w 1415789"/>
              <a:gd name="connsiteY34" fmla="*/ 308170 h 444019"/>
              <a:gd name="connsiteX35" fmla="*/ 688066 w 1415789"/>
              <a:gd name="connsiteY35" fmla="*/ 306056 h 444019"/>
              <a:gd name="connsiteX36" fmla="*/ 674318 w 1415789"/>
              <a:gd name="connsiteY36" fmla="*/ 301827 h 444019"/>
              <a:gd name="connsiteX37" fmla="*/ 643649 w 1415789"/>
              <a:gd name="connsiteY37" fmla="*/ 280683 h 444019"/>
              <a:gd name="connsiteX38" fmla="*/ 624084 w 1415789"/>
              <a:gd name="connsiteY38" fmla="*/ 246853 h 444019"/>
              <a:gd name="connsiteX39" fmla="*/ 622498 w 1415789"/>
              <a:gd name="connsiteY39" fmla="*/ 240510 h 444019"/>
              <a:gd name="connsiteX40" fmla="*/ 620912 w 1415789"/>
              <a:gd name="connsiteY40" fmla="*/ 230996 h 444019"/>
              <a:gd name="connsiteX41" fmla="*/ 620912 w 1415789"/>
              <a:gd name="connsiteY41" fmla="*/ 214609 h 444019"/>
              <a:gd name="connsiteX42" fmla="*/ 709746 w 1415789"/>
              <a:gd name="connsiteY42" fmla="*/ 134263 h 444019"/>
              <a:gd name="connsiteX43" fmla="*/ 887414 w 1415789"/>
              <a:gd name="connsiteY43" fmla="*/ 134263 h 444019"/>
              <a:gd name="connsiteX44" fmla="*/ 887414 w 1415789"/>
              <a:gd name="connsiteY44" fmla="*/ 133206 h 444019"/>
              <a:gd name="connsiteX45" fmla="*/ 879482 w 1415789"/>
              <a:gd name="connsiteY45" fmla="*/ 118405 h 444019"/>
              <a:gd name="connsiteX46" fmla="*/ 873666 w 1415789"/>
              <a:gd name="connsiteY46" fmla="*/ 102547 h 444019"/>
              <a:gd name="connsiteX47" fmla="*/ 873666 w 1415789"/>
              <a:gd name="connsiteY47" fmla="*/ 95147 h 444019"/>
              <a:gd name="connsiteX48" fmla="*/ 913852 w 1415789"/>
              <a:gd name="connsiteY48" fmla="*/ 56559 h 444019"/>
              <a:gd name="connsiteX49" fmla="*/ 1370184 w 1415789"/>
              <a:gd name="connsiteY49" fmla="*/ 56559 h 444019"/>
              <a:gd name="connsiteX50" fmla="*/ 1380230 w 1415789"/>
              <a:gd name="connsiteY50" fmla="*/ 66603 h 444019"/>
              <a:gd name="connsiteX51" fmla="*/ 1380230 w 1415789"/>
              <a:gd name="connsiteY51" fmla="*/ 77703 h 444019"/>
              <a:gd name="connsiteX52" fmla="*/ 1413014 w 1415789"/>
              <a:gd name="connsiteY52" fmla="*/ 44931 h 444019"/>
              <a:gd name="connsiteX53" fmla="*/ 1413014 w 1415789"/>
              <a:gd name="connsiteY53" fmla="*/ 32244 h 444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415789" h="444019">
                <a:moveTo>
                  <a:pt x="422093" y="387988"/>
                </a:moveTo>
                <a:cubicBezTo>
                  <a:pt x="429496" y="400146"/>
                  <a:pt x="437428" y="411775"/>
                  <a:pt x="445888" y="422875"/>
                </a:cubicBezTo>
                <a:lnTo>
                  <a:pt x="45607" y="422875"/>
                </a:lnTo>
                <a:cubicBezTo>
                  <a:pt x="39790" y="422875"/>
                  <a:pt x="35560" y="427633"/>
                  <a:pt x="35560" y="432919"/>
                </a:cubicBezTo>
                <a:lnTo>
                  <a:pt x="35560" y="444019"/>
                </a:lnTo>
                <a:lnTo>
                  <a:pt x="2776" y="411246"/>
                </a:lnTo>
                <a:cubicBezTo>
                  <a:pt x="-925" y="407546"/>
                  <a:pt x="-925" y="402260"/>
                  <a:pt x="2776" y="398560"/>
                </a:cubicBezTo>
                <a:lnTo>
                  <a:pt x="35560" y="365787"/>
                </a:lnTo>
                <a:lnTo>
                  <a:pt x="35560" y="376888"/>
                </a:lnTo>
                <a:cubicBezTo>
                  <a:pt x="35560" y="382702"/>
                  <a:pt x="40319" y="386931"/>
                  <a:pt x="45607" y="386931"/>
                </a:cubicBezTo>
                <a:lnTo>
                  <a:pt x="422093" y="386931"/>
                </a:lnTo>
                <a:close/>
                <a:moveTo>
                  <a:pt x="1412486" y="32773"/>
                </a:moveTo>
                <a:lnTo>
                  <a:pt x="1379701" y="0"/>
                </a:lnTo>
                <a:lnTo>
                  <a:pt x="1379701" y="11100"/>
                </a:lnTo>
                <a:cubicBezTo>
                  <a:pt x="1379701" y="16915"/>
                  <a:pt x="1374942" y="21144"/>
                  <a:pt x="1369654" y="21144"/>
                </a:cubicBezTo>
                <a:lnTo>
                  <a:pt x="710803" y="21144"/>
                </a:lnTo>
                <a:cubicBezTo>
                  <a:pt x="600289" y="21144"/>
                  <a:pt x="507226" y="111533"/>
                  <a:pt x="507754" y="221481"/>
                </a:cubicBezTo>
                <a:cubicBezTo>
                  <a:pt x="507754" y="233639"/>
                  <a:pt x="508812" y="245796"/>
                  <a:pt x="510927" y="257425"/>
                </a:cubicBezTo>
                <a:cubicBezTo>
                  <a:pt x="510927" y="259011"/>
                  <a:pt x="510927" y="260597"/>
                  <a:pt x="511985" y="261654"/>
                </a:cubicBezTo>
                <a:cubicBezTo>
                  <a:pt x="511985" y="263240"/>
                  <a:pt x="512513" y="264826"/>
                  <a:pt x="513042" y="265883"/>
                </a:cubicBezTo>
                <a:cubicBezTo>
                  <a:pt x="515686" y="278040"/>
                  <a:pt x="519916" y="289670"/>
                  <a:pt x="524675" y="300770"/>
                </a:cubicBezTo>
                <a:cubicBezTo>
                  <a:pt x="525204" y="302356"/>
                  <a:pt x="525733" y="303942"/>
                  <a:pt x="526791" y="304999"/>
                </a:cubicBezTo>
                <a:cubicBezTo>
                  <a:pt x="527319" y="306585"/>
                  <a:pt x="528376" y="308170"/>
                  <a:pt x="528905" y="309228"/>
                </a:cubicBezTo>
                <a:cubicBezTo>
                  <a:pt x="528905" y="309228"/>
                  <a:pt x="528905" y="309756"/>
                  <a:pt x="528905" y="310285"/>
                </a:cubicBezTo>
                <a:cubicBezTo>
                  <a:pt x="561689" y="375302"/>
                  <a:pt x="629372" y="420232"/>
                  <a:pt x="707102" y="420232"/>
                </a:cubicBezTo>
                <a:cubicBezTo>
                  <a:pt x="784831" y="420232"/>
                  <a:pt x="717678" y="420232"/>
                  <a:pt x="722965" y="419704"/>
                </a:cubicBezTo>
                <a:cubicBezTo>
                  <a:pt x="821846" y="411775"/>
                  <a:pt x="901162" y="330900"/>
                  <a:pt x="906449" y="232053"/>
                </a:cubicBezTo>
                <a:cubicBezTo>
                  <a:pt x="907507" y="216195"/>
                  <a:pt x="906449" y="201394"/>
                  <a:pt x="903805" y="186594"/>
                </a:cubicBezTo>
                <a:lnTo>
                  <a:pt x="826076" y="186594"/>
                </a:lnTo>
                <a:cubicBezTo>
                  <a:pt x="817616" y="186594"/>
                  <a:pt x="809684" y="189765"/>
                  <a:pt x="803867" y="196108"/>
                </a:cubicBezTo>
                <a:cubicBezTo>
                  <a:pt x="799109" y="200866"/>
                  <a:pt x="795936" y="207209"/>
                  <a:pt x="794878" y="213552"/>
                </a:cubicBezTo>
                <a:cubicBezTo>
                  <a:pt x="794878" y="215666"/>
                  <a:pt x="794350" y="217781"/>
                  <a:pt x="794878" y="219895"/>
                </a:cubicBezTo>
                <a:cubicBezTo>
                  <a:pt x="794878" y="224653"/>
                  <a:pt x="794878" y="229939"/>
                  <a:pt x="793821" y="234696"/>
                </a:cubicBezTo>
                <a:cubicBezTo>
                  <a:pt x="788004" y="271169"/>
                  <a:pt x="758921" y="300770"/>
                  <a:pt x="722437" y="307113"/>
                </a:cubicBezTo>
                <a:cubicBezTo>
                  <a:pt x="717678" y="308170"/>
                  <a:pt x="712390" y="308170"/>
                  <a:pt x="707631" y="308170"/>
                </a:cubicBezTo>
                <a:cubicBezTo>
                  <a:pt x="702872" y="308170"/>
                  <a:pt x="694411" y="307113"/>
                  <a:pt x="688066" y="306056"/>
                </a:cubicBezTo>
                <a:cubicBezTo>
                  <a:pt x="683307" y="304999"/>
                  <a:pt x="678548" y="303413"/>
                  <a:pt x="674318" y="301827"/>
                </a:cubicBezTo>
                <a:cubicBezTo>
                  <a:pt x="662685" y="297070"/>
                  <a:pt x="652110" y="289670"/>
                  <a:pt x="643649" y="280683"/>
                </a:cubicBezTo>
                <a:cubicBezTo>
                  <a:pt x="634660" y="270640"/>
                  <a:pt x="628315" y="259540"/>
                  <a:pt x="624084" y="246853"/>
                </a:cubicBezTo>
                <a:cubicBezTo>
                  <a:pt x="623556" y="244739"/>
                  <a:pt x="623027" y="242625"/>
                  <a:pt x="622498" y="240510"/>
                </a:cubicBezTo>
                <a:cubicBezTo>
                  <a:pt x="621970" y="237339"/>
                  <a:pt x="621440" y="234167"/>
                  <a:pt x="620912" y="230996"/>
                </a:cubicBezTo>
                <a:cubicBezTo>
                  <a:pt x="620383" y="225710"/>
                  <a:pt x="620383" y="219895"/>
                  <a:pt x="620912" y="214609"/>
                </a:cubicBezTo>
                <a:cubicBezTo>
                  <a:pt x="624614" y="169679"/>
                  <a:pt x="663214" y="134263"/>
                  <a:pt x="709746" y="134263"/>
                </a:cubicBezTo>
                <a:lnTo>
                  <a:pt x="887414" y="134263"/>
                </a:lnTo>
                <a:cubicBezTo>
                  <a:pt x="887414" y="134263"/>
                  <a:pt x="887414" y="133734"/>
                  <a:pt x="887414" y="133206"/>
                </a:cubicBezTo>
                <a:cubicBezTo>
                  <a:pt x="884770" y="127920"/>
                  <a:pt x="882126" y="123162"/>
                  <a:pt x="879482" y="118405"/>
                </a:cubicBezTo>
                <a:cubicBezTo>
                  <a:pt x="876309" y="113119"/>
                  <a:pt x="874723" y="107833"/>
                  <a:pt x="873666" y="102547"/>
                </a:cubicBezTo>
                <a:cubicBezTo>
                  <a:pt x="873666" y="99904"/>
                  <a:pt x="873666" y="97261"/>
                  <a:pt x="873666" y="95147"/>
                </a:cubicBezTo>
                <a:cubicBezTo>
                  <a:pt x="874723" y="74532"/>
                  <a:pt x="891115" y="56559"/>
                  <a:pt x="913852" y="56559"/>
                </a:cubicBezTo>
                <a:lnTo>
                  <a:pt x="1370184" y="56559"/>
                </a:lnTo>
                <a:cubicBezTo>
                  <a:pt x="1376000" y="56559"/>
                  <a:pt x="1380230" y="61317"/>
                  <a:pt x="1380230" y="66603"/>
                </a:cubicBezTo>
                <a:lnTo>
                  <a:pt x="1380230" y="77703"/>
                </a:lnTo>
                <a:lnTo>
                  <a:pt x="1413014" y="44931"/>
                </a:lnTo>
                <a:cubicBezTo>
                  <a:pt x="1416715" y="41230"/>
                  <a:pt x="1416715" y="35944"/>
                  <a:pt x="1413014" y="32244"/>
                </a:cubicBezTo>
                <a:close/>
              </a:path>
            </a:pathLst>
          </a:custGeom>
          <a:solidFill>
            <a:schemeClr val="accent2"/>
          </a:solidFill>
          <a:ln w="0" cap="flat">
            <a:noFill/>
            <a:prstDash val="solid"/>
            <a:miter/>
          </a:ln>
        </p:spPr>
        <p:txBody>
          <a:bodyPr rtlCol="0" anchor="ctr"/>
          <a:lstStyle/>
          <a:p>
            <a:endParaRPr lang="en-US" sz="1350"/>
          </a:p>
        </p:txBody>
      </p:sp>
      <p:sp>
        <p:nvSpPr>
          <p:cNvPr id="21" name="TextBox 20">
            <a:extLst>
              <a:ext uri="{FF2B5EF4-FFF2-40B4-BE49-F238E27FC236}">
                <a16:creationId xmlns:a16="http://schemas.microsoft.com/office/drawing/2014/main" id="{A3031DA1-7796-74AC-55A4-09B723A53EAE}"/>
              </a:ext>
            </a:extLst>
          </p:cNvPr>
          <p:cNvSpPr txBox="1"/>
          <p:nvPr/>
        </p:nvSpPr>
        <p:spPr>
          <a:xfrm>
            <a:off x="4391502" y="3289648"/>
            <a:ext cx="360997" cy="300082"/>
          </a:xfrm>
          <a:prstGeom prst="rect">
            <a:avLst/>
          </a:prstGeom>
          <a:noFill/>
        </p:spPr>
        <p:txBody>
          <a:bodyPr wrap="none" rtlCol="0">
            <a:spAutoFit/>
          </a:bodyPr>
          <a:lstStyle/>
          <a:p>
            <a:pPr algn="ctr"/>
            <a:r>
              <a:rPr lang="en-US" sz="1350" b="1" dirty="0">
                <a:solidFill>
                  <a:schemeClr val="bg1"/>
                </a:solidFill>
              </a:rPr>
              <a:t>01</a:t>
            </a:r>
          </a:p>
        </p:txBody>
      </p:sp>
      <p:sp>
        <p:nvSpPr>
          <p:cNvPr id="6" name="TextBox 5">
            <a:extLst>
              <a:ext uri="{FF2B5EF4-FFF2-40B4-BE49-F238E27FC236}">
                <a16:creationId xmlns:a16="http://schemas.microsoft.com/office/drawing/2014/main" id="{55655B61-EE5A-9ADC-F7FE-450D07FA9B9D}"/>
              </a:ext>
            </a:extLst>
          </p:cNvPr>
          <p:cNvSpPr txBox="1"/>
          <p:nvPr/>
        </p:nvSpPr>
        <p:spPr>
          <a:xfrm>
            <a:off x="4391502" y="3795558"/>
            <a:ext cx="360997" cy="300082"/>
          </a:xfrm>
          <a:prstGeom prst="rect">
            <a:avLst/>
          </a:prstGeom>
          <a:noFill/>
        </p:spPr>
        <p:txBody>
          <a:bodyPr wrap="none" rtlCol="0">
            <a:spAutoFit/>
          </a:bodyPr>
          <a:lstStyle/>
          <a:p>
            <a:pPr algn="ctr"/>
            <a:r>
              <a:rPr lang="en-US" sz="1350" b="1" dirty="0">
                <a:solidFill>
                  <a:schemeClr val="tx1">
                    <a:lumMod val="85000"/>
                    <a:lumOff val="15000"/>
                  </a:schemeClr>
                </a:solidFill>
              </a:rPr>
              <a:t>02</a:t>
            </a:r>
          </a:p>
        </p:txBody>
      </p:sp>
      <p:sp>
        <p:nvSpPr>
          <p:cNvPr id="7" name="TextBox 6">
            <a:extLst>
              <a:ext uri="{FF2B5EF4-FFF2-40B4-BE49-F238E27FC236}">
                <a16:creationId xmlns:a16="http://schemas.microsoft.com/office/drawing/2014/main" id="{7BDB7370-47D0-C267-ECDC-B65F2D2ACA02}"/>
              </a:ext>
            </a:extLst>
          </p:cNvPr>
          <p:cNvSpPr txBox="1"/>
          <p:nvPr/>
        </p:nvSpPr>
        <p:spPr>
          <a:xfrm>
            <a:off x="4391502" y="4266630"/>
            <a:ext cx="360997" cy="300082"/>
          </a:xfrm>
          <a:prstGeom prst="rect">
            <a:avLst/>
          </a:prstGeom>
          <a:noFill/>
        </p:spPr>
        <p:txBody>
          <a:bodyPr wrap="none" rtlCol="0">
            <a:spAutoFit/>
          </a:bodyPr>
          <a:lstStyle/>
          <a:p>
            <a:pPr algn="ctr"/>
            <a:r>
              <a:rPr lang="en-US" sz="1350" b="1" dirty="0">
                <a:solidFill>
                  <a:schemeClr val="tx1">
                    <a:lumMod val="85000"/>
                    <a:lumOff val="15000"/>
                  </a:schemeClr>
                </a:solidFill>
              </a:rPr>
              <a:t>03</a:t>
            </a:r>
          </a:p>
        </p:txBody>
      </p:sp>
    </p:spTree>
    <p:extLst>
      <p:ext uri="{BB962C8B-B14F-4D97-AF65-F5344CB8AC3E}">
        <p14:creationId xmlns:p14="http://schemas.microsoft.com/office/powerpoint/2010/main" val="764145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10656</TotalTime>
  <Words>304</Words>
  <Application>Microsoft Office PowerPoint</Application>
  <PresentationFormat>On-screen Show (4:3)</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3-Step Opposing Loop Process – Slide Template</vt:lpstr>
      <vt:lpstr>3-Step Opposing Loop Process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3-Step Opposing Loop Process</dc:title>
  <dc:creator>PresentationGO.com</dc:creator>
  <dc:description>© Copyright PresentationGO.com - Do not distribute or sale without written permission.</dc:description>
  <cp:lastModifiedBy>Christophe Barroche</cp:lastModifiedBy>
  <cp:revision>28</cp:revision>
  <dcterms:created xsi:type="dcterms:W3CDTF">2014-11-26T05:14:11Z</dcterms:created>
  <dcterms:modified xsi:type="dcterms:W3CDTF">2024-06-14T22:14:36Z</dcterms:modified>
  <cp:category>Charts &amp; Diagrams</cp:category>
</cp:coreProperties>
</file>