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27" r:id="rId4"/>
    <p:sldId id="33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5AAB"/>
    <a:srgbClr val="F595A6"/>
    <a:srgbClr val="CEBA8B"/>
    <a:srgbClr val="D0BA94"/>
    <a:srgbClr val="941651"/>
    <a:srgbClr val="A26700"/>
    <a:srgbClr val="FF9BA4"/>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47" d="100"/>
          <a:sy n="147" d="100"/>
        </p:scale>
        <p:origin x="150"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05759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789802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E979DDB-B023-AF8D-29B3-2F1C5573B185}"/>
              </a:ext>
            </a:extLst>
          </p:cNvPr>
          <p:cNvSpPr txBox="1"/>
          <p:nvPr userDrawn="1"/>
        </p:nvSpPr>
        <p:spPr>
          <a:xfrm>
            <a:off x="66733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13" name="Group 12">
            <a:extLst>
              <a:ext uri="{FF2B5EF4-FFF2-40B4-BE49-F238E27FC236}">
                <a16:creationId xmlns:a16="http://schemas.microsoft.com/office/drawing/2014/main" id="{258427C8-62F9-5284-EC34-A0C29C904950}"/>
              </a:ext>
            </a:extLst>
          </p:cNvPr>
          <p:cNvGrpSpPr/>
          <p:nvPr userDrawn="1"/>
        </p:nvGrpSpPr>
        <p:grpSpPr>
          <a:xfrm>
            <a:off x="757647" y="1021854"/>
            <a:ext cx="5325710" cy="549583"/>
            <a:chOff x="757647" y="1021854"/>
            <a:chExt cx="5325710" cy="549583"/>
          </a:xfrm>
        </p:grpSpPr>
        <p:sp>
          <p:nvSpPr>
            <p:cNvPr id="3" name="Shape">
              <a:extLst>
                <a:ext uri="{FF2B5EF4-FFF2-40B4-BE49-F238E27FC236}">
                  <a16:creationId xmlns:a16="http://schemas.microsoft.com/office/drawing/2014/main" id="{6341A51E-B330-5634-2944-9901A23126CF}"/>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8520326D-AFDD-5C2F-4A54-B8E06FCD7D7B}"/>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7" name="Shape">
            <a:extLst>
              <a:ext uri="{FF2B5EF4-FFF2-40B4-BE49-F238E27FC236}">
                <a16:creationId xmlns:a16="http://schemas.microsoft.com/office/drawing/2014/main" id="{85FE9508-C2FE-4A5C-8191-E7D6ADA8BF3D}"/>
              </a:ext>
            </a:extLst>
          </p:cNvPr>
          <p:cNvSpPr/>
          <p:nvPr userDrawn="1"/>
        </p:nvSpPr>
        <p:spPr>
          <a:xfrm>
            <a:off x="210595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86E72AED-CA63-0A16-F72B-0AA6AABB2A20}"/>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7" name="TextBox 16">
            <a:extLst>
              <a:ext uri="{FF2B5EF4-FFF2-40B4-BE49-F238E27FC236}">
                <a16:creationId xmlns:a16="http://schemas.microsoft.com/office/drawing/2014/main" id="{47D3A1F8-18A7-8019-CD07-220896CD697A}"/>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8" name="TextBox 17">
            <a:extLst>
              <a:ext uri="{FF2B5EF4-FFF2-40B4-BE49-F238E27FC236}">
                <a16:creationId xmlns:a16="http://schemas.microsoft.com/office/drawing/2014/main" id="{0F4074D3-C15F-86B5-DBBD-330DAE68E803}"/>
              </a:ext>
            </a:extLst>
          </p:cNvPr>
          <p:cNvSpPr txBox="1"/>
          <p:nvPr userDrawn="1"/>
        </p:nvSpPr>
        <p:spPr>
          <a:xfrm>
            <a:off x="66733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www.presentationgo.com/faq/</a:t>
            </a:r>
            <a:endParaRPr lang="en-US" sz="1600" dirty="0">
              <a:solidFill>
                <a:schemeClr val="bg1">
                  <a:alpha val="41000"/>
                </a:schemeClr>
              </a:solidFill>
              <a:latin typeface="+mj-lt"/>
            </a:endParaRPr>
          </a:p>
        </p:txBody>
      </p:sp>
      <p:sp>
        <p:nvSpPr>
          <p:cNvPr id="19" name="TextBox 18">
            <a:extLst>
              <a:ext uri="{FF2B5EF4-FFF2-40B4-BE49-F238E27FC236}">
                <a16:creationId xmlns:a16="http://schemas.microsoft.com/office/drawing/2014/main" id="{77E23E7F-0841-8741-174F-8067480F4402}"/>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8C8D6207-1017-1AFF-E7ED-888C041046B0}"/>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6/14/2024</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2BA966FE-AE84-525A-EC45-DF5AB6D7524A}"/>
              </a:ext>
            </a:extLst>
          </p:cNvPr>
          <p:cNvSpPr/>
          <p:nvPr/>
        </p:nvSpPr>
        <p:spPr>
          <a:xfrm>
            <a:off x="2514672" y="2919449"/>
            <a:ext cx="7157309" cy="1017283"/>
          </a:xfrm>
          <a:custGeom>
            <a:avLst/>
            <a:gdLst>
              <a:gd name="connsiteX0" fmla="*/ 180171 w 7157309"/>
              <a:gd name="connsiteY0" fmla="*/ 620905 h 1017283"/>
              <a:gd name="connsiteX1" fmla="*/ 180171 w 7157309"/>
              <a:gd name="connsiteY1" fmla="*/ 677145 h 1017283"/>
              <a:gd name="connsiteX2" fmla="*/ 231076 w 7157309"/>
              <a:gd name="connsiteY2" fmla="*/ 728035 h 1017283"/>
              <a:gd name="connsiteX3" fmla="*/ 1921611 w 7157309"/>
              <a:gd name="connsiteY3" fmla="*/ 728035 h 1017283"/>
              <a:gd name="connsiteX4" fmla="*/ 1921611 w 7157309"/>
              <a:gd name="connsiteY4" fmla="*/ 733391 h 1017283"/>
              <a:gd name="connsiteX5" fmla="*/ 1956440 w 7157309"/>
              <a:gd name="connsiteY5" fmla="*/ 910153 h 1017283"/>
              <a:gd name="connsiteX6" fmla="*/ 231076 w 7157309"/>
              <a:gd name="connsiteY6" fmla="*/ 910153 h 1017283"/>
              <a:gd name="connsiteX7" fmla="*/ 180171 w 7157309"/>
              <a:gd name="connsiteY7" fmla="*/ 961038 h 1017283"/>
              <a:gd name="connsiteX8" fmla="*/ 180171 w 7157309"/>
              <a:gd name="connsiteY8" fmla="*/ 1017283 h 1017283"/>
              <a:gd name="connsiteX9" fmla="*/ 14064 w 7157309"/>
              <a:gd name="connsiteY9" fmla="*/ 851232 h 1017283"/>
              <a:gd name="connsiteX10" fmla="*/ 14064 w 7157309"/>
              <a:gd name="connsiteY10" fmla="*/ 786956 h 1017283"/>
              <a:gd name="connsiteX11" fmla="*/ 6982618 w 7157309"/>
              <a:gd name="connsiteY11" fmla="*/ 0 h 1017283"/>
              <a:gd name="connsiteX12" fmla="*/ 7148607 w 7157309"/>
              <a:gd name="connsiteY12" fmla="*/ 165939 h 1017283"/>
              <a:gd name="connsiteX13" fmla="*/ 7143255 w 7157309"/>
              <a:gd name="connsiteY13" fmla="*/ 163260 h 1017283"/>
              <a:gd name="connsiteX14" fmla="*/ 7143255 w 7157309"/>
              <a:gd name="connsiteY14" fmla="*/ 227498 h 1017283"/>
              <a:gd name="connsiteX15" fmla="*/ 6977260 w 7157309"/>
              <a:gd name="connsiteY15" fmla="*/ 393433 h 1017283"/>
              <a:gd name="connsiteX16" fmla="*/ 6977260 w 7157309"/>
              <a:gd name="connsiteY16" fmla="*/ 337230 h 1017283"/>
              <a:gd name="connsiteX17" fmla="*/ 6926390 w 7157309"/>
              <a:gd name="connsiteY17" fmla="*/ 286379 h 1017283"/>
              <a:gd name="connsiteX18" fmla="*/ 4422353 w 7157309"/>
              <a:gd name="connsiteY18" fmla="*/ 286379 h 1017283"/>
              <a:gd name="connsiteX19" fmla="*/ 4422353 w 7157309"/>
              <a:gd name="connsiteY19" fmla="*/ 286380 h 1017283"/>
              <a:gd name="connsiteX20" fmla="*/ 4176774 w 7157309"/>
              <a:gd name="connsiteY20" fmla="*/ 286380 h 1017283"/>
              <a:gd name="connsiteX21" fmla="*/ 4002749 w 7157309"/>
              <a:gd name="connsiteY21" fmla="*/ 385408 h 1017283"/>
              <a:gd name="connsiteX22" fmla="*/ 3989361 w 7157309"/>
              <a:gd name="connsiteY22" fmla="*/ 414846 h 1017283"/>
              <a:gd name="connsiteX23" fmla="*/ 3975974 w 7157309"/>
              <a:gd name="connsiteY23" fmla="*/ 465696 h 1017283"/>
              <a:gd name="connsiteX24" fmla="*/ 3975974 w 7157309"/>
              <a:gd name="connsiteY24" fmla="*/ 477763 h 1017283"/>
              <a:gd name="connsiteX25" fmla="*/ 3978544 w 7157309"/>
              <a:gd name="connsiteY25" fmla="*/ 503250 h 1017283"/>
              <a:gd name="connsiteX26" fmla="*/ 3582353 w 7157309"/>
              <a:gd name="connsiteY26" fmla="*/ 899441 h 1017283"/>
              <a:gd name="connsiteX27" fmla="*/ 3186162 w 7157309"/>
              <a:gd name="connsiteY27" fmla="*/ 503250 h 1017283"/>
              <a:gd name="connsiteX28" fmla="*/ 3582353 w 7157309"/>
              <a:gd name="connsiteY28" fmla="*/ 107059 h 1017283"/>
              <a:gd name="connsiteX29" fmla="*/ 3586252 w 7157309"/>
              <a:gd name="connsiteY29" fmla="*/ 107452 h 1017283"/>
              <a:gd name="connsiteX30" fmla="*/ 3590440 w 7157309"/>
              <a:gd name="connsiteY30" fmla="*/ 107059 h 1017283"/>
              <a:gd name="connsiteX31" fmla="*/ 4102095 w 7157309"/>
              <a:gd name="connsiteY31" fmla="*/ 107059 h 1017283"/>
              <a:gd name="connsiteX32" fmla="*/ 4102095 w 7157309"/>
              <a:gd name="connsiteY32" fmla="*/ 107058 h 1017283"/>
              <a:gd name="connsiteX33" fmla="*/ 6931747 w 7157309"/>
              <a:gd name="connsiteY33" fmla="*/ 107058 h 1017283"/>
              <a:gd name="connsiteX34" fmla="*/ 6982618 w 7157309"/>
              <a:gd name="connsiteY34" fmla="*/ 56203 h 10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57309" h="1017283">
                <a:moveTo>
                  <a:pt x="180171" y="620905"/>
                </a:moveTo>
                <a:lnTo>
                  <a:pt x="180171" y="677145"/>
                </a:lnTo>
                <a:cubicBezTo>
                  <a:pt x="180171" y="706608"/>
                  <a:pt x="204283" y="728035"/>
                  <a:pt x="231076" y="728035"/>
                </a:cubicBezTo>
                <a:lnTo>
                  <a:pt x="1921611" y="728035"/>
                </a:lnTo>
                <a:lnTo>
                  <a:pt x="1921611" y="733391"/>
                </a:lnTo>
                <a:cubicBezTo>
                  <a:pt x="1929647" y="792312"/>
                  <a:pt x="1940363" y="853912"/>
                  <a:pt x="1956440" y="910153"/>
                </a:cubicBezTo>
                <a:lnTo>
                  <a:pt x="231076" y="910153"/>
                </a:lnTo>
                <a:cubicBezTo>
                  <a:pt x="201603" y="910153"/>
                  <a:pt x="180171" y="934255"/>
                  <a:pt x="180171" y="961038"/>
                </a:cubicBezTo>
                <a:lnTo>
                  <a:pt x="180171" y="1017283"/>
                </a:lnTo>
                <a:lnTo>
                  <a:pt x="14064" y="851232"/>
                </a:lnTo>
                <a:cubicBezTo>
                  <a:pt x="-4688" y="832485"/>
                  <a:pt x="-4688" y="805703"/>
                  <a:pt x="14064" y="786956"/>
                </a:cubicBezTo>
                <a:close/>
                <a:moveTo>
                  <a:pt x="6982618" y="0"/>
                </a:moveTo>
                <a:lnTo>
                  <a:pt x="7148607" y="165939"/>
                </a:lnTo>
                <a:lnTo>
                  <a:pt x="7143255" y="163260"/>
                </a:lnTo>
                <a:cubicBezTo>
                  <a:pt x="7161994" y="181995"/>
                  <a:pt x="7161994" y="208759"/>
                  <a:pt x="7143255" y="227498"/>
                </a:cubicBezTo>
                <a:lnTo>
                  <a:pt x="6977260" y="393433"/>
                </a:lnTo>
                <a:lnTo>
                  <a:pt x="6977260" y="337230"/>
                </a:lnTo>
                <a:cubicBezTo>
                  <a:pt x="6977260" y="310466"/>
                  <a:pt x="6955843" y="286379"/>
                  <a:pt x="6926390" y="286379"/>
                </a:cubicBezTo>
                <a:lnTo>
                  <a:pt x="4422353" y="286379"/>
                </a:lnTo>
                <a:lnTo>
                  <a:pt x="4422353" y="286380"/>
                </a:lnTo>
                <a:lnTo>
                  <a:pt x="4176774" y="286380"/>
                </a:lnTo>
                <a:cubicBezTo>
                  <a:pt x="4101812" y="286380"/>
                  <a:pt x="4037553" y="326522"/>
                  <a:pt x="4002749" y="385408"/>
                </a:cubicBezTo>
                <a:cubicBezTo>
                  <a:pt x="3997397" y="396111"/>
                  <a:pt x="3994718" y="404142"/>
                  <a:pt x="3989361" y="414846"/>
                </a:cubicBezTo>
                <a:cubicBezTo>
                  <a:pt x="3984010" y="430906"/>
                  <a:pt x="3975974" y="446962"/>
                  <a:pt x="3975974" y="465696"/>
                </a:cubicBezTo>
                <a:lnTo>
                  <a:pt x="3975974" y="477763"/>
                </a:lnTo>
                <a:lnTo>
                  <a:pt x="3978544" y="503250"/>
                </a:lnTo>
                <a:cubicBezTo>
                  <a:pt x="3978544" y="722060"/>
                  <a:pt x="3801163" y="899441"/>
                  <a:pt x="3582353" y="899441"/>
                </a:cubicBezTo>
                <a:cubicBezTo>
                  <a:pt x="3363543" y="899441"/>
                  <a:pt x="3186162" y="722060"/>
                  <a:pt x="3186162" y="503250"/>
                </a:cubicBezTo>
                <a:cubicBezTo>
                  <a:pt x="3186162" y="284440"/>
                  <a:pt x="3363543" y="107059"/>
                  <a:pt x="3582353" y="107059"/>
                </a:cubicBezTo>
                <a:lnTo>
                  <a:pt x="3586252" y="107452"/>
                </a:lnTo>
                <a:lnTo>
                  <a:pt x="3590440" y="107059"/>
                </a:lnTo>
                <a:lnTo>
                  <a:pt x="4102095" y="107059"/>
                </a:lnTo>
                <a:lnTo>
                  <a:pt x="4102095" y="107058"/>
                </a:lnTo>
                <a:lnTo>
                  <a:pt x="6931747" y="107058"/>
                </a:lnTo>
                <a:cubicBezTo>
                  <a:pt x="6958517" y="107058"/>
                  <a:pt x="6982618" y="85646"/>
                  <a:pt x="6982618" y="56203"/>
                </a:cubicBezTo>
                <a:close/>
              </a:path>
            </a:pathLst>
          </a:custGeom>
          <a:solidFill>
            <a:srgbClr val="805AAB"/>
          </a:solidFill>
          <a:ln w="0"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3-Step Opposing Loop Process – Slide Template</a:t>
            </a:r>
          </a:p>
        </p:txBody>
      </p:sp>
      <p:sp>
        <p:nvSpPr>
          <p:cNvPr id="18" name="Freeform: Shape 17">
            <a:extLst>
              <a:ext uri="{FF2B5EF4-FFF2-40B4-BE49-F238E27FC236}">
                <a16:creationId xmlns:a16="http://schemas.microsoft.com/office/drawing/2014/main" id="{332B90EE-14DC-22E2-4BA1-5E1E6BEFFAF1}"/>
              </a:ext>
            </a:extLst>
          </p:cNvPr>
          <p:cNvSpPr/>
          <p:nvPr/>
        </p:nvSpPr>
        <p:spPr>
          <a:xfrm>
            <a:off x="2509310" y="1687014"/>
            <a:ext cx="7170706" cy="3481700"/>
          </a:xfrm>
          <a:custGeom>
            <a:avLst/>
            <a:gdLst>
              <a:gd name="connsiteX0" fmla="*/ 2446719 w 7170706"/>
              <a:gd name="connsiteY0" fmla="*/ 2959445 h 3481700"/>
              <a:gd name="connsiteX1" fmla="*/ 2446719 w 7170706"/>
              <a:gd name="connsiteY1" fmla="*/ 2962120 h 3481700"/>
              <a:gd name="connsiteX2" fmla="*/ 3247779 w 7170706"/>
              <a:gd name="connsiteY2" fmla="*/ 3374570 h 3481700"/>
              <a:gd name="connsiteX3" fmla="*/ 231076 w 7170706"/>
              <a:gd name="connsiteY3" fmla="*/ 3374570 h 3481700"/>
              <a:gd name="connsiteX4" fmla="*/ 180171 w 7170706"/>
              <a:gd name="connsiteY4" fmla="*/ 3425455 h 3481700"/>
              <a:gd name="connsiteX5" fmla="*/ 180171 w 7170706"/>
              <a:gd name="connsiteY5" fmla="*/ 3481700 h 3481700"/>
              <a:gd name="connsiteX6" fmla="*/ 14065 w 7170706"/>
              <a:gd name="connsiteY6" fmla="*/ 3315649 h 3481700"/>
              <a:gd name="connsiteX7" fmla="*/ 14065 w 7170706"/>
              <a:gd name="connsiteY7" fmla="*/ 3251368 h 3481700"/>
              <a:gd name="connsiteX8" fmla="*/ 180171 w 7170706"/>
              <a:gd name="connsiteY8" fmla="*/ 3085322 h 3481700"/>
              <a:gd name="connsiteX9" fmla="*/ 180171 w 7170706"/>
              <a:gd name="connsiteY9" fmla="*/ 3141562 h 3481700"/>
              <a:gd name="connsiteX10" fmla="*/ 231076 w 7170706"/>
              <a:gd name="connsiteY10" fmla="*/ 3192447 h 3481700"/>
              <a:gd name="connsiteX11" fmla="*/ 2243103 w 7170706"/>
              <a:gd name="connsiteY11" fmla="*/ 3192447 h 3481700"/>
              <a:gd name="connsiteX12" fmla="*/ 2446719 w 7170706"/>
              <a:gd name="connsiteY12" fmla="*/ 2959445 h 3481700"/>
              <a:gd name="connsiteX13" fmla="*/ 4624858 w 7170706"/>
              <a:gd name="connsiteY13" fmla="*/ 948097 h 3481700"/>
              <a:gd name="connsiteX14" fmla="*/ 5005291 w 7170706"/>
              <a:gd name="connsiteY14" fmla="*/ 948097 h 3481700"/>
              <a:gd name="connsiteX15" fmla="*/ 5024048 w 7170706"/>
              <a:gd name="connsiteY15" fmla="*/ 985591 h 3481700"/>
              <a:gd name="connsiteX16" fmla="*/ 5147290 w 7170706"/>
              <a:gd name="connsiteY16" fmla="*/ 1296265 h 3481700"/>
              <a:gd name="connsiteX17" fmla="*/ 4541800 w 7170706"/>
              <a:gd name="connsiteY17" fmla="*/ 1296265 h 3481700"/>
              <a:gd name="connsiteX18" fmla="*/ 4533769 w 7170706"/>
              <a:gd name="connsiteY18" fmla="*/ 1280199 h 3481700"/>
              <a:gd name="connsiteX19" fmla="*/ 4488219 w 7170706"/>
              <a:gd name="connsiteY19" fmla="*/ 1194496 h 3481700"/>
              <a:gd name="connsiteX20" fmla="*/ 4485539 w 7170706"/>
              <a:gd name="connsiteY20" fmla="*/ 1028445 h 3481700"/>
              <a:gd name="connsiteX21" fmla="*/ 4624858 w 7170706"/>
              <a:gd name="connsiteY21" fmla="*/ 948097 h 3481700"/>
              <a:gd name="connsiteX22" fmla="*/ 6990530 w 7170706"/>
              <a:gd name="connsiteY22" fmla="*/ 0 h 3481700"/>
              <a:gd name="connsiteX23" fmla="*/ 7156642 w 7170706"/>
              <a:gd name="connsiteY23" fmla="*/ 166051 h 3481700"/>
              <a:gd name="connsiteX24" fmla="*/ 7156642 w 7170706"/>
              <a:gd name="connsiteY24" fmla="*/ 158015 h 3481700"/>
              <a:gd name="connsiteX25" fmla="*/ 7156642 w 7170706"/>
              <a:gd name="connsiteY25" fmla="*/ 222291 h 3481700"/>
              <a:gd name="connsiteX26" fmla="*/ 6990530 w 7170706"/>
              <a:gd name="connsiteY26" fmla="*/ 388342 h 3481700"/>
              <a:gd name="connsiteX27" fmla="*/ 6990530 w 7170706"/>
              <a:gd name="connsiteY27" fmla="*/ 332102 h 3481700"/>
              <a:gd name="connsiteX28" fmla="*/ 6939625 w 7170706"/>
              <a:gd name="connsiteY28" fmla="*/ 281212 h 3481700"/>
              <a:gd name="connsiteX29" fmla="*/ 4927598 w 7170706"/>
              <a:gd name="connsiteY29" fmla="*/ 281212 h 3481700"/>
              <a:gd name="connsiteX30" fmla="*/ 4723983 w 7170706"/>
              <a:gd name="connsiteY30" fmla="*/ 514220 h 3481700"/>
              <a:gd name="connsiteX31" fmla="*/ 4734699 w 7170706"/>
              <a:gd name="connsiteY31" fmla="*/ 559749 h 3481700"/>
              <a:gd name="connsiteX32" fmla="*/ 4774888 w 7170706"/>
              <a:gd name="connsiteY32" fmla="*/ 626705 h 3481700"/>
              <a:gd name="connsiteX33" fmla="*/ 4817752 w 7170706"/>
              <a:gd name="connsiteY33" fmla="*/ 674915 h 3481700"/>
              <a:gd name="connsiteX34" fmla="*/ 3598750 w 7170706"/>
              <a:gd name="connsiteY34" fmla="*/ 674915 h 3481700"/>
              <a:gd name="connsiteX35" fmla="*/ 2832518 w 7170706"/>
              <a:gd name="connsiteY35" fmla="*/ 993621 h 3481700"/>
              <a:gd name="connsiteX36" fmla="*/ 2524417 w 7170706"/>
              <a:gd name="connsiteY36" fmla="*/ 1735492 h 3481700"/>
              <a:gd name="connsiteX37" fmla="*/ 2540488 w 7170706"/>
              <a:gd name="connsiteY37" fmla="*/ 1917610 h 3481700"/>
              <a:gd name="connsiteX38" fmla="*/ 2545844 w 7170706"/>
              <a:gd name="connsiteY38" fmla="*/ 1939037 h 3481700"/>
              <a:gd name="connsiteX39" fmla="*/ 2551204 w 7170706"/>
              <a:gd name="connsiteY39" fmla="*/ 1960464 h 3481700"/>
              <a:gd name="connsiteX40" fmla="*/ 2607465 w 7170706"/>
              <a:gd name="connsiteY40" fmla="*/ 2137226 h 3481700"/>
              <a:gd name="connsiteX41" fmla="*/ 2618186 w 7170706"/>
              <a:gd name="connsiteY41" fmla="*/ 2158653 h 3481700"/>
              <a:gd name="connsiteX42" fmla="*/ 2628902 w 7170706"/>
              <a:gd name="connsiteY42" fmla="*/ 2180080 h 3481700"/>
              <a:gd name="connsiteX43" fmla="*/ 2636938 w 7170706"/>
              <a:gd name="connsiteY43" fmla="*/ 2196146 h 3481700"/>
              <a:gd name="connsiteX44" fmla="*/ 2728027 w 7170706"/>
              <a:gd name="connsiteY44" fmla="*/ 2346126 h 3481700"/>
              <a:gd name="connsiteX45" fmla="*/ 2752139 w 7170706"/>
              <a:gd name="connsiteY45" fmla="*/ 2375589 h 3481700"/>
              <a:gd name="connsiteX46" fmla="*/ 3320116 w 7170706"/>
              <a:gd name="connsiteY46" fmla="*/ 2750540 h 3481700"/>
              <a:gd name="connsiteX47" fmla="*/ 3429963 w 7170706"/>
              <a:gd name="connsiteY47" fmla="*/ 2771967 h 3481700"/>
              <a:gd name="connsiteX48" fmla="*/ 3585353 w 7170706"/>
              <a:gd name="connsiteY48" fmla="*/ 2782678 h 3481700"/>
              <a:gd name="connsiteX49" fmla="*/ 3671082 w 7170706"/>
              <a:gd name="connsiteY49" fmla="*/ 2780003 h 3481700"/>
              <a:gd name="connsiteX50" fmla="*/ 4640929 w 7170706"/>
              <a:gd name="connsiteY50" fmla="*/ 1786377 h 3481700"/>
              <a:gd name="connsiteX51" fmla="*/ 4627538 w 7170706"/>
              <a:gd name="connsiteY51" fmla="*/ 1553375 h 3481700"/>
              <a:gd name="connsiteX52" fmla="*/ 5203551 w 7170706"/>
              <a:gd name="connsiteY52" fmla="*/ 1553375 h 3481700"/>
              <a:gd name="connsiteX53" fmla="*/ 5208906 w 7170706"/>
              <a:gd name="connsiteY53" fmla="*/ 1826551 h 3481700"/>
              <a:gd name="connsiteX54" fmla="*/ 3665726 w 7170706"/>
              <a:gd name="connsiteY54" fmla="*/ 3353143 h 3481700"/>
              <a:gd name="connsiteX55" fmla="*/ 3664107 w 7170706"/>
              <a:gd name="connsiteY55" fmla="*/ 3353143 h 3481700"/>
              <a:gd name="connsiteX56" fmla="*/ 3582673 w 7170706"/>
              <a:gd name="connsiteY56" fmla="*/ 3353143 h 3481700"/>
              <a:gd name="connsiteX57" fmla="*/ 2355630 w 7170706"/>
              <a:gd name="connsiteY57" fmla="*/ 2793394 h 3481700"/>
              <a:gd name="connsiteX58" fmla="*/ 2336878 w 7170706"/>
              <a:gd name="connsiteY58" fmla="*/ 2771967 h 3481700"/>
              <a:gd name="connsiteX59" fmla="*/ 2318121 w 7170706"/>
              <a:gd name="connsiteY59" fmla="*/ 2750540 h 3481700"/>
              <a:gd name="connsiteX60" fmla="*/ 2192203 w 7170706"/>
              <a:gd name="connsiteY60" fmla="*/ 2573778 h 3481700"/>
              <a:gd name="connsiteX61" fmla="*/ 2178807 w 7170706"/>
              <a:gd name="connsiteY61" fmla="*/ 2552351 h 3481700"/>
              <a:gd name="connsiteX62" fmla="*/ 2165410 w 7170706"/>
              <a:gd name="connsiteY62" fmla="*/ 2530929 h 3481700"/>
              <a:gd name="connsiteX63" fmla="*/ 2143973 w 7170706"/>
              <a:gd name="connsiteY63" fmla="*/ 2493430 h 3481700"/>
              <a:gd name="connsiteX64" fmla="*/ 2018056 w 7170706"/>
              <a:gd name="connsiteY64" fmla="*/ 2182755 h 3481700"/>
              <a:gd name="connsiteX65" fmla="*/ 2012700 w 7170706"/>
              <a:gd name="connsiteY65" fmla="*/ 2161333 h 3481700"/>
              <a:gd name="connsiteX66" fmla="*/ 2007340 w 7170706"/>
              <a:gd name="connsiteY66" fmla="*/ 2139906 h 3481700"/>
              <a:gd name="connsiteX67" fmla="*/ 1972516 w 7170706"/>
              <a:gd name="connsiteY67" fmla="*/ 1963144 h 3481700"/>
              <a:gd name="connsiteX68" fmla="*/ 1969831 w 7170706"/>
              <a:gd name="connsiteY68" fmla="*/ 1941717 h 3481700"/>
              <a:gd name="connsiteX69" fmla="*/ 1967156 w 7170706"/>
              <a:gd name="connsiteY69" fmla="*/ 1920290 h 3481700"/>
              <a:gd name="connsiteX70" fmla="*/ 1956434 w 7170706"/>
              <a:gd name="connsiteY70" fmla="*/ 1756919 h 3481700"/>
              <a:gd name="connsiteX71" fmla="*/ 3606785 w 7170706"/>
              <a:gd name="connsiteY71" fmla="*/ 107131 h 3481700"/>
              <a:gd name="connsiteX72" fmla="*/ 6939625 w 7170706"/>
              <a:gd name="connsiteY72" fmla="*/ 107131 h 3481700"/>
              <a:gd name="connsiteX73" fmla="*/ 6990530 w 7170706"/>
              <a:gd name="connsiteY73" fmla="*/ 56240 h 348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7170706" h="3481700">
                <a:moveTo>
                  <a:pt x="2446719" y="2959445"/>
                </a:moveTo>
                <a:lnTo>
                  <a:pt x="2446719" y="2962120"/>
                </a:lnTo>
                <a:cubicBezTo>
                  <a:pt x="2674447" y="3173701"/>
                  <a:pt x="2950399" y="3312969"/>
                  <a:pt x="3247779" y="3374570"/>
                </a:cubicBezTo>
                <a:lnTo>
                  <a:pt x="231076" y="3374570"/>
                </a:lnTo>
                <a:cubicBezTo>
                  <a:pt x="201603" y="3374570"/>
                  <a:pt x="180171" y="3398672"/>
                  <a:pt x="180171" y="3425455"/>
                </a:cubicBezTo>
                <a:lnTo>
                  <a:pt x="180171" y="3481700"/>
                </a:lnTo>
                <a:lnTo>
                  <a:pt x="14065" y="3315649"/>
                </a:lnTo>
                <a:cubicBezTo>
                  <a:pt x="-4688" y="3296897"/>
                  <a:pt x="-4688" y="3270120"/>
                  <a:pt x="14065" y="3251368"/>
                </a:cubicBezTo>
                <a:lnTo>
                  <a:pt x="180171" y="3085322"/>
                </a:lnTo>
                <a:lnTo>
                  <a:pt x="180171" y="3141562"/>
                </a:lnTo>
                <a:cubicBezTo>
                  <a:pt x="180171" y="3171025"/>
                  <a:pt x="204283" y="3192447"/>
                  <a:pt x="231076" y="3192447"/>
                </a:cubicBezTo>
                <a:lnTo>
                  <a:pt x="2243103" y="3192447"/>
                </a:lnTo>
                <a:cubicBezTo>
                  <a:pt x="2377062" y="3192447"/>
                  <a:pt x="2462795" y="3071931"/>
                  <a:pt x="2446719" y="2959445"/>
                </a:cubicBezTo>
                <a:close/>
                <a:moveTo>
                  <a:pt x="4624858" y="948097"/>
                </a:moveTo>
                <a:lnTo>
                  <a:pt x="5005291" y="948097"/>
                </a:lnTo>
                <a:cubicBezTo>
                  <a:pt x="5010652" y="961488"/>
                  <a:pt x="5018687" y="972199"/>
                  <a:pt x="5024048" y="985591"/>
                </a:cubicBezTo>
                <a:cubicBezTo>
                  <a:pt x="5074948" y="1084685"/>
                  <a:pt x="5117817" y="1186460"/>
                  <a:pt x="5147290" y="1296265"/>
                </a:cubicBezTo>
                <a:lnTo>
                  <a:pt x="4541800" y="1296265"/>
                </a:lnTo>
                <a:cubicBezTo>
                  <a:pt x="4539124" y="1290910"/>
                  <a:pt x="4533769" y="1285554"/>
                  <a:pt x="4533769" y="1280199"/>
                </a:cubicBezTo>
                <a:cubicBezTo>
                  <a:pt x="4520372" y="1250736"/>
                  <a:pt x="4504296" y="1221278"/>
                  <a:pt x="4488219" y="1194496"/>
                </a:cubicBezTo>
                <a:cubicBezTo>
                  <a:pt x="4456071" y="1140930"/>
                  <a:pt x="4456071" y="1079330"/>
                  <a:pt x="4485539" y="1028445"/>
                </a:cubicBezTo>
                <a:cubicBezTo>
                  <a:pt x="4515012" y="977560"/>
                  <a:pt x="4565917" y="948097"/>
                  <a:pt x="4624858" y="948097"/>
                </a:cubicBezTo>
                <a:close/>
                <a:moveTo>
                  <a:pt x="6990530" y="0"/>
                </a:moveTo>
                <a:lnTo>
                  <a:pt x="7156642" y="166051"/>
                </a:lnTo>
                <a:lnTo>
                  <a:pt x="7156642" y="158015"/>
                </a:lnTo>
                <a:cubicBezTo>
                  <a:pt x="7175394" y="176762"/>
                  <a:pt x="7175394" y="203545"/>
                  <a:pt x="7156642" y="222291"/>
                </a:cubicBezTo>
                <a:lnTo>
                  <a:pt x="6990530" y="388342"/>
                </a:lnTo>
                <a:lnTo>
                  <a:pt x="6990530" y="332102"/>
                </a:lnTo>
                <a:cubicBezTo>
                  <a:pt x="6990530" y="305319"/>
                  <a:pt x="6969098" y="281212"/>
                  <a:pt x="6939625" y="281212"/>
                </a:cubicBezTo>
                <a:lnTo>
                  <a:pt x="4927598" y="281212"/>
                </a:lnTo>
                <a:cubicBezTo>
                  <a:pt x="4793640" y="281212"/>
                  <a:pt x="4707911" y="399059"/>
                  <a:pt x="4723983" y="514220"/>
                </a:cubicBezTo>
                <a:cubicBezTo>
                  <a:pt x="4723983" y="530291"/>
                  <a:pt x="4729343" y="546358"/>
                  <a:pt x="4734699" y="559749"/>
                </a:cubicBezTo>
                <a:cubicBezTo>
                  <a:pt x="4742735" y="583851"/>
                  <a:pt x="4756131" y="605278"/>
                  <a:pt x="4774888" y="626705"/>
                </a:cubicBezTo>
                <a:cubicBezTo>
                  <a:pt x="4790964" y="642777"/>
                  <a:pt x="4804356" y="658844"/>
                  <a:pt x="4817752" y="674915"/>
                </a:cubicBezTo>
                <a:lnTo>
                  <a:pt x="3598750" y="674915"/>
                </a:lnTo>
                <a:cubicBezTo>
                  <a:pt x="3314761" y="674915"/>
                  <a:pt x="3036128" y="790076"/>
                  <a:pt x="2832518" y="993621"/>
                </a:cubicBezTo>
                <a:cubicBezTo>
                  <a:pt x="2634258" y="1194490"/>
                  <a:pt x="2524417" y="1459636"/>
                  <a:pt x="2524417" y="1735492"/>
                </a:cubicBezTo>
                <a:cubicBezTo>
                  <a:pt x="2524417" y="1799768"/>
                  <a:pt x="2529772" y="1858689"/>
                  <a:pt x="2540488" y="1917610"/>
                </a:cubicBezTo>
                <a:cubicBezTo>
                  <a:pt x="2543168" y="1922970"/>
                  <a:pt x="2545844" y="1931001"/>
                  <a:pt x="2545844" y="1939037"/>
                </a:cubicBezTo>
                <a:cubicBezTo>
                  <a:pt x="2548529" y="1944392"/>
                  <a:pt x="2551204" y="1952428"/>
                  <a:pt x="2551204" y="1960464"/>
                </a:cubicBezTo>
                <a:cubicBezTo>
                  <a:pt x="2564601" y="2019385"/>
                  <a:pt x="2583352" y="2080985"/>
                  <a:pt x="2607465" y="2137226"/>
                </a:cubicBezTo>
                <a:cubicBezTo>
                  <a:pt x="2612825" y="2142581"/>
                  <a:pt x="2615506" y="2150617"/>
                  <a:pt x="2618186" y="2158653"/>
                </a:cubicBezTo>
                <a:cubicBezTo>
                  <a:pt x="2620861" y="2164008"/>
                  <a:pt x="2626222" y="2172044"/>
                  <a:pt x="2628902" y="2180080"/>
                </a:cubicBezTo>
                <a:cubicBezTo>
                  <a:pt x="2631582" y="2185435"/>
                  <a:pt x="2634258" y="2190791"/>
                  <a:pt x="2636938" y="2196146"/>
                </a:cubicBezTo>
                <a:cubicBezTo>
                  <a:pt x="2663731" y="2249712"/>
                  <a:pt x="2693198" y="2297921"/>
                  <a:pt x="2728027" y="2346126"/>
                </a:cubicBezTo>
                <a:cubicBezTo>
                  <a:pt x="2736068" y="2354162"/>
                  <a:pt x="2744104" y="2364878"/>
                  <a:pt x="2752139" y="2375589"/>
                </a:cubicBezTo>
                <a:cubicBezTo>
                  <a:pt x="2894134" y="2557711"/>
                  <a:pt x="3092389" y="2691619"/>
                  <a:pt x="3320116" y="2750540"/>
                </a:cubicBezTo>
                <a:cubicBezTo>
                  <a:pt x="3354945" y="2758576"/>
                  <a:pt x="3392454" y="2766611"/>
                  <a:pt x="3429963" y="2771967"/>
                </a:cubicBezTo>
                <a:cubicBezTo>
                  <a:pt x="3480863" y="2780003"/>
                  <a:pt x="3531768" y="2782678"/>
                  <a:pt x="3585353" y="2782678"/>
                </a:cubicBezTo>
                <a:cubicBezTo>
                  <a:pt x="3614821" y="2782678"/>
                  <a:pt x="3641614" y="2780003"/>
                  <a:pt x="3671082" y="2780003"/>
                </a:cubicBezTo>
                <a:cubicBezTo>
                  <a:pt x="4193514" y="2739829"/>
                  <a:pt x="4611461" y="2311313"/>
                  <a:pt x="4640929" y="1786377"/>
                </a:cubicBezTo>
                <a:cubicBezTo>
                  <a:pt x="4643610" y="1708710"/>
                  <a:pt x="4640929" y="1631042"/>
                  <a:pt x="4627538" y="1553375"/>
                </a:cubicBezTo>
                <a:lnTo>
                  <a:pt x="5203551" y="1553375"/>
                </a:lnTo>
                <a:cubicBezTo>
                  <a:pt x="5211587" y="1641753"/>
                  <a:pt x="5214267" y="1732812"/>
                  <a:pt x="5208906" y="1826551"/>
                </a:cubicBezTo>
                <a:cubicBezTo>
                  <a:pt x="5158001" y="2648770"/>
                  <a:pt x="4490899" y="3312969"/>
                  <a:pt x="3665726" y="3353143"/>
                </a:cubicBezTo>
                <a:lnTo>
                  <a:pt x="3664107" y="3353143"/>
                </a:lnTo>
                <a:cubicBezTo>
                  <a:pt x="3640348" y="3353143"/>
                  <a:pt x="3613316" y="3353143"/>
                  <a:pt x="3582673" y="3353143"/>
                </a:cubicBezTo>
                <a:cubicBezTo>
                  <a:pt x="3092389" y="3353143"/>
                  <a:pt x="2653009" y="3136207"/>
                  <a:pt x="2355630" y="2793394"/>
                </a:cubicBezTo>
                <a:cubicBezTo>
                  <a:pt x="2350269" y="2788038"/>
                  <a:pt x="2342233" y="2780003"/>
                  <a:pt x="2336878" y="2771967"/>
                </a:cubicBezTo>
                <a:cubicBezTo>
                  <a:pt x="2328837" y="2766611"/>
                  <a:pt x="2323481" y="2758576"/>
                  <a:pt x="2318121" y="2750540"/>
                </a:cubicBezTo>
                <a:cubicBezTo>
                  <a:pt x="2272576" y="2694299"/>
                  <a:pt x="2229712" y="2635379"/>
                  <a:pt x="2192203" y="2573778"/>
                </a:cubicBezTo>
                <a:cubicBezTo>
                  <a:pt x="2186843" y="2568422"/>
                  <a:pt x="2184162" y="2560386"/>
                  <a:pt x="2178807" y="2552351"/>
                </a:cubicBezTo>
                <a:cubicBezTo>
                  <a:pt x="2173451" y="2546995"/>
                  <a:pt x="2170766" y="2538959"/>
                  <a:pt x="2165410" y="2530929"/>
                </a:cubicBezTo>
                <a:cubicBezTo>
                  <a:pt x="2157370" y="2517537"/>
                  <a:pt x="2152014" y="2506821"/>
                  <a:pt x="2143973" y="2493430"/>
                </a:cubicBezTo>
                <a:cubicBezTo>
                  <a:pt x="2093073" y="2394336"/>
                  <a:pt x="2050204" y="2292566"/>
                  <a:pt x="2018056" y="2182755"/>
                </a:cubicBezTo>
                <a:cubicBezTo>
                  <a:pt x="2018056" y="2177400"/>
                  <a:pt x="2012700" y="2169364"/>
                  <a:pt x="2012700" y="2161333"/>
                </a:cubicBezTo>
                <a:cubicBezTo>
                  <a:pt x="2010020" y="2155973"/>
                  <a:pt x="2007340" y="2147942"/>
                  <a:pt x="2007340" y="2139906"/>
                </a:cubicBezTo>
                <a:cubicBezTo>
                  <a:pt x="1993943" y="2083661"/>
                  <a:pt x="1980547" y="2024740"/>
                  <a:pt x="1972516" y="1963144"/>
                </a:cubicBezTo>
                <a:cubicBezTo>
                  <a:pt x="1969831" y="1957784"/>
                  <a:pt x="1969831" y="1949753"/>
                  <a:pt x="1969831" y="1941717"/>
                </a:cubicBezTo>
                <a:cubicBezTo>
                  <a:pt x="1967156" y="1936362"/>
                  <a:pt x="1967156" y="1928326"/>
                  <a:pt x="1967156" y="1920290"/>
                </a:cubicBezTo>
                <a:cubicBezTo>
                  <a:pt x="1961795" y="1866725"/>
                  <a:pt x="1956434" y="1810484"/>
                  <a:pt x="1956434" y="1756919"/>
                </a:cubicBezTo>
                <a:cubicBezTo>
                  <a:pt x="1943043" y="846322"/>
                  <a:pt x="2695879" y="107131"/>
                  <a:pt x="3606785" y="107131"/>
                </a:cubicBezTo>
                <a:lnTo>
                  <a:pt x="6939625" y="107131"/>
                </a:lnTo>
                <a:cubicBezTo>
                  <a:pt x="6966417" y="107131"/>
                  <a:pt x="6990530" y="85703"/>
                  <a:pt x="6990530" y="56240"/>
                </a:cubicBezTo>
                <a:close/>
              </a:path>
            </a:pathLst>
          </a:custGeom>
          <a:solidFill>
            <a:schemeClr val="accent5"/>
          </a:solidFill>
          <a:ln w="0" cap="flat">
            <a:noFill/>
            <a:prstDash val="solid"/>
            <a:miter/>
          </a:ln>
        </p:spPr>
        <p:txBody>
          <a:bodyPr wrap="square" rtlCol="0" anchor="ctr">
            <a:noAutofit/>
          </a:bodyPr>
          <a:lstStyle/>
          <a:p>
            <a:endParaRPr lang="en-US"/>
          </a:p>
        </p:txBody>
      </p:sp>
      <p:sp>
        <p:nvSpPr>
          <p:cNvPr id="14" name="Freeform 13">
            <a:extLst>
              <a:ext uri="{FF2B5EF4-FFF2-40B4-BE49-F238E27FC236}">
                <a16:creationId xmlns:a16="http://schemas.microsoft.com/office/drawing/2014/main" id="{9C01C3A1-B0FE-51FC-9CBC-7D39779A89D1}"/>
              </a:ext>
            </a:extLst>
          </p:cNvPr>
          <p:cNvSpPr/>
          <p:nvPr/>
        </p:nvSpPr>
        <p:spPr>
          <a:xfrm>
            <a:off x="2509310" y="2303009"/>
            <a:ext cx="7173378" cy="2249711"/>
          </a:xfrm>
          <a:custGeom>
            <a:avLst/>
            <a:gdLst>
              <a:gd name="connsiteX0" fmla="*/ 422093 w 1415789"/>
              <a:gd name="connsiteY0" fmla="*/ 387988 h 444019"/>
              <a:gd name="connsiteX1" fmla="*/ 445888 w 1415789"/>
              <a:gd name="connsiteY1" fmla="*/ 422875 h 444019"/>
              <a:gd name="connsiteX2" fmla="*/ 45607 w 1415789"/>
              <a:gd name="connsiteY2" fmla="*/ 422875 h 444019"/>
              <a:gd name="connsiteX3" fmla="*/ 35560 w 1415789"/>
              <a:gd name="connsiteY3" fmla="*/ 432919 h 444019"/>
              <a:gd name="connsiteX4" fmla="*/ 35560 w 1415789"/>
              <a:gd name="connsiteY4" fmla="*/ 444019 h 444019"/>
              <a:gd name="connsiteX5" fmla="*/ 2776 w 1415789"/>
              <a:gd name="connsiteY5" fmla="*/ 411246 h 444019"/>
              <a:gd name="connsiteX6" fmla="*/ 2776 w 1415789"/>
              <a:gd name="connsiteY6" fmla="*/ 398560 h 444019"/>
              <a:gd name="connsiteX7" fmla="*/ 35560 w 1415789"/>
              <a:gd name="connsiteY7" fmla="*/ 365787 h 444019"/>
              <a:gd name="connsiteX8" fmla="*/ 35560 w 1415789"/>
              <a:gd name="connsiteY8" fmla="*/ 376888 h 444019"/>
              <a:gd name="connsiteX9" fmla="*/ 45607 w 1415789"/>
              <a:gd name="connsiteY9" fmla="*/ 386931 h 444019"/>
              <a:gd name="connsiteX10" fmla="*/ 422093 w 1415789"/>
              <a:gd name="connsiteY10" fmla="*/ 386931 h 444019"/>
              <a:gd name="connsiteX11" fmla="*/ 1412486 w 1415789"/>
              <a:gd name="connsiteY11" fmla="*/ 32773 h 444019"/>
              <a:gd name="connsiteX12" fmla="*/ 1379701 w 1415789"/>
              <a:gd name="connsiteY12" fmla="*/ 0 h 444019"/>
              <a:gd name="connsiteX13" fmla="*/ 1379701 w 1415789"/>
              <a:gd name="connsiteY13" fmla="*/ 11100 h 444019"/>
              <a:gd name="connsiteX14" fmla="*/ 1369654 w 1415789"/>
              <a:gd name="connsiteY14" fmla="*/ 21144 h 444019"/>
              <a:gd name="connsiteX15" fmla="*/ 710803 w 1415789"/>
              <a:gd name="connsiteY15" fmla="*/ 21144 h 444019"/>
              <a:gd name="connsiteX16" fmla="*/ 507754 w 1415789"/>
              <a:gd name="connsiteY16" fmla="*/ 221481 h 444019"/>
              <a:gd name="connsiteX17" fmla="*/ 510927 w 1415789"/>
              <a:gd name="connsiteY17" fmla="*/ 257425 h 444019"/>
              <a:gd name="connsiteX18" fmla="*/ 511985 w 1415789"/>
              <a:gd name="connsiteY18" fmla="*/ 261654 h 444019"/>
              <a:gd name="connsiteX19" fmla="*/ 513042 w 1415789"/>
              <a:gd name="connsiteY19" fmla="*/ 265883 h 444019"/>
              <a:gd name="connsiteX20" fmla="*/ 524675 w 1415789"/>
              <a:gd name="connsiteY20" fmla="*/ 300770 h 444019"/>
              <a:gd name="connsiteX21" fmla="*/ 526791 w 1415789"/>
              <a:gd name="connsiteY21" fmla="*/ 304999 h 444019"/>
              <a:gd name="connsiteX22" fmla="*/ 528905 w 1415789"/>
              <a:gd name="connsiteY22" fmla="*/ 309228 h 444019"/>
              <a:gd name="connsiteX23" fmla="*/ 528905 w 1415789"/>
              <a:gd name="connsiteY23" fmla="*/ 310285 h 444019"/>
              <a:gd name="connsiteX24" fmla="*/ 707102 w 1415789"/>
              <a:gd name="connsiteY24" fmla="*/ 420232 h 444019"/>
              <a:gd name="connsiteX25" fmla="*/ 722965 w 1415789"/>
              <a:gd name="connsiteY25" fmla="*/ 419704 h 444019"/>
              <a:gd name="connsiteX26" fmla="*/ 906449 w 1415789"/>
              <a:gd name="connsiteY26" fmla="*/ 232053 h 444019"/>
              <a:gd name="connsiteX27" fmla="*/ 903805 w 1415789"/>
              <a:gd name="connsiteY27" fmla="*/ 186594 h 444019"/>
              <a:gd name="connsiteX28" fmla="*/ 826076 w 1415789"/>
              <a:gd name="connsiteY28" fmla="*/ 186594 h 444019"/>
              <a:gd name="connsiteX29" fmla="*/ 803867 w 1415789"/>
              <a:gd name="connsiteY29" fmla="*/ 196108 h 444019"/>
              <a:gd name="connsiteX30" fmla="*/ 794878 w 1415789"/>
              <a:gd name="connsiteY30" fmla="*/ 213552 h 444019"/>
              <a:gd name="connsiteX31" fmla="*/ 794878 w 1415789"/>
              <a:gd name="connsiteY31" fmla="*/ 219895 h 444019"/>
              <a:gd name="connsiteX32" fmla="*/ 793821 w 1415789"/>
              <a:gd name="connsiteY32" fmla="*/ 234696 h 444019"/>
              <a:gd name="connsiteX33" fmla="*/ 722437 w 1415789"/>
              <a:gd name="connsiteY33" fmla="*/ 307113 h 444019"/>
              <a:gd name="connsiteX34" fmla="*/ 707631 w 1415789"/>
              <a:gd name="connsiteY34" fmla="*/ 308170 h 444019"/>
              <a:gd name="connsiteX35" fmla="*/ 688066 w 1415789"/>
              <a:gd name="connsiteY35" fmla="*/ 306056 h 444019"/>
              <a:gd name="connsiteX36" fmla="*/ 674318 w 1415789"/>
              <a:gd name="connsiteY36" fmla="*/ 301827 h 444019"/>
              <a:gd name="connsiteX37" fmla="*/ 643649 w 1415789"/>
              <a:gd name="connsiteY37" fmla="*/ 280683 h 444019"/>
              <a:gd name="connsiteX38" fmla="*/ 624084 w 1415789"/>
              <a:gd name="connsiteY38" fmla="*/ 246853 h 444019"/>
              <a:gd name="connsiteX39" fmla="*/ 622498 w 1415789"/>
              <a:gd name="connsiteY39" fmla="*/ 240510 h 444019"/>
              <a:gd name="connsiteX40" fmla="*/ 620912 w 1415789"/>
              <a:gd name="connsiteY40" fmla="*/ 230996 h 444019"/>
              <a:gd name="connsiteX41" fmla="*/ 620912 w 1415789"/>
              <a:gd name="connsiteY41" fmla="*/ 214609 h 444019"/>
              <a:gd name="connsiteX42" fmla="*/ 709746 w 1415789"/>
              <a:gd name="connsiteY42" fmla="*/ 134263 h 444019"/>
              <a:gd name="connsiteX43" fmla="*/ 887414 w 1415789"/>
              <a:gd name="connsiteY43" fmla="*/ 134263 h 444019"/>
              <a:gd name="connsiteX44" fmla="*/ 887414 w 1415789"/>
              <a:gd name="connsiteY44" fmla="*/ 133206 h 444019"/>
              <a:gd name="connsiteX45" fmla="*/ 879482 w 1415789"/>
              <a:gd name="connsiteY45" fmla="*/ 118405 h 444019"/>
              <a:gd name="connsiteX46" fmla="*/ 873666 w 1415789"/>
              <a:gd name="connsiteY46" fmla="*/ 102547 h 444019"/>
              <a:gd name="connsiteX47" fmla="*/ 873666 w 1415789"/>
              <a:gd name="connsiteY47" fmla="*/ 95147 h 444019"/>
              <a:gd name="connsiteX48" fmla="*/ 913852 w 1415789"/>
              <a:gd name="connsiteY48" fmla="*/ 56559 h 444019"/>
              <a:gd name="connsiteX49" fmla="*/ 1370184 w 1415789"/>
              <a:gd name="connsiteY49" fmla="*/ 56559 h 444019"/>
              <a:gd name="connsiteX50" fmla="*/ 1380230 w 1415789"/>
              <a:gd name="connsiteY50" fmla="*/ 66603 h 444019"/>
              <a:gd name="connsiteX51" fmla="*/ 1380230 w 1415789"/>
              <a:gd name="connsiteY51" fmla="*/ 77703 h 444019"/>
              <a:gd name="connsiteX52" fmla="*/ 1413014 w 1415789"/>
              <a:gd name="connsiteY52" fmla="*/ 44931 h 444019"/>
              <a:gd name="connsiteX53" fmla="*/ 1413014 w 1415789"/>
              <a:gd name="connsiteY53" fmla="*/ 32244 h 44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15789" h="444019">
                <a:moveTo>
                  <a:pt x="422093" y="387988"/>
                </a:moveTo>
                <a:cubicBezTo>
                  <a:pt x="429496" y="400146"/>
                  <a:pt x="437428" y="411775"/>
                  <a:pt x="445888" y="422875"/>
                </a:cubicBezTo>
                <a:lnTo>
                  <a:pt x="45607" y="422875"/>
                </a:lnTo>
                <a:cubicBezTo>
                  <a:pt x="39790" y="422875"/>
                  <a:pt x="35560" y="427633"/>
                  <a:pt x="35560" y="432919"/>
                </a:cubicBezTo>
                <a:lnTo>
                  <a:pt x="35560" y="444019"/>
                </a:lnTo>
                <a:lnTo>
                  <a:pt x="2776" y="411246"/>
                </a:lnTo>
                <a:cubicBezTo>
                  <a:pt x="-925" y="407546"/>
                  <a:pt x="-925" y="402260"/>
                  <a:pt x="2776" y="398560"/>
                </a:cubicBezTo>
                <a:lnTo>
                  <a:pt x="35560" y="365787"/>
                </a:lnTo>
                <a:lnTo>
                  <a:pt x="35560" y="376888"/>
                </a:lnTo>
                <a:cubicBezTo>
                  <a:pt x="35560" y="382702"/>
                  <a:pt x="40319" y="386931"/>
                  <a:pt x="45607" y="386931"/>
                </a:cubicBezTo>
                <a:lnTo>
                  <a:pt x="422093" y="386931"/>
                </a:lnTo>
                <a:close/>
                <a:moveTo>
                  <a:pt x="1412486" y="32773"/>
                </a:moveTo>
                <a:lnTo>
                  <a:pt x="1379701" y="0"/>
                </a:lnTo>
                <a:lnTo>
                  <a:pt x="1379701" y="11100"/>
                </a:lnTo>
                <a:cubicBezTo>
                  <a:pt x="1379701" y="16915"/>
                  <a:pt x="1374942" y="21144"/>
                  <a:pt x="1369654" y="21144"/>
                </a:cubicBezTo>
                <a:lnTo>
                  <a:pt x="710803" y="21144"/>
                </a:lnTo>
                <a:cubicBezTo>
                  <a:pt x="600289" y="21144"/>
                  <a:pt x="507226" y="111533"/>
                  <a:pt x="507754" y="221481"/>
                </a:cubicBezTo>
                <a:cubicBezTo>
                  <a:pt x="507754" y="233639"/>
                  <a:pt x="508812" y="245796"/>
                  <a:pt x="510927" y="257425"/>
                </a:cubicBezTo>
                <a:cubicBezTo>
                  <a:pt x="510927" y="259011"/>
                  <a:pt x="510927" y="260597"/>
                  <a:pt x="511985" y="261654"/>
                </a:cubicBezTo>
                <a:cubicBezTo>
                  <a:pt x="511985" y="263240"/>
                  <a:pt x="512513" y="264826"/>
                  <a:pt x="513042" y="265883"/>
                </a:cubicBezTo>
                <a:cubicBezTo>
                  <a:pt x="515686" y="278040"/>
                  <a:pt x="519916" y="289670"/>
                  <a:pt x="524675" y="300770"/>
                </a:cubicBezTo>
                <a:cubicBezTo>
                  <a:pt x="525204" y="302356"/>
                  <a:pt x="525733" y="303942"/>
                  <a:pt x="526791" y="304999"/>
                </a:cubicBezTo>
                <a:cubicBezTo>
                  <a:pt x="527319" y="306585"/>
                  <a:pt x="528376" y="308170"/>
                  <a:pt x="528905" y="309228"/>
                </a:cubicBezTo>
                <a:cubicBezTo>
                  <a:pt x="528905" y="309228"/>
                  <a:pt x="528905" y="309756"/>
                  <a:pt x="528905" y="310285"/>
                </a:cubicBezTo>
                <a:cubicBezTo>
                  <a:pt x="561689" y="375302"/>
                  <a:pt x="629372" y="420232"/>
                  <a:pt x="707102" y="420232"/>
                </a:cubicBezTo>
                <a:cubicBezTo>
                  <a:pt x="784831" y="420232"/>
                  <a:pt x="717678" y="420232"/>
                  <a:pt x="722965" y="419704"/>
                </a:cubicBezTo>
                <a:cubicBezTo>
                  <a:pt x="821846" y="411775"/>
                  <a:pt x="901162" y="330900"/>
                  <a:pt x="906449" y="232053"/>
                </a:cubicBezTo>
                <a:cubicBezTo>
                  <a:pt x="907507" y="216195"/>
                  <a:pt x="906449" y="201394"/>
                  <a:pt x="903805" y="186594"/>
                </a:cubicBezTo>
                <a:lnTo>
                  <a:pt x="826076" y="186594"/>
                </a:lnTo>
                <a:cubicBezTo>
                  <a:pt x="817616" y="186594"/>
                  <a:pt x="809684" y="189765"/>
                  <a:pt x="803867" y="196108"/>
                </a:cubicBezTo>
                <a:cubicBezTo>
                  <a:pt x="799109" y="200866"/>
                  <a:pt x="795936" y="207209"/>
                  <a:pt x="794878" y="213552"/>
                </a:cubicBezTo>
                <a:cubicBezTo>
                  <a:pt x="794878" y="215666"/>
                  <a:pt x="794350" y="217781"/>
                  <a:pt x="794878" y="219895"/>
                </a:cubicBezTo>
                <a:cubicBezTo>
                  <a:pt x="794878" y="224653"/>
                  <a:pt x="794878" y="229939"/>
                  <a:pt x="793821" y="234696"/>
                </a:cubicBezTo>
                <a:cubicBezTo>
                  <a:pt x="788004" y="271169"/>
                  <a:pt x="758921" y="300770"/>
                  <a:pt x="722437" y="307113"/>
                </a:cubicBezTo>
                <a:cubicBezTo>
                  <a:pt x="717678" y="308170"/>
                  <a:pt x="712390" y="308170"/>
                  <a:pt x="707631" y="308170"/>
                </a:cubicBezTo>
                <a:cubicBezTo>
                  <a:pt x="702872" y="308170"/>
                  <a:pt x="694411" y="307113"/>
                  <a:pt x="688066" y="306056"/>
                </a:cubicBezTo>
                <a:cubicBezTo>
                  <a:pt x="683307" y="304999"/>
                  <a:pt x="678548" y="303413"/>
                  <a:pt x="674318" y="301827"/>
                </a:cubicBezTo>
                <a:cubicBezTo>
                  <a:pt x="662685" y="297070"/>
                  <a:pt x="652110" y="289670"/>
                  <a:pt x="643649" y="280683"/>
                </a:cubicBezTo>
                <a:cubicBezTo>
                  <a:pt x="634660" y="270640"/>
                  <a:pt x="628315" y="259540"/>
                  <a:pt x="624084" y="246853"/>
                </a:cubicBezTo>
                <a:cubicBezTo>
                  <a:pt x="623556" y="244739"/>
                  <a:pt x="623027" y="242625"/>
                  <a:pt x="622498" y="240510"/>
                </a:cubicBezTo>
                <a:cubicBezTo>
                  <a:pt x="621970" y="237339"/>
                  <a:pt x="621440" y="234167"/>
                  <a:pt x="620912" y="230996"/>
                </a:cubicBezTo>
                <a:cubicBezTo>
                  <a:pt x="620383" y="225710"/>
                  <a:pt x="620383" y="219895"/>
                  <a:pt x="620912" y="214609"/>
                </a:cubicBezTo>
                <a:cubicBezTo>
                  <a:pt x="624614" y="169679"/>
                  <a:pt x="663214" y="134263"/>
                  <a:pt x="709746" y="134263"/>
                </a:cubicBezTo>
                <a:lnTo>
                  <a:pt x="887414" y="134263"/>
                </a:lnTo>
                <a:cubicBezTo>
                  <a:pt x="887414" y="134263"/>
                  <a:pt x="887414" y="133734"/>
                  <a:pt x="887414" y="133206"/>
                </a:cubicBezTo>
                <a:cubicBezTo>
                  <a:pt x="884770" y="127920"/>
                  <a:pt x="882126" y="123162"/>
                  <a:pt x="879482" y="118405"/>
                </a:cubicBezTo>
                <a:cubicBezTo>
                  <a:pt x="876309" y="113119"/>
                  <a:pt x="874723" y="107833"/>
                  <a:pt x="873666" y="102547"/>
                </a:cubicBezTo>
                <a:cubicBezTo>
                  <a:pt x="873666" y="99904"/>
                  <a:pt x="873666" y="97261"/>
                  <a:pt x="873666" y="95147"/>
                </a:cubicBezTo>
                <a:cubicBezTo>
                  <a:pt x="874723" y="74532"/>
                  <a:pt x="891115" y="56559"/>
                  <a:pt x="913852" y="56559"/>
                </a:cubicBezTo>
                <a:lnTo>
                  <a:pt x="1370184" y="56559"/>
                </a:lnTo>
                <a:cubicBezTo>
                  <a:pt x="1376000" y="56559"/>
                  <a:pt x="1380230" y="61317"/>
                  <a:pt x="1380230" y="66603"/>
                </a:cubicBezTo>
                <a:lnTo>
                  <a:pt x="1380230" y="77703"/>
                </a:lnTo>
                <a:lnTo>
                  <a:pt x="1413014" y="44931"/>
                </a:lnTo>
                <a:cubicBezTo>
                  <a:pt x="1416715" y="41230"/>
                  <a:pt x="1416715" y="35944"/>
                  <a:pt x="1413014" y="32244"/>
                </a:cubicBezTo>
                <a:close/>
              </a:path>
            </a:pathLst>
          </a:custGeom>
          <a:solidFill>
            <a:schemeClr val="accent2"/>
          </a:solidFill>
          <a:ln w="0" cap="flat">
            <a:noFill/>
            <a:prstDash val="solid"/>
            <a:miter/>
          </a:ln>
        </p:spPr>
        <p:txBody>
          <a:bodyPr rtlCol="0" anchor="ctr"/>
          <a:lstStyle/>
          <a:p>
            <a:endParaRPr lang="en-US"/>
          </a:p>
        </p:txBody>
      </p:sp>
      <p:sp>
        <p:nvSpPr>
          <p:cNvPr id="28" name="TextBox 27">
            <a:extLst>
              <a:ext uri="{FF2B5EF4-FFF2-40B4-BE49-F238E27FC236}">
                <a16:creationId xmlns:a16="http://schemas.microsoft.com/office/drawing/2014/main" id="{BA5334A5-BE6A-4FFC-E4EB-20373C15981B}"/>
              </a:ext>
            </a:extLst>
          </p:cNvPr>
          <p:cNvSpPr txBox="1"/>
          <p:nvPr/>
        </p:nvSpPr>
        <p:spPr>
          <a:xfrm>
            <a:off x="5886648" y="3243197"/>
            <a:ext cx="418704" cy="369332"/>
          </a:xfrm>
          <a:prstGeom prst="rect">
            <a:avLst/>
          </a:prstGeom>
          <a:noFill/>
        </p:spPr>
        <p:txBody>
          <a:bodyPr wrap="none" rtlCol="0">
            <a:spAutoFit/>
          </a:bodyPr>
          <a:lstStyle/>
          <a:p>
            <a:pPr algn="ctr"/>
            <a:r>
              <a:rPr lang="en-US" b="1" dirty="0">
                <a:solidFill>
                  <a:schemeClr val="bg1"/>
                </a:solidFill>
              </a:rPr>
              <a:t>01</a:t>
            </a:r>
          </a:p>
        </p:txBody>
      </p:sp>
      <p:sp>
        <p:nvSpPr>
          <p:cNvPr id="3" name="TextBox 2">
            <a:extLst>
              <a:ext uri="{FF2B5EF4-FFF2-40B4-BE49-F238E27FC236}">
                <a16:creationId xmlns:a16="http://schemas.microsoft.com/office/drawing/2014/main" id="{87771656-979C-1F30-1C4C-B0C39AF9E61B}"/>
              </a:ext>
            </a:extLst>
          </p:cNvPr>
          <p:cNvSpPr txBox="1"/>
          <p:nvPr/>
        </p:nvSpPr>
        <p:spPr>
          <a:xfrm>
            <a:off x="829322" y="4760736"/>
            <a:ext cx="1507624" cy="400110"/>
          </a:xfrm>
          <a:prstGeom prst="rect">
            <a:avLst/>
          </a:prstGeom>
          <a:noFill/>
        </p:spPr>
        <p:txBody>
          <a:bodyPr wrap="square" lIns="0" rIns="0" rtlCol="0" anchor="b">
            <a:spAutoFit/>
          </a:bodyPr>
          <a:lstStyle/>
          <a:p>
            <a:pPr algn="r"/>
            <a:r>
              <a:rPr lang="en-US" sz="2000" b="1" noProof="1">
                <a:solidFill>
                  <a:schemeClr val="accent5">
                    <a:lumMod val="75000"/>
                  </a:schemeClr>
                </a:solidFill>
              </a:rPr>
              <a:t>Lorem Ipsum</a:t>
            </a:r>
          </a:p>
        </p:txBody>
      </p:sp>
      <p:sp>
        <p:nvSpPr>
          <p:cNvPr id="4" name="TextBox 3">
            <a:extLst>
              <a:ext uri="{FF2B5EF4-FFF2-40B4-BE49-F238E27FC236}">
                <a16:creationId xmlns:a16="http://schemas.microsoft.com/office/drawing/2014/main" id="{86B6758D-8040-B732-07B6-B2472AE82779}"/>
              </a:ext>
            </a:extLst>
          </p:cNvPr>
          <p:cNvSpPr txBox="1"/>
          <p:nvPr/>
        </p:nvSpPr>
        <p:spPr>
          <a:xfrm>
            <a:off x="829322" y="4120334"/>
            <a:ext cx="1507624" cy="400110"/>
          </a:xfrm>
          <a:prstGeom prst="rect">
            <a:avLst/>
          </a:prstGeom>
          <a:noFill/>
        </p:spPr>
        <p:txBody>
          <a:bodyPr wrap="square" lIns="0" rIns="0" rtlCol="0" anchor="b">
            <a:spAutoFit/>
          </a:bodyPr>
          <a:lstStyle/>
          <a:p>
            <a:pPr algn="r"/>
            <a:r>
              <a:rPr lang="en-US" sz="2000" b="1" noProof="1">
                <a:solidFill>
                  <a:schemeClr val="accent2">
                    <a:lumMod val="75000"/>
                  </a:schemeClr>
                </a:solidFill>
              </a:rPr>
              <a:t>Lorem Ipsum</a:t>
            </a:r>
          </a:p>
        </p:txBody>
      </p:sp>
      <p:sp>
        <p:nvSpPr>
          <p:cNvPr id="5" name="TextBox 4">
            <a:extLst>
              <a:ext uri="{FF2B5EF4-FFF2-40B4-BE49-F238E27FC236}">
                <a16:creationId xmlns:a16="http://schemas.microsoft.com/office/drawing/2014/main" id="{DAF835DE-6184-C714-6202-24FADF691ECC}"/>
              </a:ext>
            </a:extLst>
          </p:cNvPr>
          <p:cNvSpPr txBox="1"/>
          <p:nvPr/>
        </p:nvSpPr>
        <p:spPr>
          <a:xfrm>
            <a:off x="829322" y="3527428"/>
            <a:ext cx="1507624" cy="400110"/>
          </a:xfrm>
          <a:prstGeom prst="rect">
            <a:avLst/>
          </a:prstGeom>
          <a:noFill/>
        </p:spPr>
        <p:txBody>
          <a:bodyPr wrap="square" lIns="0" rIns="0" rtlCol="0" anchor="b">
            <a:spAutoFit/>
          </a:bodyPr>
          <a:lstStyle/>
          <a:p>
            <a:pPr algn="r"/>
            <a:r>
              <a:rPr lang="en-US" sz="2000" b="1" noProof="1">
                <a:solidFill>
                  <a:srgbClr val="805AAB"/>
                </a:solidFill>
              </a:rPr>
              <a:t>Lorem Ipsum</a:t>
            </a:r>
          </a:p>
        </p:txBody>
      </p:sp>
      <p:sp>
        <p:nvSpPr>
          <p:cNvPr id="8" name="TextBox 7">
            <a:extLst>
              <a:ext uri="{FF2B5EF4-FFF2-40B4-BE49-F238E27FC236}">
                <a16:creationId xmlns:a16="http://schemas.microsoft.com/office/drawing/2014/main" id="{60C54912-685E-158B-B73F-0791497965F4}"/>
              </a:ext>
            </a:extLst>
          </p:cNvPr>
          <p:cNvSpPr txBox="1"/>
          <p:nvPr/>
        </p:nvSpPr>
        <p:spPr>
          <a:xfrm>
            <a:off x="9751381" y="2878670"/>
            <a:ext cx="1507624" cy="400110"/>
          </a:xfrm>
          <a:prstGeom prst="rect">
            <a:avLst/>
          </a:prstGeom>
          <a:noFill/>
        </p:spPr>
        <p:txBody>
          <a:bodyPr wrap="square" lIns="0" rIns="0" rtlCol="0" anchor="b">
            <a:spAutoFit/>
          </a:bodyPr>
          <a:lstStyle/>
          <a:p>
            <a:r>
              <a:rPr lang="en-US" sz="2000" b="1" noProof="1">
                <a:solidFill>
                  <a:srgbClr val="805AAB"/>
                </a:solidFill>
              </a:rPr>
              <a:t>Lorem Ipsum</a:t>
            </a:r>
          </a:p>
        </p:txBody>
      </p:sp>
      <p:sp>
        <p:nvSpPr>
          <p:cNvPr id="9" name="TextBox 8">
            <a:extLst>
              <a:ext uri="{FF2B5EF4-FFF2-40B4-BE49-F238E27FC236}">
                <a16:creationId xmlns:a16="http://schemas.microsoft.com/office/drawing/2014/main" id="{0B893BFF-ABFA-3EBA-63F0-562AF341915E}"/>
              </a:ext>
            </a:extLst>
          </p:cNvPr>
          <p:cNvSpPr txBox="1"/>
          <p:nvPr/>
        </p:nvSpPr>
        <p:spPr>
          <a:xfrm>
            <a:off x="9751381" y="2238268"/>
            <a:ext cx="1507624" cy="400110"/>
          </a:xfrm>
          <a:prstGeom prst="rect">
            <a:avLst/>
          </a:prstGeom>
          <a:noFill/>
        </p:spPr>
        <p:txBody>
          <a:bodyPr wrap="square" lIns="0" rIns="0" rtlCol="0" anchor="b">
            <a:spAutoFit/>
          </a:bodyPr>
          <a:lstStyle/>
          <a:p>
            <a:r>
              <a:rPr lang="en-US" sz="2000" b="1" noProof="1">
                <a:solidFill>
                  <a:schemeClr val="accent2">
                    <a:lumMod val="75000"/>
                  </a:schemeClr>
                </a:solidFill>
              </a:rPr>
              <a:t>Lorem Ipsum</a:t>
            </a:r>
          </a:p>
        </p:txBody>
      </p:sp>
      <p:sp>
        <p:nvSpPr>
          <p:cNvPr id="10" name="TextBox 9">
            <a:extLst>
              <a:ext uri="{FF2B5EF4-FFF2-40B4-BE49-F238E27FC236}">
                <a16:creationId xmlns:a16="http://schemas.microsoft.com/office/drawing/2014/main" id="{1737126B-8CD9-ECF5-F0C2-F546CBEBA346}"/>
              </a:ext>
            </a:extLst>
          </p:cNvPr>
          <p:cNvSpPr txBox="1"/>
          <p:nvPr/>
        </p:nvSpPr>
        <p:spPr>
          <a:xfrm>
            <a:off x="9751381" y="1645362"/>
            <a:ext cx="1507624" cy="400110"/>
          </a:xfrm>
          <a:prstGeom prst="rect">
            <a:avLst/>
          </a:prstGeom>
          <a:noFill/>
        </p:spPr>
        <p:txBody>
          <a:bodyPr wrap="square" lIns="0" rIns="0" rtlCol="0" anchor="b">
            <a:spAutoFit/>
          </a:bodyPr>
          <a:lstStyle/>
          <a:p>
            <a:r>
              <a:rPr lang="en-US" sz="2000" b="1" noProof="1">
                <a:solidFill>
                  <a:schemeClr val="accent5">
                    <a:lumMod val="75000"/>
                  </a:schemeClr>
                </a:solidFill>
              </a:rPr>
              <a:t>Lorem Ipsum</a:t>
            </a:r>
          </a:p>
        </p:txBody>
      </p:sp>
      <p:sp>
        <p:nvSpPr>
          <p:cNvPr id="15" name="TextBox 68">
            <a:extLst>
              <a:ext uri="{FF2B5EF4-FFF2-40B4-BE49-F238E27FC236}">
                <a16:creationId xmlns:a16="http://schemas.microsoft.com/office/drawing/2014/main" id="{0FFE420F-EE39-A1C3-A718-525A13BEC46A}"/>
              </a:ext>
            </a:extLst>
          </p:cNvPr>
          <p:cNvSpPr txBox="1"/>
          <p:nvPr/>
        </p:nvSpPr>
        <p:spPr>
          <a:xfrm>
            <a:off x="8367533" y="4012309"/>
            <a:ext cx="2926080" cy="120032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17" name="TextBox 71">
            <a:extLst>
              <a:ext uri="{FF2B5EF4-FFF2-40B4-BE49-F238E27FC236}">
                <a16:creationId xmlns:a16="http://schemas.microsoft.com/office/drawing/2014/main" id="{23140D54-2A34-84C6-B7B2-D06F2FB1EA89}"/>
              </a:ext>
            </a:extLst>
          </p:cNvPr>
          <p:cNvSpPr txBox="1"/>
          <p:nvPr/>
        </p:nvSpPr>
        <p:spPr>
          <a:xfrm>
            <a:off x="930671" y="1744692"/>
            <a:ext cx="2926080" cy="120032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20" name="TextBox 19">
            <a:extLst>
              <a:ext uri="{FF2B5EF4-FFF2-40B4-BE49-F238E27FC236}">
                <a16:creationId xmlns:a16="http://schemas.microsoft.com/office/drawing/2014/main" id="{CB4E49CF-2477-9537-5F55-BE58C1E89DB1}"/>
              </a:ext>
            </a:extLst>
          </p:cNvPr>
          <p:cNvSpPr txBox="1"/>
          <p:nvPr/>
        </p:nvSpPr>
        <p:spPr>
          <a:xfrm>
            <a:off x="5886648" y="3960374"/>
            <a:ext cx="418704" cy="369332"/>
          </a:xfrm>
          <a:prstGeom prst="rect">
            <a:avLst/>
          </a:prstGeom>
          <a:noFill/>
        </p:spPr>
        <p:txBody>
          <a:bodyPr wrap="none" rtlCol="0">
            <a:spAutoFit/>
          </a:bodyPr>
          <a:lstStyle/>
          <a:p>
            <a:pPr algn="ctr"/>
            <a:r>
              <a:rPr lang="en-US" b="1" dirty="0">
                <a:solidFill>
                  <a:schemeClr val="tx1">
                    <a:lumMod val="85000"/>
                    <a:lumOff val="15000"/>
                  </a:schemeClr>
                </a:solidFill>
              </a:rPr>
              <a:t>02</a:t>
            </a:r>
          </a:p>
        </p:txBody>
      </p:sp>
      <p:sp>
        <p:nvSpPr>
          <p:cNvPr id="21" name="TextBox 20">
            <a:extLst>
              <a:ext uri="{FF2B5EF4-FFF2-40B4-BE49-F238E27FC236}">
                <a16:creationId xmlns:a16="http://schemas.microsoft.com/office/drawing/2014/main" id="{A5FA3FF0-2579-11F8-F45E-8480269E92CA}"/>
              </a:ext>
            </a:extLst>
          </p:cNvPr>
          <p:cNvSpPr txBox="1"/>
          <p:nvPr/>
        </p:nvSpPr>
        <p:spPr>
          <a:xfrm>
            <a:off x="5886648" y="4566972"/>
            <a:ext cx="418704" cy="369332"/>
          </a:xfrm>
          <a:prstGeom prst="rect">
            <a:avLst/>
          </a:prstGeom>
          <a:noFill/>
        </p:spPr>
        <p:txBody>
          <a:bodyPr wrap="none" rtlCol="0">
            <a:spAutoFit/>
          </a:bodyPr>
          <a:lstStyle/>
          <a:p>
            <a:pPr algn="ctr"/>
            <a:r>
              <a:rPr lang="en-US" b="1" dirty="0">
                <a:solidFill>
                  <a:schemeClr val="tx1">
                    <a:lumMod val="85000"/>
                    <a:lumOff val="15000"/>
                  </a:schemeClr>
                </a:solidFill>
              </a:rPr>
              <a:t>03</a:t>
            </a:r>
          </a:p>
        </p:txBody>
      </p:sp>
    </p:spTree>
    <p:extLst>
      <p:ext uri="{BB962C8B-B14F-4D97-AF65-F5344CB8AC3E}">
        <p14:creationId xmlns:p14="http://schemas.microsoft.com/office/powerpoint/2010/main" val="4053692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3-Step Opposing Loop Process – Slide Template</a:t>
            </a:r>
          </a:p>
        </p:txBody>
      </p:sp>
      <p:sp>
        <p:nvSpPr>
          <p:cNvPr id="3" name="TextBox 2">
            <a:extLst>
              <a:ext uri="{FF2B5EF4-FFF2-40B4-BE49-F238E27FC236}">
                <a16:creationId xmlns:a16="http://schemas.microsoft.com/office/drawing/2014/main" id="{87771656-979C-1F30-1C4C-B0C39AF9E61B}"/>
              </a:ext>
            </a:extLst>
          </p:cNvPr>
          <p:cNvSpPr txBox="1"/>
          <p:nvPr/>
        </p:nvSpPr>
        <p:spPr>
          <a:xfrm>
            <a:off x="829322" y="4760736"/>
            <a:ext cx="1507624" cy="400110"/>
          </a:xfrm>
          <a:prstGeom prst="rect">
            <a:avLst/>
          </a:prstGeom>
          <a:noFill/>
        </p:spPr>
        <p:txBody>
          <a:bodyPr wrap="square" lIns="0" rIns="0" rtlCol="0" anchor="b">
            <a:spAutoFit/>
          </a:bodyPr>
          <a:lstStyle/>
          <a:p>
            <a:pPr algn="r"/>
            <a:r>
              <a:rPr lang="en-US" sz="2000" b="1" noProof="1">
                <a:solidFill>
                  <a:schemeClr val="accent5"/>
                </a:solidFill>
              </a:rPr>
              <a:t>Lorem Ipsum</a:t>
            </a:r>
          </a:p>
        </p:txBody>
      </p:sp>
      <p:sp>
        <p:nvSpPr>
          <p:cNvPr id="4" name="TextBox 3">
            <a:extLst>
              <a:ext uri="{FF2B5EF4-FFF2-40B4-BE49-F238E27FC236}">
                <a16:creationId xmlns:a16="http://schemas.microsoft.com/office/drawing/2014/main" id="{86B6758D-8040-B732-07B6-B2472AE82779}"/>
              </a:ext>
            </a:extLst>
          </p:cNvPr>
          <p:cNvSpPr txBox="1"/>
          <p:nvPr/>
        </p:nvSpPr>
        <p:spPr>
          <a:xfrm>
            <a:off x="829322" y="4120334"/>
            <a:ext cx="1507624" cy="400110"/>
          </a:xfrm>
          <a:prstGeom prst="rect">
            <a:avLst/>
          </a:prstGeom>
          <a:noFill/>
        </p:spPr>
        <p:txBody>
          <a:bodyPr wrap="square" lIns="0" rIns="0" rtlCol="0" anchor="b">
            <a:spAutoFit/>
          </a:bodyPr>
          <a:lstStyle/>
          <a:p>
            <a:pPr algn="r"/>
            <a:r>
              <a:rPr lang="en-US" sz="2000" b="1" noProof="1">
                <a:solidFill>
                  <a:schemeClr val="accent2"/>
                </a:solidFill>
              </a:rPr>
              <a:t>Lorem Ipsum</a:t>
            </a:r>
          </a:p>
        </p:txBody>
      </p:sp>
      <p:sp>
        <p:nvSpPr>
          <p:cNvPr id="5" name="TextBox 4">
            <a:extLst>
              <a:ext uri="{FF2B5EF4-FFF2-40B4-BE49-F238E27FC236}">
                <a16:creationId xmlns:a16="http://schemas.microsoft.com/office/drawing/2014/main" id="{DAF835DE-6184-C714-6202-24FADF691ECC}"/>
              </a:ext>
            </a:extLst>
          </p:cNvPr>
          <p:cNvSpPr txBox="1"/>
          <p:nvPr/>
        </p:nvSpPr>
        <p:spPr>
          <a:xfrm>
            <a:off x="829322" y="3527428"/>
            <a:ext cx="1507624" cy="400110"/>
          </a:xfrm>
          <a:prstGeom prst="rect">
            <a:avLst/>
          </a:prstGeom>
          <a:noFill/>
        </p:spPr>
        <p:txBody>
          <a:bodyPr wrap="square" lIns="0" rIns="0" rtlCol="0" anchor="b">
            <a:spAutoFit/>
          </a:bodyPr>
          <a:lstStyle/>
          <a:p>
            <a:pPr algn="r"/>
            <a:r>
              <a:rPr lang="en-US" sz="2000" b="1" noProof="1">
                <a:solidFill>
                  <a:srgbClr val="805AAB"/>
                </a:solidFill>
              </a:rPr>
              <a:t>Lorem Ipsum</a:t>
            </a:r>
          </a:p>
        </p:txBody>
      </p:sp>
      <p:sp>
        <p:nvSpPr>
          <p:cNvPr id="8" name="TextBox 7">
            <a:extLst>
              <a:ext uri="{FF2B5EF4-FFF2-40B4-BE49-F238E27FC236}">
                <a16:creationId xmlns:a16="http://schemas.microsoft.com/office/drawing/2014/main" id="{60C54912-685E-158B-B73F-0791497965F4}"/>
              </a:ext>
            </a:extLst>
          </p:cNvPr>
          <p:cNvSpPr txBox="1"/>
          <p:nvPr/>
        </p:nvSpPr>
        <p:spPr>
          <a:xfrm>
            <a:off x="9751381" y="2878670"/>
            <a:ext cx="1507624" cy="400110"/>
          </a:xfrm>
          <a:prstGeom prst="rect">
            <a:avLst/>
          </a:prstGeom>
          <a:noFill/>
        </p:spPr>
        <p:txBody>
          <a:bodyPr wrap="square" lIns="0" rIns="0" rtlCol="0" anchor="b">
            <a:spAutoFit/>
          </a:bodyPr>
          <a:lstStyle/>
          <a:p>
            <a:r>
              <a:rPr lang="en-US" sz="2000" b="1" noProof="1">
                <a:solidFill>
                  <a:srgbClr val="805AAB"/>
                </a:solidFill>
              </a:rPr>
              <a:t>Lorem Ipsum</a:t>
            </a:r>
          </a:p>
        </p:txBody>
      </p:sp>
      <p:sp>
        <p:nvSpPr>
          <p:cNvPr id="9" name="TextBox 8">
            <a:extLst>
              <a:ext uri="{FF2B5EF4-FFF2-40B4-BE49-F238E27FC236}">
                <a16:creationId xmlns:a16="http://schemas.microsoft.com/office/drawing/2014/main" id="{0B893BFF-ABFA-3EBA-63F0-562AF341915E}"/>
              </a:ext>
            </a:extLst>
          </p:cNvPr>
          <p:cNvSpPr txBox="1"/>
          <p:nvPr/>
        </p:nvSpPr>
        <p:spPr>
          <a:xfrm>
            <a:off x="9751381" y="2238268"/>
            <a:ext cx="1507624" cy="400110"/>
          </a:xfrm>
          <a:prstGeom prst="rect">
            <a:avLst/>
          </a:prstGeom>
          <a:noFill/>
        </p:spPr>
        <p:txBody>
          <a:bodyPr wrap="square" lIns="0" rIns="0" rtlCol="0" anchor="b">
            <a:spAutoFit/>
          </a:bodyPr>
          <a:lstStyle/>
          <a:p>
            <a:r>
              <a:rPr lang="en-US" sz="2000" b="1" noProof="1">
                <a:solidFill>
                  <a:schemeClr val="accent2"/>
                </a:solidFill>
              </a:rPr>
              <a:t>Lorem Ipsum</a:t>
            </a:r>
          </a:p>
        </p:txBody>
      </p:sp>
      <p:sp>
        <p:nvSpPr>
          <p:cNvPr id="10" name="TextBox 9">
            <a:extLst>
              <a:ext uri="{FF2B5EF4-FFF2-40B4-BE49-F238E27FC236}">
                <a16:creationId xmlns:a16="http://schemas.microsoft.com/office/drawing/2014/main" id="{1737126B-8CD9-ECF5-F0C2-F546CBEBA346}"/>
              </a:ext>
            </a:extLst>
          </p:cNvPr>
          <p:cNvSpPr txBox="1"/>
          <p:nvPr/>
        </p:nvSpPr>
        <p:spPr>
          <a:xfrm>
            <a:off x="9751381" y="1645362"/>
            <a:ext cx="1507624" cy="400110"/>
          </a:xfrm>
          <a:prstGeom prst="rect">
            <a:avLst/>
          </a:prstGeom>
          <a:noFill/>
        </p:spPr>
        <p:txBody>
          <a:bodyPr wrap="square" lIns="0" rIns="0" rtlCol="0" anchor="b">
            <a:spAutoFit/>
          </a:bodyPr>
          <a:lstStyle/>
          <a:p>
            <a:r>
              <a:rPr lang="en-US" sz="2000" b="1" noProof="1">
                <a:solidFill>
                  <a:schemeClr val="accent5"/>
                </a:solidFill>
              </a:rPr>
              <a:t>Lorem Ipsum</a:t>
            </a:r>
          </a:p>
        </p:txBody>
      </p:sp>
      <p:sp>
        <p:nvSpPr>
          <p:cNvPr id="15" name="TextBox 68">
            <a:extLst>
              <a:ext uri="{FF2B5EF4-FFF2-40B4-BE49-F238E27FC236}">
                <a16:creationId xmlns:a16="http://schemas.microsoft.com/office/drawing/2014/main" id="{0FFE420F-EE39-A1C3-A718-525A13BEC46A}"/>
              </a:ext>
            </a:extLst>
          </p:cNvPr>
          <p:cNvSpPr txBox="1"/>
          <p:nvPr/>
        </p:nvSpPr>
        <p:spPr>
          <a:xfrm>
            <a:off x="8367533" y="4012309"/>
            <a:ext cx="2926080" cy="120032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bg2"/>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17" name="TextBox 71">
            <a:extLst>
              <a:ext uri="{FF2B5EF4-FFF2-40B4-BE49-F238E27FC236}">
                <a16:creationId xmlns:a16="http://schemas.microsoft.com/office/drawing/2014/main" id="{23140D54-2A34-84C6-B7B2-D06F2FB1EA89}"/>
              </a:ext>
            </a:extLst>
          </p:cNvPr>
          <p:cNvSpPr txBox="1"/>
          <p:nvPr/>
        </p:nvSpPr>
        <p:spPr>
          <a:xfrm>
            <a:off x="930671" y="1744692"/>
            <a:ext cx="2926080" cy="120032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bg2"/>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18" name="Freeform: Shape 17">
            <a:extLst>
              <a:ext uri="{FF2B5EF4-FFF2-40B4-BE49-F238E27FC236}">
                <a16:creationId xmlns:a16="http://schemas.microsoft.com/office/drawing/2014/main" id="{458F67E1-875D-114C-4552-07E7693C3AD3}"/>
              </a:ext>
            </a:extLst>
          </p:cNvPr>
          <p:cNvSpPr/>
          <p:nvPr/>
        </p:nvSpPr>
        <p:spPr>
          <a:xfrm>
            <a:off x="2514672" y="2919449"/>
            <a:ext cx="7157309" cy="1017283"/>
          </a:xfrm>
          <a:custGeom>
            <a:avLst/>
            <a:gdLst>
              <a:gd name="connsiteX0" fmla="*/ 180171 w 7157309"/>
              <a:gd name="connsiteY0" fmla="*/ 620905 h 1017283"/>
              <a:gd name="connsiteX1" fmla="*/ 180171 w 7157309"/>
              <a:gd name="connsiteY1" fmla="*/ 677145 h 1017283"/>
              <a:gd name="connsiteX2" fmla="*/ 231076 w 7157309"/>
              <a:gd name="connsiteY2" fmla="*/ 728035 h 1017283"/>
              <a:gd name="connsiteX3" fmla="*/ 1921611 w 7157309"/>
              <a:gd name="connsiteY3" fmla="*/ 728035 h 1017283"/>
              <a:gd name="connsiteX4" fmla="*/ 1921611 w 7157309"/>
              <a:gd name="connsiteY4" fmla="*/ 733391 h 1017283"/>
              <a:gd name="connsiteX5" fmla="*/ 1956440 w 7157309"/>
              <a:gd name="connsiteY5" fmla="*/ 910153 h 1017283"/>
              <a:gd name="connsiteX6" fmla="*/ 231076 w 7157309"/>
              <a:gd name="connsiteY6" fmla="*/ 910153 h 1017283"/>
              <a:gd name="connsiteX7" fmla="*/ 180171 w 7157309"/>
              <a:gd name="connsiteY7" fmla="*/ 961038 h 1017283"/>
              <a:gd name="connsiteX8" fmla="*/ 180171 w 7157309"/>
              <a:gd name="connsiteY8" fmla="*/ 1017283 h 1017283"/>
              <a:gd name="connsiteX9" fmla="*/ 14064 w 7157309"/>
              <a:gd name="connsiteY9" fmla="*/ 851232 h 1017283"/>
              <a:gd name="connsiteX10" fmla="*/ 14064 w 7157309"/>
              <a:gd name="connsiteY10" fmla="*/ 786956 h 1017283"/>
              <a:gd name="connsiteX11" fmla="*/ 6982618 w 7157309"/>
              <a:gd name="connsiteY11" fmla="*/ 0 h 1017283"/>
              <a:gd name="connsiteX12" fmla="*/ 7148607 w 7157309"/>
              <a:gd name="connsiteY12" fmla="*/ 165939 h 1017283"/>
              <a:gd name="connsiteX13" fmla="*/ 7143255 w 7157309"/>
              <a:gd name="connsiteY13" fmla="*/ 163260 h 1017283"/>
              <a:gd name="connsiteX14" fmla="*/ 7143255 w 7157309"/>
              <a:gd name="connsiteY14" fmla="*/ 227498 h 1017283"/>
              <a:gd name="connsiteX15" fmla="*/ 6977260 w 7157309"/>
              <a:gd name="connsiteY15" fmla="*/ 393433 h 1017283"/>
              <a:gd name="connsiteX16" fmla="*/ 6977260 w 7157309"/>
              <a:gd name="connsiteY16" fmla="*/ 337230 h 1017283"/>
              <a:gd name="connsiteX17" fmla="*/ 6926390 w 7157309"/>
              <a:gd name="connsiteY17" fmla="*/ 286379 h 1017283"/>
              <a:gd name="connsiteX18" fmla="*/ 4422353 w 7157309"/>
              <a:gd name="connsiteY18" fmla="*/ 286379 h 1017283"/>
              <a:gd name="connsiteX19" fmla="*/ 4422353 w 7157309"/>
              <a:gd name="connsiteY19" fmla="*/ 286380 h 1017283"/>
              <a:gd name="connsiteX20" fmla="*/ 4176774 w 7157309"/>
              <a:gd name="connsiteY20" fmla="*/ 286380 h 1017283"/>
              <a:gd name="connsiteX21" fmla="*/ 4002749 w 7157309"/>
              <a:gd name="connsiteY21" fmla="*/ 385408 h 1017283"/>
              <a:gd name="connsiteX22" fmla="*/ 3989361 w 7157309"/>
              <a:gd name="connsiteY22" fmla="*/ 414846 h 1017283"/>
              <a:gd name="connsiteX23" fmla="*/ 3975974 w 7157309"/>
              <a:gd name="connsiteY23" fmla="*/ 465696 h 1017283"/>
              <a:gd name="connsiteX24" fmla="*/ 3975974 w 7157309"/>
              <a:gd name="connsiteY24" fmla="*/ 477763 h 1017283"/>
              <a:gd name="connsiteX25" fmla="*/ 3978544 w 7157309"/>
              <a:gd name="connsiteY25" fmla="*/ 503250 h 1017283"/>
              <a:gd name="connsiteX26" fmla="*/ 3582353 w 7157309"/>
              <a:gd name="connsiteY26" fmla="*/ 899441 h 1017283"/>
              <a:gd name="connsiteX27" fmla="*/ 3186162 w 7157309"/>
              <a:gd name="connsiteY27" fmla="*/ 503250 h 1017283"/>
              <a:gd name="connsiteX28" fmla="*/ 3582353 w 7157309"/>
              <a:gd name="connsiteY28" fmla="*/ 107059 h 1017283"/>
              <a:gd name="connsiteX29" fmla="*/ 3586252 w 7157309"/>
              <a:gd name="connsiteY29" fmla="*/ 107452 h 1017283"/>
              <a:gd name="connsiteX30" fmla="*/ 3590440 w 7157309"/>
              <a:gd name="connsiteY30" fmla="*/ 107059 h 1017283"/>
              <a:gd name="connsiteX31" fmla="*/ 4102095 w 7157309"/>
              <a:gd name="connsiteY31" fmla="*/ 107059 h 1017283"/>
              <a:gd name="connsiteX32" fmla="*/ 4102095 w 7157309"/>
              <a:gd name="connsiteY32" fmla="*/ 107058 h 1017283"/>
              <a:gd name="connsiteX33" fmla="*/ 6931747 w 7157309"/>
              <a:gd name="connsiteY33" fmla="*/ 107058 h 1017283"/>
              <a:gd name="connsiteX34" fmla="*/ 6982618 w 7157309"/>
              <a:gd name="connsiteY34" fmla="*/ 56203 h 101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57309" h="1017283">
                <a:moveTo>
                  <a:pt x="180171" y="620905"/>
                </a:moveTo>
                <a:lnTo>
                  <a:pt x="180171" y="677145"/>
                </a:lnTo>
                <a:cubicBezTo>
                  <a:pt x="180171" y="706608"/>
                  <a:pt x="204283" y="728035"/>
                  <a:pt x="231076" y="728035"/>
                </a:cubicBezTo>
                <a:lnTo>
                  <a:pt x="1921611" y="728035"/>
                </a:lnTo>
                <a:lnTo>
                  <a:pt x="1921611" y="733391"/>
                </a:lnTo>
                <a:cubicBezTo>
                  <a:pt x="1929647" y="792312"/>
                  <a:pt x="1940363" y="853912"/>
                  <a:pt x="1956440" y="910153"/>
                </a:cubicBezTo>
                <a:lnTo>
                  <a:pt x="231076" y="910153"/>
                </a:lnTo>
                <a:cubicBezTo>
                  <a:pt x="201603" y="910153"/>
                  <a:pt x="180171" y="934255"/>
                  <a:pt x="180171" y="961038"/>
                </a:cubicBezTo>
                <a:lnTo>
                  <a:pt x="180171" y="1017283"/>
                </a:lnTo>
                <a:lnTo>
                  <a:pt x="14064" y="851232"/>
                </a:lnTo>
                <a:cubicBezTo>
                  <a:pt x="-4688" y="832485"/>
                  <a:pt x="-4688" y="805703"/>
                  <a:pt x="14064" y="786956"/>
                </a:cubicBezTo>
                <a:close/>
                <a:moveTo>
                  <a:pt x="6982618" y="0"/>
                </a:moveTo>
                <a:lnTo>
                  <a:pt x="7148607" y="165939"/>
                </a:lnTo>
                <a:lnTo>
                  <a:pt x="7143255" y="163260"/>
                </a:lnTo>
                <a:cubicBezTo>
                  <a:pt x="7161994" y="181995"/>
                  <a:pt x="7161994" y="208759"/>
                  <a:pt x="7143255" y="227498"/>
                </a:cubicBezTo>
                <a:lnTo>
                  <a:pt x="6977260" y="393433"/>
                </a:lnTo>
                <a:lnTo>
                  <a:pt x="6977260" y="337230"/>
                </a:lnTo>
                <a:cubicBezTo>
                  <a:pt x="6977260" y="310466"/>
                  <a:pt x="6955843" y="286379"/>
                  <a:pt x="6926390" y="286379"/>
                </a:cubicBezTo>
                <a:lnTo>
                  <a:pt x="4422353" y="286379"/>
                </a:lnTo>
                <a:lnTo>
                  <a:pt x="4422353" y="286380"/>
                </a:lnTo>
                <a:lnTo>
                  <a:pt x="4176774" y="286380"/>
                </a:lnTo>
                <a:cubicBezTo>
                  <a:pt x="4101812" y="286380"/>
                  <a:pt x="4037553" y="326522"/>
                  <a:pt x="4002749" y="385408"/>
                </a:cubicBezTo>
                <a:cubicBezTo>
                  <a:pt x="3997397" y="396111"/>
                  <a:pt x="3994718" y="404142"/>
                  <a:pt x="3989361" y="414846"/>
                </a:cubicBezTo>
                <a:cubicBezTo>
                  <a:pt x="3984010" y="430906"/>
                  <a:pt x="3975974" y="446962"/>
                  <a:pt x="3975974" y="465696"/>
                </a:cubicBezTo>
                <a:lnTo>
                  <a:pt x="3975974" y="477763"/>
                </a:lnTo>
                <a:lnTo>
                  <a:pt x="3978544" y="503250"/>
                </a:lnTo>
                <a:cubicBezTo>
                  <a:pt x="3978544" y="722060"/>
                  <a:pt x="3801163" y="899441"/>
                  <a:pt x="3582353" y="899441"/>
                </a:cubicBezTo>
                <a:cubicBezTo>
                  <a:pt x="3363543" y="899441"/>
                  <a:pt x="3186162" y="722060"/>
                  <a:pt x="3186162" y="503250"/>
                </a:cubicBezTo>
                <a:cubicBezTo>
                  <a:pt x="3186162" y="284440"/>
                  <a:pt x="3363543" y="107059"/>
                  <a:pt x="3582353" y="107059"/>
                </a:cubicBezTo>
                <a:lnTo>
                  <a:pt x="3586252" y="107452"/>
                </a:lnTo>
                <a:lnTo>
                  <a:pt x="3590440" y="107059"/>
                </a:lnTo>
                <a:lnTo>
                  <a:pt x="4102095" y="107059"/>
                </a:lnTo>
                <a:lnTo>
                  <a:pt x="4102095" y="107058"/>
                </a:lnTo>
                <a:lnTo>
                  <a:pt x="6931747" y="107058"/>
                </a:lnTo>
                <a:cubicBezTo>
                  <a:pt x="6958517" y="107058"/>
                  <a:pt x="6982618" y="85646"/>
                  <a:pt x="6982618" y="56203"/>
                </a:cubicBezTo>
                <a:close/>
              </a:path>
            </a:pathLst>
          </a:custGeom>
          <a:solidFill>
            <a:srgbClr val="805AAB"/>
          </a:solidFill>
          <a:ln w="0" cap="flat">
            <a:noFill/>
            <a:prstDash val="solid"/>
            <a:miter/>
          </a:ln>
        </p:spPr>
        <p:txBody>
          <a:bodyPr wrap="square" rtlCol="0" anchor="ctr">
            <a:noAutofit/>
          </a:bodyPr>
          <a:lstStyle/>
          <a:p>
            <a:endParaRPr lang="en-US" dirty="0"/>
          </a:p>
        </p:txBody>
      </p:sp>
      <p:sp>
        <p:nvSpPr>
          <p:cNvPr id="19" name="Freeform: Shape 18">
            <a:extLst>
              <a:ext uri="{FF2B5EF4-FFF2-40B4-BE49-F238E27FC236}">
                <a16:creationId xmlns:a16="http://schemas.microsoft.com/office/drawing/2014/main" id="{93BCA051-71BF-B51B-5EB1-FADE20D92972}"/>
              </a:ext>
            </a:extLst>
          </p:cNvPr>
          <p:cNvSpPr/>
          <p:nvPr/>
        </p:nvSpPr>
        <p:spPr>
          <a:xfrm>
            <a:off x="2509310" y="1687014"/>
            <a:ext cx="7170706" cy="3481700"/>
          </a:xfrm>
          <a:custGeom>
            <a:avLst/>
            <a:gdLst>
              <a:gd name="connsiteX0" fmla="*/ 2446719 w 7170706"/>
              <a:gd name="connsiteY0" fmla="*/ 2959445 h 3481700"/>
              <a:gd name="connsiteX1" fmla="*/ 2446719 w 7170706"/>
              <a:gd name="connsiteY1" fmla="*/ 2962120 h 3481700"/>
              <a:gd name="connsiteX2" fmla="*/ 3247779 w 7170706"/>
              <a:gd name="connsiteY2" fmla="*/ 3374570 h 3481700"/>
              <a:gd name="connsiteX3" fmla="*/ 231076 w 7170706"/>
              <a:gd name="connsiteY3" fmla="*/ 3374570 h 3481700"/>
              <a:gd name="connsiteX4" fmla="*/ 180171 w 7170706"/>
              <a:gd name="connsiteY4" fmla="*/ 3425455 h 3481700"/>
              <a:gd name="connsiteX5" fmla="*/ 180171 w 7170706"/>
              <a:gd name="connsiteY5" fmla="*/ 3481700 h 3481700"/>
              <a:gd name="connsiteX6" fmla="*/ 14065 w 7170706"/>
              <a:gd name="connsiteY6" fmla="*/ 3315649 h 3481700"/>
              <a:gd name="connsiteX7" fmla="*/ 14065 w 7170706"/>
              <a:gd name="connsiteY7" fmla="*/ 3251368 h 3481700"/>
              <a:gd name="connsiteX8" fmla="*/ 180171 w 7170706"/>
              <a:gd name="connsiteY8" fmla="*/ 3085322 h 3481700"/>
              <a:gd name="connsiteX9" fmla="*/ 180171 w 7170706"/>
              <a:gd name="connsiteY9" fmla="*/ 3141562 h 3481700"/>
              <a:gd name="connsiteX10" fmla="*/ 231076 w 7170706"/>
              <a:gd name="connsiteY10" fmla="*/ 3192447 h 3481700"/>
              <a:gd name="connsiteX11" fmla="*/ 2243103 w 7170706"/>
              <a:gd name="connsiteY11" fmla="*/ 3192447 h 3481700"/>
              <a:gd name="connsiteX12" fmla="*/ 2446719 w 7170706"/>
              <a:gd name="connsiteY12" fmla="*/ 2959445 h 3481700"/>
              <a:gd name="connsiteX13" fmla="*/ 4624858 w 7170706"/>
              <a:gd name="connsiteY13" fmla="*/ 948097 h 3481700"/>
              <a:gd name="connsiteX14" fmla="*/ 5005291 w 7170706"/>
              <a:gd name="connsiteY14" fmla="*/ 948097 h 3481700"/>
              <a:gd name="connsiteX15" fmla="*/ 5024048 w 7170706"/>
              <a:gd name="connsiteY15" fmla="*/ 985591 h 3481700"/>
              <a:gd name="connsiteX16" fmla="*/ 5147290 w 7170706"/>
              <a:gd name="connsiteY16" fmla="*/ 1296265 h 3481700"/>
              <a:gd name="connsiteX17" fmla="*/ 4541800 w 7170706"/>
              <a:gd name="connsiteY17" fmla="*/ 1296265 h 3481700"/>
              <a:gd name="connsiteX18" fmla="*/ 4533769 w 7170706"/>
              <a:gd name="connsiteY18" fmla="*/ 1280199 h 3481700"/>
              <a:gd name="connsiteX19" fmla="*/ 4488219 w 7170706"/>
              <a:gd name="connsiteY19" fmla="*/ 1194496 h 3481700"/>
              <a:gd name="connsiteX20" fmla="*/ 4485539 w 7170706"/>
              <a:gd name="connsiteY20" fmla="*/ 1028445 h 3481700"/>
              <a:gd name="connsiteX21" fmla="*/ 4624858 w 7170706"/>
              <a:gd name="connsiteY21" fmla="*/ 948097 h 3481700"/>
              <a:gd name="connsiteX22" fmla="*/ 6990530 w 7170706"/>
              <a:gd name="connsiteY22" fmla="*/ 0 h 3481700"/>
              <a:gd name="connsiteX23" fmla="*/ 7156642 w 7170706"/>
              <a:gd name="connsiteY23" fmla="*/ 166051 h 3481700"/>
              <a:gd name="connsiteX24" fmla="*/ 7156642 w 7170706"/>
              <a:gd name="connsiteY24" fmla="*/ 158015 h 3481700"/>
              <a:gd name="connsiteX25" fmla="*/ 7156642 w 7170706"/>
              <a:gd name="connsiteY25" fmla="*/ 222291 h 3481700"/>
              <a:gd name="connsiteX26" fmla="*/ 6990530 w 7170706"/>
              <a:gd name="connsiteY26" fmla="*/ 388342 h 3481700"/>
              <a:gd name="connsiteX27" fmla="*/ 6990530 w 7170706"/>
              <a:gd name="connsiteY27" fmla="*/ 332102 h 3481700"/>
              <a:gd name="connsiteX28" fmla="*/ 6939625 w 7170706"/>
              <a:gd name="connsiteY28" fmla="*/ 281212 h 3481700"/>
              <a:gd name="connsiteX29" fmla="*/ 4927598 w 7170706"/>
              <a:gd name="connsiteY29" fmla="*/ 281212 h 3481700"/>
              <a:gd name="connsiteX30" fmla="*/ 4723983 w 7170706"/>
              <a:gd name="connsiteY30" fmla="*/ 514220 h 3481700"/>
              <a:gd name="connsiteX31" fmla="*/ 4734699 w 7170706"/>
              <a:gd name="connsiteY31" fmla="*/ 559749 h 3481700"/>
              <a:gd name="connsiteX32" fmla="*/ 4774888 w 7170706"/>
              <a:gd name="connsiteY32" fmla="*/ 626705 h 3481700"/>
              <a:gd name="connsiteX33" fmla="*/ 4817752 w 7170706"/>
              <a:gd name="connsiteY33" fmla="*/ 674915 h 3481700"/>
              <a:gd name="connsiteX34" fmla="*/ 3598750 w 7170706"/>
              <a:gd name="connsiteY34" fmla="*/ 674915 h 3481700"/>
              <a:gd name="connsiteX35" fmla="*/ 2832518 w 7170706"/>
              <a:gd name="connsiteY35" fmla="*/ 993621 h 3481700"/>
              <a:gd name="connsiteX36" fmla="*/ 2524417 w 7170706"/>
              <a:gd name="connsiteY36" fmla="*/ 1735492 h 3481700"/>
              <a:gd name="connsiteX37" fmla="*/ 2540488 w 7170706"/>
              <a:gd name="connsiteY37" fmla="*/ 1917610 h 3481700"/>
              <a:gd name="connsiteX38" fmla="*/ 2545844 w 7170706"/>
              <a:gd name="connsiteY38" fmla="*/ 1939037 h 3481700"/>
              <a:gd name="connsiteX39" fmla="*/ 2551204 w 7170706"/>
              <a:gd name="connsiteY39" fmla="*/ 1960464 h 3481700"/>
              <a:gd name="connsiteX40" fmla="*/ 2607465 w 7170706"/>
              <a:gd name="connsiteY40" fmla="*/ 2137226 h 3481700"/>
              <a:gd name="connsiteX41" fmla="*/ 2618186 w 7170706"/>
              <a:gd name="connsiteY41" fmla="*/ 2158653 h 3481700"/>
              <a:gd name="connsiteX42" fmla="*/ 2628902 w 7170706"/>
              <a:gd name="connsiteY42" fmla="*/ 2180080 h 3481700"/>
              <a:gd name="connsiteX43" fmla="*/ 2636938 w 7170706"/>
              <a:gd name="connsiteY43" fmla="*/ 2196146 h 3481700"/>
              <a:gd name="connsiteX44" fmla="*/ 2728027 w 7170706"/>
              <a:gd name="connsiteY44" fmla="*/ 2346126 h 3481700"/>
              <a:gd name="connsiteX45" fmla="*/ 2752139 w 7170706"/>
              <a:gd name="connsiteY45" fmla="*/ 2375589 h 3481700"/>
              <a:gd name="connsiteX46" fmla="*/ 3320116 w 7170706"/>
              <a:gd name="connsiteY46" fmla="*/ 2750540 h 3481700"/>
              <a:gd name="connsiteX47" fmla="*/ 3429963 w 7170706"/>
              <a:gd name="connsiteY47" fmla="*/ 2771967 h 3481700"/>
              <a:gd name="connsiteX48" fmla="*/ 3585353 w 7170706"/>
              <a:gd name="connsiteY48" fmla="*/ 2782678 h 3481700"/>
              <a:gd name="connsiteX49" fmla="*/ 3671082 w 7170706"/>
              <a:gd name="connsiteY49" fmla="*/ 2780003 h 3481700"/>
              <a:gd name="connsiteX50" fmla="*/ 4640929 w 7170706"/>
              <a:gd name="connsiteY50" fmla="*/ 1786377 h 3481700"/>
              <a:gd name="connsiteX51" fmla="*/ 4627538 w 7170706"/>
              <a:gd name="connsiteY51" fmla="*/ 1553375 h 3481700"/>
              <a:gd name="connsiteX52" fmla="*/ 5203551 w 7170706"/>
              <a:gd name="connsiteY52" fmla="*/ 1553375 h 3481700"/>
              <a:gd name="connsiteX53" fmla="*/ 5208906 w 7170706"/>
              <a:gd name="connsiteY53" fmla="*/ 1826551 h 3481700"/>
              <a:gd name="connsiteX54" fmla="*/ 3665726 w 7170706"/>
              <a:gd name="connsiteY54" fmla="*/ 3353143 h 3481700"/>
              <a:gd name="connsiteX55" fmla="*/ 3664107 w 7170706"/>
              <a:gd name="connsiteY55" fmla="*/ 3353143 h 3481700"/>
              <a:gd name="connsiteX56" fmla="*/ 3582673 w 7170706"/>
              <a:gd name="connsiteY56" fmla="*/ 3353143 h 3481700"/>
              <a:gd name="connsiteX57" fmla="*/ 2355630 w 7170706"/>
              <a:gd name="connsiteY57" fmla="*/ 2793394 h 3481700"/>
              <a:gd name="connsiteX58" fmla="*/ 2336878 w 7170706"/>
              <a:gd name="connsiteY58" fmla="*/ 2771967 h 3481700"/>
              <a:gd name="connsiteX59" fmla="*/ 2318121 w 7170706"/>
              <a:gd name="connsiteY59" fmla="*/ 2750540 h 3481700"/>
              <a:gd name="connsiteX60" fmla="*/ 2192203 w 7170706"/>
              <a:gd name="connsiteY60" fmla="*/ 2573778 h 3481700"/>
              <a:gd name="connsiteX61" fmla="*/ 2178807 w 7170706"/>
              <a:gd name="connsiteY61" fmla="*/ 2552351 h 3481700"/>
              <a:gd name="connsiteX62" fmla="*/ 2165410 w 7170706"/>
              <a:gd name="connsiteY62" fmla="*/ 2530929 h 3481700"/>
              <a:gd name="connsiteX63" fmla="*/ 2143973 w 7170706"/>
              <a:gd name="connsiteY63" fmla="*/ 2493430 h 3481700"/>
              <a:gd name="connsiteX64" fmla="*/ 2018056 w 7170706"/>
              <a:gd name="connsiteY64" fmla="*/ 2182755 h 3481700"/>
              <a:gd name="connsiteX65" fmla="*/ 2012700 w 7170706"/>
              <a:gd name="connsiteY65" fmla="*/ 2161333 h 3481700"/>
              <a:gd name="connsiteX66" fmla="*/ 2007340 w 7170706"/>
              <a:gd name="connsiteY66" fmla="*/ 2139906 h 3481700"/>
              <a:gd name="connsiteX67" fmla="*/ 1972516 w 7170706"/>
              <a:gd name="connsiteY67" fmla="*/ 1963144 h 3481700"/>
              <a:gd name="connsiteX68" fmla="*/ 1969831 w 7170706"/>
              <a:gd name="connsiteY68" fmla="*/ 1941717 h 3481700"/>
              <a:gd name="connsiteX69" fmla="*/ 1967156 w 7170706"/>
              <a:gd name="connsiteY69" fmla="*/ 1920290 h 3481700"/>
              <a:gd name="connsiteX70" fmla="*/ 1956434 w 7170706"/>
              <a:gd name="connsiteY70" fmla="*/ 1756919 h 3481700"/>
              <a:gd name="connsiteX71" fmla="*/ 3606785 w 7170706"/>
              <a:gd name="connsiteY71" fmla="*/ 107131 h 3481700"/>
              <a:gd name="connsiteX72" fmla="*/ 6939625 w 7170706"/>
              <a:gd name="connsiteY72" fmla="*/ 107131 h 3481700"/>
              <a:gd name="connsiteX73" fmla="*/ 6990530 w 7170706"/>
              <a:gd name="connsiteY73" fmla="*/ 56240 h 348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7170706" h="3481700">
                <a:moveTo>
                  <a:pt x="2446719" y="2959445"/>
                </a:moveTo>
                <a:lnTo>
                  <a:pt x="2446719" y="2962120"/>
                </a:lnTo>
                <a:cubicBezTo>
                  <a:pt x="2674447" y="3173701"/>
                  <a:pt x="2950399" y="3312969"/>
                  <a:pt x="3247779" y="3374570"/>
                </a:cubicBezTo>
                <a:lnTo>
                  <a:pt x="231076" y="3374570"/>
                </a:lnTo>
                <a:cubicBezTo>
                  <a:pt x="201603" y="3374570"/>
                  <a:pt x="180171" y="3398672"/>
                  <a:pt x="180171" y="3425455"/>
                </a:cubicBezTo>
                <a:lnTo>
                  <a:pt x="180171" y="3481700"/>
                </a:lnTo>
                <a:lnTo>
                  <a:pt x="14065" y="3315649"/>
                </a:lnTo>
                <a:cubicBezTo>
                  <a:pt x="-4688" y="3296897"/>
                  <a:pt x="-4688" y="3270120"/>
                  <a:pt x="14065" y="3251368"/>
                </a:cubicBezTo>
                <a:lnTo>
                  <a:pt x="180171" y="3085322"/>
                </a:lnTo>
                <a:lnTo>
                  <a:pt x="180171" y="3141562"/>
                </a:lnTo>
                <a:cubicBezTo>
                  <a:pt x="180171" y="3171025"/>
                  <a:pt x="204283" y="3192447"/>
                  <a:pt x="231076" y="3192447"/>
                </a:cubicBezTo>
                <a:lnTo>
                  <a:pt x="2243103" y="3192447"/>
                </a:lnTo>
                <a:cubicBezTo>
                  <a:pt x="2377062" y="3192447"/>
                  <a:pt x="2462795" y="3071931"/>
                  <a:pt x="2446719" y="2959445"/>
                </a:cubicBezTo>
                <a:close/>
                <a:moveTo>
                  <a:pt x="4624858" y="948097"/>
                </a:moveTo>
                <a:lnTo>
                  <a:pt x="5005291" y="948097"/>
                </a:lnTo>
                <a:cubicBezTo>
                  <a:pt x="5010652" y="961488"/>
                  <a:pt x="5018687" y="972199"/>
                  <a:pt x="5024048" y="985591"/>
                </a:cubicBezTo>
                <a:cubicBezTo>
                  <a:pt x="5074948" y="1084685"/>
                  <a:pt x="5117817" y="1186460"/>
                  <a:pt x="5147290" y="1296265"/>
                </a:cubicBezTo>
                <a:lnTo>
                  <a:pt x="4541800" y="1296265"/>
                </a:lnTo>
                <a:cubicBezTo>
                  <a:pt x="4539124" y="1290910"/>
                  <a:pt x="4533769" y="1285554"/>
                  <a:pt x="4533769" y="1280199"/>
                </a:cubicBezTo>
                <a:cubicBezTo>
                  <a:pt x="4520372" y="1250736"/>
                  <a:pt x="4504296" y="1221278"/>
                  <a:pt x="4488219" y="1194496"/>
                </a:cubicBezTo>
                <a:cubicBezTo>
                  <a:pt x="4456071" y="1140930"/>
                  <a:pt x="4456071" y="1079330"/>
                  <a:pt x="4485539" y="1028445"/>
                </a:cubicBezTo>
                <a:cubicBezTo>
                  <a:pt x="4515012" y="977560"/>
                  <a:pt x="4565917" y="948097"/>
                  <a:pt x="4624858" y="948097"/>
                </a:cubicBezTo>
                <a:close/>
                <a:moveTo>
                  <a:pt x="6990530" y="0"/>
                </a:moveTo>
                <a:lnTo>
                  <a:pt x="7156642" y="166051"/>
                </a:lnTo>
                <a:lnTo>
                  <a:pt x="7156642" y="158015"/>
                </a:lnTo>
                <a:cubicBezTo>
                  <a:pt x="7175394" y="176762"/>
                  <a:pt x="7175394" y="203545"/>
                  <a:pt x="7156642" y="222291"/>
                </a:cubicBezTo>
                <a:lnTo>
                  <a:pt x="6990530" y="388342"/>
                </a:lnTo>
                <a:lnTo>
                  <a:pt x="6990530" y="332102"/>
                </a:lnTo>
                <a:cubicBezTo>
                  <a:pt x="6990530" y="305319"/>
                  <a:pt x="6969098" y="281212"/>
                  <a:pt x="6939625" y="281212"/>
                </a:cubicBezTo>
                <a:lnTo>
                  <a:pt x="4927598" y="281212"/>
                </a:lnTo>
                <a:cubicBezTo>
                  <a:pt x="4793640" y="281212"/>
                  <a:pt x="4707911" y="399059"/>
                  <a:pt x="4723983" y="514220"/>
                </a:cubicBezTo>
                <a:cubicBezTo>
                  <a:pt x="4723983" y="530291"/>
                  <a:pt x="4729343" y="546358"/>
                  <a:pt x="4734699" y="559749"/>
                </a:cubicBezTo>
                <a:cubicBezTo>
                  <a:pt x="4742735" y="583851"/>
                  <a:pt x="4756131" y="605278"/>
                  <a:pt x="4774888" y="626705"/>
                </a:cubicBezTo>
                <a:cubicBezTo>
                  <a:pt x="4790964" y="642777"/>
                  <a:pt x="4804356" y="658844"/>
                  <a:pt x="4817752" y="674915"/>
                </a:cubicBezTo>
                <a:lnTo>
                  <a:pt x="3598750" y="674915"/>
                </a:lnTo>
                <a:cubicBezTo>
                  <a:pt x="3314761" y="674915"/>
                  <a:pt x="3036128" y="790076"/>
                  <a:pt x="2832518" y="993621"/>
                </a:cubicBezTo>
                <a:cubicBezTo>
                  <a:pt x="2634258" y="1194490"/>
                  <a:pt x="2524417" y="1459636"/>
                  <a:pt x="2524417" y="1735492"/>
                </a:cubicBezTo>
                <a:cubicBezTo>
                  <a:pt x="2524417" y="1799768"/>
                  <a:pt x="2529772" y="1858689"/>
                  <a:pt x="2540488" y="1917610"/>
                </a:cubicBezTo>
                <a:cubicBezTo>
                  <a:pt x="2543168" y="1922970"/>
                  <a:pt x="2545844" y="1931001"/>
                  <a:pt x="2545844" y="1939037"/>
                </a:cubicBezTo>
                <a:cubicBezTo>
                  <a:pt x="2548529" y="1944392"/>
                  <a:pt x="2551204" y="1952428"/>
                  <a:pt x="2551204" y="1960464"/>
                </a:cubicBezTo>
                <a:cubicBezTo>
                  <a:pt x="2564601" y="2019385"/>
                  <a:pt x="2583352" y="2080985"/>
                  <a:pt x="2607465" y="2137226"/>
                </a:cubicBezTo>
                <a:cubicBezTo>
                  <a:pt x="2612825" y="2142581"/>
                  <a:pt x="2615506" y="2150617"/>
                  <a:pt x="2618186" y="2158653"/>
                </a:cubicBezTo>
                <a:cubicBezTo>
                  <a:pt x="2620861" y="2164008"/>
                  <a:pt x="2626222" y="2172044"/>
                  <a:pt x="2628902" y="2180080"/>
                </a:cubicBezTo>
                <a:cubicBezTo>
                  <a:pt x="2631582" y="2185435"/>
                  <a:pt x="2634258" y="2190791"/>
                  <a:pt x="2636938" y="2196146"/>
                </a:cubicBezTo>
                <a:cubicBezTo>
                  <a:pt x="2663731" y="2249712"/>
                  <a:pt x="2693198" y="2297921"/>
                  <a:pt x="2728027" y="2346126"/>
                </a:cubicBezTo>
                <a:cubicBezTo>
                  <a:pt x="2736068" y="2354162"/>
                  <a:pt x="2744104" y="2364878"/>
                  <a:pt x="2752139" y="2375589"/>
                </a:cubicBezTo>
                <a:cubicBezTo>
                  <a:pt x="2894134" y="2557711"/>
                  <a:pt x="3092389" y="2691619"/>
                  <a:pt x="3320116" y="2750540"/>
                </a:cubicBezTo>
                <a:cubicBezTo>
                  <a:pt x="3354945" y="2758576"/>
                  <a:pt x="3392454" y="2766611"/>
                  <a:pt x="3429963" y="2771967"/>
                </a:cubicBezTo>
                <a:cubicBezTo>
                  <a:pt x="3480863" y="2780003"/>
                  <a:pt x="3531768" y="2782678"/>
                  <a:pt x="3585353" y="2782678"/>
                </a:cubicBezTo>
                <a:cubicBezTo>
                  <a:pt x="3614821" y="2782678"/>
                  <a:pt x="3641614" y="2780003"/>
                  <a:pt x="3671082" y="2780003"/>
                </a:cubicBezTo>
                <a:cubicBezTo>
                  <a:pt x="4193514" y="2739829"/>
                  <a:pt x="4611461" y="2311313"/>
                  <a:pt x="4640929" y="1786377"/>
                </a:cubicBezTo>
                <a:cubicBezTo>
                  <a:pt x="4643610" y="1708710"/>
                  <a:pt x="4640929" y="1631042"/>
                  <a:pt x="4627538" y="1553375"/>
                </a:cubicBezTo>
                <a:lnTo>
                  <a:pt x="5203551" y="1553375"/>
                </a:lnTo>
                <a:cubicBezTo>
                  <a:pt x="5211587" y="1641753"/>
                  <a:pt x="5214267" y="1732812"/>
                  <a:pt x="5208906" y="1826551"/>
                </a:cubicBezTo>
                <a:cubicBezTo>
                  <a:pt x="5158001" y="2648770"/>
                  <a:pt x="4490899" y="3312969"/>
                  <a:pt x="3665726" y="3353143"/>
                </a:cubicBezTo>
                <a:lnTo>
                  <a:pt x="3664107" y="3353143"/>
                </a:lnTo>
                <a:cubicBezTo>
                  <a:pt x="3640348" y="3353143"/>
                  <a:pt x="3613316" y="3353143"/>
                  <a:pt x="3582673" y="3353143"/>
                </a:cubicBezTo>
                <a:cubicBezTo>
                  <a:pt x="3092389" y="3353143"/>
                  <a:pt x="2653009" y="3136207"/>
                  <a:pt x="2355630" y="2793394"/>
                </a:cubicBezTo>
                <a:cubicBezTo>
                  <a:pt x="2350269" y="2788038"/>
                  <a:pt x="2342233" y="2780003"/>
                  <a:pt x="2336878" y="2771967"/>
                </a:cubicBezTo>
                <a:cubicBezTo>
                  <a:pt x="2328837" y="2766611"/>
                  <a:pt x="2323481" y="2758576"/>
                  <a:pt x="2318121" y="2750540"/>
                </a:cubicBezTo>
                <a:cubicBezTo>
                  <a:pt x="2272576" y="2694299"/>
                  <a:pt x="2229712" y="2635379"/>
                  <a:pt x="2192203" y="2573778"/>
                </a:cubicBezTo>
                <a:cubicBezTo>
                  <a:pt x="2186843" y="2568422"/>
                  <a:pt x="2184162" y="2560386"/>
                  <a:pt x="2178807" y="2552351"/>
                </a:cubicBezTo>
                <a:cubicBezTo>
                  <a:pt x="2173451" y="2546995"/>
                  <a:pt x="2170766" y="2538959"/>
                  <a:pt x="2165410" y="2530929"/>
                </a:cubicBezTo>
                <a:cubicBezTo>
                  <a:pt x="2157370" y="2517537"/>
                  <a:pt x="2152014" y="2506821"/>
                  <a:pt x="2143973" y="2493430"/>
                </a:cubicBezTo>
                <a:cubicBezTo>
                  <a:pt x="2093073" y="2394336"/>
                  <a:pt x="2050204" y="2292566"/>
                  <a:pt x="2018056" y="2182755"/>
                </a:cubicBezTo>
                <a:cubicBezTo>
                  <a:pt x="2018056" y="2177400"/>
                  <a:pt x="2012700" y="2169364"/>
                  <a:pt x="2012700" y="2161333"/>
                </a:cubicBezTo>
                <a:cubicBezTo>
                  <a:pt x="2010020" y="2155973"/>
                  <a:pt x="2007340" y="2147942"/>
                  <a:pt x="2007340" y="2139906"/>
                </a:cubicBezTo>
                <a:cubicBezTo>
                  <a:pt x="1993943" y="2083661"/>
                  <a:pt x="1980547" y="2024740"/>
                  <a:pt x="1972516" y="1963144"/>
                </a:cubicBezTo>
                <a:cubicBezTo>
                  <a:pt x="1969831" y="1957784"/>
                  <a:pt x="1969831" y="1949753"/>
                  <a:pt x="1969831" y="1941717"/>
                </a:cubicBezTo>
                <a:cubicBezTo>
                  <a:pt x="1967156" y="1936362"/>
                  <a:pt x="1967156" y="1928326"/>
                  <a:pt x="1967156" y="1920290"/>
                </a:cubicBezTo>
                <a:cubicBezTo>
                  <a:pt x="1961795" y="1866725"/>
                  <a:pt x="1956434" y="1810484"/>
                  <a:pt x="1956434" y="1756919"/>
                </a:cubicBezTo>
                <a:cubicBezTo>
                  <a:pt x="1943043" y="846322"/>
                  <a:pt x="2695879" y="107131"/>
                  <a:pt x="3606785" y="107131"/>
                </a:cubicBezTo>
                <a:lnTo>
                  <a:pt x="6939625" y="107131"/>
                </a:lnTo>
                <a:cubicBezTo>
                  <a:pt x="6966417" y="107131"/>
                  <a:pt x="6990530" y="85703"/>
                  <a:pt x="6990530" y="56240"/>
                </a:cubicBezTo>
                <a:close/>
              </a:path>
            </a:pathLst>
          </a:custGeom>
          <a:solidFill>
            <a:schemeClr val="accent5"/>
          </a:solidFill>
          <a:ln w="0" cap="flat">
            <a:noFill/>
            <a:prstDash val="solid"/>
            <a:miter/>
          </a:ln>
        </p:spPr>
        <p:txBody>
          <a:bodyPr wrap="square" rtlCol="0" anchor="ctr">
            <a:noAutofit/>
          </a:bodyPr>
          <a:lstStyle/>
          <a:p>
            <a:endParaRPr lang="en-US" dirty="0"/>
          </a:p>
        </p:txBody>
      </p:sp>
      <p:sp>
        <p:nvSpPr>
          <p:cNvPr id="20" name="Freeform 13">
            <a:extLst>
              <a:ext uri="{FF2B5EF4-FFF2-40B4-BE49-F238E27FC236}">
                <a16:creationId xmlns:a16="http://schemas.microsoft.com/office/drawing/2014/main" id="{B5FC05D0-A602-1379-677F-DBBF7507A59F}"/>
              </a:ext>
            </a:extLst>
          </p:cNvPr>
          <p:cNvSpPr/>
          <p:nvPr/>
        </p:nvSpPr>
        <p:spPr>
          <a:xfrm>
            <a:off x="2509310" y="2303009"/>
            <a:ext cx="7173378" cy="2249711"/>
          </a:xfrm>
          <a:custGeom>
            <a:avLst/>
            <a:gdLst>
              <a:gd name="connsiteX0" fmla="*/ 422093 w 1415789"/>
              <a:gd name="connsiteY0" fmla="*/ 387988 h 444019"/>
              <a:gd name="connsiteX1" fmla="*/ 445888 w 1415789"/>
              <a:gd name="connsiteY1" fmla="*/ 422875 h 444019"/>
              <a:gd name="connsiteX2" fmla="*/ 45607 w 1415789"/>
              <a:gd name="connsiteY2" fmla="*/ 422875 h 444019"/>
              <a:gd name="connsiteX3" fmla="*/ 35560 w 1415789"/>
              <a:gd name="connsiteY3" fmla="*/ 432919 h 444019"/>
              <a:gd name="connsiteX4" fmla="*/ 35560 w 1415789"/>
              <a:gd name="connsiteY4" fmla="*/ 444019 h 444019"/>
              <a:gd name="connsiteX5" fmla="*/ 2776 w 1415789"/>
              <a:gd name="connsiteY5" fmla="*/ 411246 h 444019"/>
              <a:gd name="connsiteX6" fmla="*/ 2776 w 1415789"/>
              <a:gd name="connsiteY6" fmla="*/ 398560 h 444019"/>
              <a:gd name="connsiteX7" fmla="*/ 35560 w 1415789"/>
              <a:gd name="connsiteY7" fmla="*/ 365787 h 444019"/>
              <a:gd name="connsiteX8" fmla="*/ 35560 w 1415789"/>
              <a:gd name="connsiteY8" fmla="*/ 376888 h 444019"/>
              <a:gd name="connsiteX9" fmla="*/ 45607 w 1415789"/>
              <a:gd name="connsiteY9" fmla="*/ 386931 h 444019"/>
              <a:gd name="connsiteX10" fmla="*/ 422093 w 1415789"/>
              <a:gd name="connsiteY10" fmla="*/ 386931 h 444019"/>
              <a:gd name="connsiteX11" fmla="*/ 1412486 w 1415789"/>
              <a:gd name="connsiteY11" fmla="*/ 32773 h 444019"/>
              <a:gd name="connsiteX12" fmla="*/ 1379701 w 1415789"/>
              <a:gd name="connsiteY12" fmla="*/ 0 h 444019"/>
              <a:gd name="connsiteX13" fmla="*/ 1379701 w 1415789"/>
              <a:gd name="connsiteY13" fmla="*/ 11100 h 444019"/>
              <a:gd name="connsiteX14" fmla="*/ 1369654 w 1415789"/>
              <a:gd name="connsiteY14" fmla="*/ 21144 h 444019"/>
              <a:gd name="connsiteX15" fmla="*/ 710803 w 1415789"/>
              <a:gd name="connsiteY15" fmla="*/ 21144 h 444019"/>
              <a:gd name="connsiteX16" fmla="*/ 507754 w 1415789"/>
              <a:gd name="connsiteY16" fmla="*/ 221481 h 444019"/>
              <a:gd name="connsiteX17" fmla="*/ 510927 w 1415789"/>
              <a:gd name="connsiteY17" fmla="*/ 257425 h 444019"/>
              <a:gd name="connsiteX18" fmla="*/ 511985 w 1415789"/>
              <a:gd name="connsiteY18" fmla="*/ 261654 h 444019"/>
              <a:gd name="connsiteX19" fmla="*/ 513042 w 1415789"/>
              <a:gd name="connsiteY19" fmla="*/ 265883 h 444019"/>
              <a:gd name="connsiteX20" fmla="*/ 524675 w 1415789"/>
              <a:gd name="connsiteY20" fmla="*/ 300770 h 444019"/>
              <a:gd name="connsiteX21" fmla="*/ 526791 w 1415789"/>
              <a:gd name="connsiteY21" fmla="*/ 304999 h 444019"/>
              <a:gd name="connsiteX22" fmla="*/ 528905 w 1415789"/>
              <a:gd name="connsiteY22" fmla="*/ 309228 h 444019"/>
              <a:gd name="connsiteX23" fmla="*/ 528905 w 1415789"/>
              <a:gd name="connsiteY23" fmla="*/ 310285 h 444019"/>
              <a:gd name="connsiteX24" fmla="*/ 707102 w 1415789"/>
              <a:gd name="connsiteY24" fmla="*/ 420232 h 444019"/>
              <a:gd name="connsiteX25" fmla="*/ 722965 w 1415789"/>
              <a:gd name="connsiteY25" fmla="*/ 419704 h 444019"/>
              <a:gd name="connsiteX26" fmla="*/ 906449 w 1415789"/>
              <a:gd name="connsiteY26" fmla="*/ 232053 h 444019"/>
              <a:gd name="connsiteX27" fmla="*/ 903805 w 1415789"/>
              <a:gd name="connsiteY27" fmla="*/ 186594 h 444019"/>
              <a:gd name="connsiteX28" fmla="*/ 826076 w 1415789"/>
              <a:gd name="connsiteY28" fmla="*/ 186594 h 444019"/>
              <a:gd name="connsiteX29" fmla="*/ 803867 w 1415789"/>
              <a:gd name="connsiteY29" fmla="*/ 196108 h 444019"/>
              <a:gd name="connsiteX30" fmla="*/ 794878 w 1415789"/>
              <a:gd name="connsiteY30" fmla="*/ 213552 h 444019"/>
              <a:gd name="connsiteX31" fmla="*/ 794878 w 1415789"/>
              <a:gd name="connsiteY31" fmla="*/ 219895 h 444019"/>
              <a:gd name="connsiteX32" fmla="*/ 793821 w 1415789"/>
              <a:gd name="connsiteY32" fmla="*/ 234696 h 444019"/>
              <a:gd name="connsiteX33" fmla="*/ 722437 w 1415789"/>
              <a:gd name="connsiteY33" fmla="*/ 307113 h 444019"/>
              <a:gd name="connsiteX34" fmla="*/ 707631 w 1415789"/>
              <a:gd name="connsiteY34" fmla="*/ 308170 h 444019"/>
              <a:gd name="connsiteX35" fmla="*/ 688066 w 1415789"/>
              <a:gd name="connsiteY35" fmla="*/ 306056 h 444019"/>
              <a:gd name="connsiteX36" fmla="*/ 674318 w 1415789"/>
              <a:gd name="connsiteY36" fmla="*/ 301827 h 444019"/>
              <a:gd name="connsiteX37" fmla="*/ 643649 w 1415789"/>
              <a:gd name="connsiteY37" fmla="*/ 280683 h 444019"/>
              <a:gd name="connsiteX38" fmla="*/ 624084 w 1415789"/>
              <a:gd name="connsiteY38" fmla="*/ 246853 h 444019"/>
              <a:gd name="connsiteX39" fmla="*/ 622498 w 1415789"/>
              <a:gd name="connsiteY39" fmla="*/ 240510 h 444019"/>
              <a:gd name="connsiteX40" fmla="*/ 620912 w 1415789"/>
              <a:gd name="connsiteY40" fmla="*/ 230996 h 444019"/>
              <a:gd name="connsiteX41" fmla="*/ 620912 w 1415789"/>
              <a:gd name="connsiteY41" fmla="*/ 214609 h 444019"/>
              <a:gd name="connsiteX42" fmla="*/ 709746 w 1415789"/>
              <a:gd name="connsiteY42" fmla="*/ 134263 h 444019"/>
              <a:gd name="connsiteX43" fmla="*/ 887414 w 1415789"/>
              <a:gd name="connsiteY43" fmla="*/ 134263 h 444019"/>
              <a:gd name="connsiteX44" fmla="*/ 887414 w 1415789"/>
              <a:gd name="connsiteY44" fmla="*/ 133206 h 444019"/>
              <a:gd name="connsiteX45" fmla="*/ 879482 w 1415789"/>
              <a:gd name="connsiteY45" fmla="*/ 118405 h 444019"/>
              <a:gd name="connsiteX46" fmla="*/ 873666 w 1415789"/>
              <a:gd name="connsiteY46" fmla="*/ 102547 h 444019"/>
              <a:gd name="connsiteX47" fmla="*/ 873666 w 1415789"/>
              <a:gd name="connsiteY47" fmla="*/ 95147 h 444019"/>
              <a:gd name="connsiteX48" fmla="*/ 913852 w 1415789"/>
              <a:gd name="connsiteY48" fmla="*/ 56559 h 444019"/>
              <a:gd name="connsiteX49" fmla="*/ 1370184 w 1415789"/>
              <a:gd name="connsiteY49" fmla="*/ 56559 h 444019"/>
              <a:gd name="connsiteX50" fmla="*/ 1380230 w 1415789"/>
              <a:gd name="connsiteY50" fmla="*/ 66603 h 444019"/>
              <a:gd name="connsiteX51" fmla="*/ 1380230 w 1415789"/>
              <a:gd name="connsiteY51" fmla="*/ 77703 h 444019"/>
              <a:gd name="connsiteX52" fmla="*/ 1413014 w 1415789"/>
              <a:gd name="connsiteY52" fmla="*/ 44931 h 444019"/>
              <a:gd name="connsiteX53" fmla="*/ 1413014 w 1415789"/>
              <a:gd name="connsiteY53" fmla="*/ 32244 h 44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15789" h="444019">
                <a:moveTo>
                  <a:pt x="422093" y="387988"/>
                </a:moveTo>
                <a:cubicBezTo>
                  <a:pt x="429496" y="400146"/>
                  <a:pt x="437428" y="411775"/>
                  <a:pt x="445888" y="422875"/>
                </a:cubicBezTo>
                <a:lnTo>
                  <a:pt x="45607" y="422875"/>
                </a:lnTo>
                <a:cubicBezTo>
                  <a:pt x="39790" y="422875"/>
                  <a:pt x="35560" y="427633"/>
                  <a:pt x="35560" y="432919"/>
                </a:cubicBezTo>
                <a:lnTo>
                  <a:pt x="35560" y="444019"/>
                </a:lnTo>
                <a:lnTo>
                  <a:pt x="2776" y="411246"/>
                </a:lnTo>
                <a:cubicBezTo>
                  <a:pt x="-925" y="407546"/>
                  <a:pt x="-925" y="402260"/>
                  <a:pt x="2776" y="398560"/>
                </a:cubicBezTo>
                <a:lnTo>
                  <a:pt x="35560" y="365787"/>
                </a:lnTo>
                <a:lnTo>
                  <a:pt x="35560" y="376888"/>
                </a:lnTo>
                <a:cubicBezTo>
                  <a:pt x="35560" y="382702"/>
                  <a:pt x="40319" y="386931"/>
                  <a:pt x="45607" y="386931"/>
                </a:cubicBezTo>
                <a:lnTo>
                  <a:pt x="422093" y="386931"/>
                </a:lnTo>
                <a:close/>
                <a:moveTo>
                  <a:pt x="1412486" y="32773"/>
                </a:moveTo>
                <a:lnTo>
                  <a:pt x="1379701" y="0"/>
                </a:lnTo>
                <a:lnTo>
                  <a:pt x="1379701" y="11100"/>
                </a:lnTo>
                <a:cubicBezTo>
                  <a:pt x="1379701" y="16915"/>
                  <a:pt x="1374942" y="21144"/>
                  <a:pt x="1369654" y="21144"/>
                </a:cubicBezTo>
                <a:lnTo>
                  <a:pt x="710803" y="21144"/>
                </a:lnTo>
                <a:cubicBezTo>
                  <a:pt x="600289" y="21144"/>
                  <a:pt x="507226" y="111533"/>
                  <a:pt x="507754" y="221481"/>
                </a:cubicBezTo>
                <a:cubicBezTo>
                  <a:pt x="507754" y="233639"/>
                  <a:pt x="508812" y="245796"/>
                  <a:pt x="510927" y="257425"/>
                </a:cubicBezTo>
                <a:cubicBezTo>
                  <a:pt x="510927" y="259011"/>
                  <a:pt x="510927" y="260597"/>
                  <a:pt x="511985" y="261654"/>
                </a:cubicBezTo>
                <a:cubicBezTo>
                  <a:pt x="511985" y="263240"/>
                  <a:pt x="512513" y="264826"/>
                  <a:pt x="513042" y="265883"/>
                </a:cubicBezTo>
                <a:cubicBezTo>
                  <a:pt x="515686" y="278040"/>
                  <a:pt x="519916" y="289670"/>
                  <a:pt x="524675" y="300770"/>
                </a:cubicBezTo>
                <a:cubicBezTo>
                  <a:pt x="525204" y="302356"/>
                  <a:pt x="525733" y="303942"/>
                  <a:pt x="526791" y="304999"/>
                </a:cubicBezTo>
                <a:cubicBezTo>
                  <a:pt x="527319" y="306585"/>
                  <a:pt x="528376" y="308170"/>
                  <a:pt x="528905" y="309228"/>
                </a:cubicBezTo>
                <a:cubicBezTo>
                  <a:pt x="528905" y="309228"/>
                  <a:pt x="528905" y="309756"/>
                  <a:pt x="528905" y="310285"/>
                </a:cubicBezTo>
                <a:cubicBezTo>
                  <a:pt x="561689" y="375302"/>
                  <a:pt x="629372" y="420232"/>
                  <a:pt x="707102" y="420232"/>
                </a:cubicBezTo>
                <a:cubicBezTo>
                  <a:pt x="784831" y="420232"/>
                  <a:pt x="717678" y="420232"/>
                  <a:pt x="722965" y="419704"/>
                </a:cubicBezTo>
                <a:cubicBezTo>
                  <a:pt x="821846" y="411775"/>
                  <a:pt x="901162" y="330900"/>
                  <a:pt x="906449" y="232053"/>
                </a:cubicBezTo>
                <a:cubicBezTo>
                  <a:pt x="907507" y="216195"/>
                  <a:pt x="906449" y="201394"/>
                  <a:pt x="903805" y="186594"/>
                </a:cubicBezTo>
                <a:lnTo>
                  <a:pt x="826076" y="186594"/>
                </a:lnTo>
                <a:cubicBezTo>
                  <a:pt x="817616" y="186594"/>
                  <a:pt x="809684" y="189765"/>
                  <a:pt x="803867" y="196108"/>
                </a:cubicBezTo>
                <a:cubicBezTo>
                  <a:pt x="799109" y="200866"/>
                  <a:pt x="795936" y="207209"/>
                  <a:pt x="794878" y="213552"/>
                </a:cubicBezTo>
                <a:cubicBezTo>
                  <a:pt x="794878" y="215666"/>
                  <a:pt x="794350" y="217781"/>
                  <a:pt x="794878" y="219895"/>
                </a:cubicBezTo>
                <a:cubicBezTo>
                  <a:pt x="794878" y="224653"/>
                  <a:pt x="794878" y="229939"/>
                  <a:pt x="793821" y="234696"/>
                </a:cubicBezTo>
                <a:cubicBezTo>
                  <a:pt x="788004" y="271169"/>
                  <a:pt x="758921" y="300770"/>
                  <a:pt x="722437" y="307113"/>
                </a:cubicBezTo>
                <a:cubicBezTo>
                  <a:pt x="717678" y="308170"/>
                  <a:pt x="712390" y="308170"/>
                  <a:pt x="707631" y="308170"/>
                </a:cubicBezTo>
                <a:cubicBezTo>
                  <a:pt x="702872" y="308170"/>
                  <a:pt x="694411" y="307113"/>
                  <a:pt x="688066" y="306056"/>
                </a:cubicBezTo>
                <a:cubicBezTo>
                  <a:pt x="683307" y="304999"/>
                  <a:pt x="678548" y="303413"/>
                  <a:pt x="674318" y="301827"/>
                </a:cubicBezTo>
                <a:cubicBezTo>
                  <a:pt x="662685" y="297070"/>
                  <a:pt x="652110" y="289670"/>
                  <a:pt x="643649" y="280683"/>
                </a:cubicBezTo>
                <a:cubicBezTo>
                  <a:pt x="634660" y="270640"/>
                  <a:pt x="628315" y="259540"/>
                  <a:pt x="624084" y="246853"/>
                </a:cubicBezTo>
                <a:cubicBezTo>
                  <a:pt x="623556" y="244739"/>
                  <a:pt x="623027" y="242625"/>
                  <a:pt x="622498" y="240510"/>
                </a:cubicBezTo>
                <a:cubicBezTo>
                  <a:pt x="621970" y="237339"/>
                  <a:pt x="621440" y="234167"/>
                  <a:pt x="620912" y="230996"/>
                </a:cubicBezTo>
                <a:cubicBezTo>
                  <a:pt x="620383" y="225710"/>
                  <a:pt x="620383" y="219895"/>
                  <a:pt x="620912" y="214609"/>
                </a:cubicBezTo>
                <a:cubicBezTo>
                  <a:pt x="624614" y="169679"/>
                  <a:pt x="663214" y="134263"/>
                  <a:pt x="709746" y="134263"/>
                </a:cubicBezTo>
                <a:lnTo>
                  <a:pt x="887414" y="134263"/>
                </a:lnTo>
                <a:cubicBezTo>
                  <a:pt x="887414" y="134263"/>
                  <a:pt x="887414" y="133734"/>
                  <a:pt x="887414" y="133206"/>
                </a:cubicBezTo>
                <a:cubicBezTo>
                  <a:pt x="884770" y="127920"/>
                  <a:pt x="882126" y="123162"/>
                  <a:pt x="879482" y="118405"/>
                </a:cubicBezTo>
                <a:cubicBezTo>
                  <a:pt x="876309" y="113119"/>
                  <a:pt x="874723" y="107833"/>
                  <a:pt x="873666" y="102547"/>
                </a:cubicBezTo>
                <a:cubicBezTo>
                  <a:pt x="873666" y="99904"/>
                  <a:pt x="873666" y="97261"/>
                  <a:pt x="873666" y="95147"/>
                </a:cubicBezTo>
                <a:cubicBezTo>
                  <a:pt x="874723" y="74532"/>
                  <a:pt x="891115" y="56559"/>
                  <a:pt x="913852" y="56559"/>
                </a:cubicBezTo>
                <a:lnTo>
                  <a:pt x="1370184" y="56559"/>
                </a:lnTo>
                <a:cubicBezTo>
                  <a:pt x="1376000" y="56559"/>
                  <a:pt x="1380230" y="61317"/>
                  <a:pt x="1380230" y="66603"/>
                </a:cubicBezTo>
                <a:lnTo>
                  <a:pt x="1380230" y="77703"/>
                </a:lnTo>
                <a:lnTo>
                  <a:pt x="1413014" y="44931"/>
                </a:lnTo>
                <a:cubicBezTo>
                  <a:pt x="1416715" y="41230"/>
                  <a:pt x="1416715" y="35944"/>
                  <a:pt x="1413014" y="32244"/>
                </a:cubicBezTo>
                <a:close/>
              </a:path>
            </a:pathLst>
          </a:custGeom>
          <a:solidFill>
            <a:schemeClr val="accent2"/>
          </a:solidFill>
          <a:ln w="0" cap="flat">
            <a:noFill/>
            <a:prstDash val="solid"/>
            <a:miter/>
          </a:ln>
        </p:spPr>
        <p:txBody>
          <a:bodyPr rtlCol="0" anchor="ctr"/>
          <a:lstStyle/>
          <a:p>
            <a:endParaRPr lang="en-US"/>
          </a:p>
        </p:txBody>
      </p:sp>
      <p:sp>
        <p:nvSpPr>
          <p:cNvPr id="21" name="TextBox 20">
            <a:extLst>
              <a:ext uri="{FF2B5EF4-FFF2-40B4-BE49-F238E27FC236}">
                <a16:creationId xmlns:a16="http://schemas.microsoft.com/office/drawing/2014/main" id="{1CF7F3D4-6CDC-BA5A-DEEF-39003FBE1DA1}"/>
              </a:ext>
            </a:extLst>
          </p:cNvPr>
          <p:cNvSpPr txBox="1"/>
          <p:nvPr/>
        </p:nvSpPr>
        <p:spPr>
          <a:xfrm>
            <a:off x="5886648" y="3243197"/>
            <a:ext cx="418704" cy="369332"/>
          </a:xfrm>
          <a:prstGeom prst="rect">
            <a:avLst/>
          </a:prstGeom>
          <a:noFill/>
        </p:spPr>
        <p:txBody>
          <a:bodyPr wrap="none" rtlCol="0">
            <a:spAutoFit/>
          </a:bodyPr>
          <a:lstStyle/>
          <a:p>
            <a:pPr algn="ctr"/>
            <a:r>
              <a:rPr lang="en-US" b="1" dirty="0">
                <a:solidFill>
                  <a:schemeClr val="bg1"/>
                </a:solidFill>
              </a:rPr>
              <a:t>01</a:t>
            </a:r>
          </a:p>
        </p:txBody>
      </p:sp>
      <p:sp>
        <p:nvSpPr>
          <p:cNvPr id="24" name="TextBox 23">
            <a:extLst>
              <a:ext uri="{FF2B5EF4-FFF2-40B4-BE49-F238E27FC236}">
                <a16:creationId xmlns:a16="http://schemas.microsoft.com/office/drawing/2014/main" id="{49C9C7A5-1DAF-9D5C-F7DF-2F1F17DA50F5}"/>
              </a:ext>
            </a:extLst>
          </p:cNvPr>
          <p:cNvSpPr txBox="1"/>
          <p:nvPr/>
        </p:nvSpPr>
        <p:spPr>
          <a:xfrm>
            <a:off x="5886648" y="3960374"/>
            <a:ext cx="418704" cy="369332"/>
          </a:xfrm>
          <a:prstGeom prst="rect">
            <a:avLst/>
          </a:prstGeom>
          <a:noFill/>
        </p:spPr>
        <p:txBody>
          <a:bodyPr wrap="none" rtlCol="0">
            <a:spAutoFit/>
          </a:bodyPr>
          <a:lstStyle/>
          <a:p>
            <a:pPr algn="ctr"/>
            <a:r>
              <a:rPr lang="en-US" b="1" dirty="0">
                <a:solidFill>
                  <a:schemeClr val="tx1">
                    <a:lumMod val="85000"/>
                    <a:lumOff val="15000"/>
                  </a:schemeClr>
                </a:solidFill>
              </a:rPr>
              <a:t>02</a:t>
            </a:r>
          </a:p>
        </p:txBody>
      </p:sp>
      <p:sp>
        <p:nvSpPr>
          <p:cNvPr id="25" name="TextBox 24">
            <a:extLst>
              <a:ext uri="{FF2B5EF4-FFF2-40B4-BE49-F238E27FC236}">
                <a16:creationId xmlns:a16="http://schemas.microsoft.com/office/drawing/2014/main" id="{AD1A87D2-2D54-5EB5-52E3-B7652D62E880}"/>
              </a:ext>
            </a:extLst>
          </p:cNvPr>
          <p:cNvSpPr txBox="1"/>
          <p:nvPr/>
        </p:nvSpPr>
        <p:spPr>
          <a:xfrm>
            <a:off x="5886648" y="4566972"/>
            <a:ext cx="418704" cy="369332"/>
          </a:xfrm>
          <a:prstGeom prst="rect">
            <a:avLst/>
          </a:prstGeom>
          <a:noFill/>
        </p:spPr>
        <p:txBody>
          <a:bodyPr wrap="none" rtlCol="0">
            <a:spAutoFit/>
          </a:bodyPr>
          <a:lstStyle/>
          <a:p>
            <a:pPr algn="ctr"/>
            <a:r>
              <a:rPr lang="en-US" b="1" dirty="0">
                <a:solidFill>
                  <a:schemeClr val="tx1">
                    <a:lumMod val="85000"/>
                    <a:lumOff val="15000"/>
                  </a:schemeClr>
                </a:solidFill>
              </a:rPr>
              <a:t>03</a:t>
            </a:r>
          </a:p>
        </p:txBody>
      </p:sp>
    </p:spTree>
    <p:extLst>
      <p:ext uri="{BB962C8B-B14F-4D97-AF65-F5344CB8AC3E}">
        <p14:creationId xmlns:p14="http://schemas.microsoft.com/office/powerpoint/2010/main" val="764145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10025</TotalTime>
  <Words>304</Words>
  <Application>Microsoft Office PowerPoint</Application>
  <PresentationFormat>Widescreen</PresentationFormat>
  <Paragraphs>30</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Custom Design</vt:lpstr>
      <vt:lpstr>3-Step Opposing Loop Process – Slide Template</vt:lpstr>
      <vt:lpstr>3-Step Opposing Loop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3-Step Opposing Loop Process</dc:title>
  <dc:creator>PresentationGO.com</dc:creator>
  <dc:description>© Copyright PresentationGO.com - Do not distribute or sale without written permission.</dc:description>
  <cp:lastModifiedBy>Christophe Barroche</cp:lastModifiedBy>
  <cp:revision>50</cp:revision>
  <dcterms:created xsi:type="dcterms:W3CDTF">2014-11-26T05:14:11Z</dcterms:created>
  <dcterms:modified xsi:type="dcterms:W3CDTF">2024-06-14T22:14:02Z</dcterms:modified>
  <cp:category>Charts &amp; Diagrams</cp:category>
</cp:coreProperties>
</file>