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1"/>
    <p:sldMasterId id="2147483703" r:id="rId2"/>
    <p:sldMasterId id="2147483692" r:id="rId3"/>
  </p:sldMasterIdLst>
  <p:notesMasterIdLst>
    <p:notesMasterId r:id="rId7"/>
  </p:notesMasterIdLst>
  <p:sldIdLst>
    <p:sldId id="333" r:id="rId4"/>
    <p:sldId id="334" r:id="rId5"/>
    <p:sldId id="30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5AAB"/>
    <a:srgbClr val="F595A6"/>
    <a:srgbClr val="CEBA8B"/>
    <a:srgbClr val="D0BA94"/>
    <a:srgbClr val="941651"/>
    <a:srgbClr val="A26700"/>
    <a:srgbClr val="FF9BA4"/>
    <a:srgbClr val="254470"/>
    <a:srgbClr val="3BC7E2"/>
    <a:srgbClr val="FFDB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791" autoAdjust="0"/>
    <p:restoredTop sz="96292" autoAdjust="0"/>
  </p:normalViewPr>
  <p:slideViewPr>
    <p:cSldViewPr snapToGrid="0" showGuides="1">
      <p:cViewPr varScale="1">
        <p:scale>
          <a:sx n="147" d="100"/>
          <a:sy n="147" d="100"/>
        </p:scale>
        <p:origin x="150" y="12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Master" Target="slideMasters/slideMaster3.xml"/><Relationship Id="rId7" Type="http://schemas.openxmlformats.org/officeDocument/2006/relationships/notesMaster" Target="notesMasters/notes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tableStyles" Target="tableStyles.xml"/><Relationship Id="rId5" Type="http://schemas.openxmlformats.org/officeDocument/2006/relationships/slide" Target="slides/slide2.xml"/><Relationship Id="rId10"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6/14/2024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23687908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38095727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10"/>
          </p:nvPr>
        </p:nvSpPr>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163481"/>
            <a:ext cx="11353800" cy="739056"/>
          </a:xfrm>
        </p:spPr>
        <p:txBody>
          <a:bodyPr>
            <a:normAutofit/>
          </a:bodyPr>
          <a:lstStyle>
            <a:lvl1pPr>
              <a:defRPr sz="3600"/>
            </a:lvl1pPr>
          </a:lstStyle>
          <a:p>
            <a:r>
              <a:rPr lang="en-US" dirty="0"/>
              <a:t>Click to edit Master title style</a:t>
            </a:r>
          </a:p>
        </p:txBody>
      </p:sp>
    </p:spTree>
    <p:extLst>
      <p:ext uri="{BB962C8B-B14F-4D97-AF65-F5344CB8AC3E}">
        <p14:creationId xmlns:p14="http://schemas.microsoft.com/office/powerpoint/2010/main" val="2888695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rgbClr val="00203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163481"/>
            <a:ext cx="11353800" cy="739056"/>
          </a:xfrm>
        </p:spPr>
        <p:txBody>
          <a:bodyPr>
            <a:normAutofit/>
          </a:bodyPr>
          <a:lstStyle>
            <a:lvl1pPr>
              <a:defRPr sz="3600"/>
            </a:lvl1pPr>
          </a:lstStyle>
          <a:p>
            <a:r>
              <a:rPr lang="en-US" dirty="0"/>
              <a:t>Click to edit Master title style</a:t>
            </a:r>
          </a:p>
        </p:txBody>
      </p:sp>
    </p:spTree>
    <p:extLst>
      <p:ext uri="{BB962C8B-B14F-4D97-AF65-F5344CB8AC3E}">
        <p14:creationId xmlns:p14="http://schemas.microsoft.com/office/powerpoint/2010/main" val="15089215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solidFill>
          <a:srgbClr val="002033"/>
        </a:solidFill>
        <a:effectLst/>
      </p:bgPr>
    </p:bg>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8E979DDB-B023-AF8D-29B3-2F1C5573B185}"/>
              </a:ext>
            </a:extLst>
          </p:cNvPr>
          <p:cNvSpPr txBox="1"/>
          <p:nvPr userDrawn="1"/>
        </p:nvSpPr>
        <p:spPr>
          <a:xfrm>
            <a:off x="667330" y="550033"/>
            <a:ext cx="2065437" cy="369332"/>
          </a:xfrm>
          <a:prstGeom prst="rect">
            <a:avLst/>
          </a:prstGeom>
          <a:noFill/>
        </p:spPr>
        <p:txBody>
          <a:bodyPr wrap="none" rtlCol="0">
            <a:spAutoFit/>
          </a:bodyPr>
          <a:lstStyle/>
          <a:p>
            <a:r>
              <a:rPr lang="en-US" dirty="0">
                <a:solidFill>
                  <a:schemeClr val="bg1">
                    <a:alpha val="40157"/>
                  </a:schemeClr>
                </a:solidFill>
                <a:latin typeface="+mj-lt"/>
              </a:rPr>
              <a:t>Designed</a:t>
            </a:r>
            <a:r>
              <a:rPr lang="en-US" dirty="0">
                <a:solidFill>
                  <a:schemeClr val="bg1">
                    <a:alpha val="40157"/>
                  </a:schemeClr>
                </a:solidFill>
              </a:rPr>
              <a:t> with      by</a:t>
            </a:r>
          </a:p>
        </p:txBody>
      </p:sp>
      <p:grpSp>
        <p:nvGrpSpPr>
          <p:cNvPr id="13" name="Group 12">
            <a:extLst>
              <a:ext uri="{FF2B5EF4-FFF2-40B4-BE49-F238E27FC236}">
                <a16:creationId xmlns:a16="http://schemas.microsoft.com/office/drawing/2014/main" id="{258427C8-62F9-5284-EC34-A0C29C904950}"/>
              </a:ext>
            </a:extLst>
          </p:cNvPr>
          <p:cNvGrpSpPr/>
          <p:nvPr userDrawn="1"/>
        </p:nvGrpSpPr>
        <p:grpSpPr>
          <a:xfrm>
            <a:off x="757647" y="1021854"/>
            <a:ext cx="5325710" cy="549583"/>
            <a:chOff x="757647" y="1021854"/>
            <a:chExt cx="5325710" cy="549583"/>
          </a:xfrm>
        </p:grpSpPr>
        <p:sp>
          <p:nvSpPr>
            <p:cNvPr id="3" name="Shape">
              <a:extLst>
                <a:ext uri="{FF2B5EF4-FFF2-40B4-BE49-F238E27FC236}">
                  <a16:creationId xmlns:a16="http://schemas.microsoft.com/office/drawing/2014/main" id="{6341A51E-B330-5634-2944-9901A23126CF}"/>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4" name="Shape">
              <a:extLst>
                <a:ext uri="{FF2B5EF4-FFF2-40B4-BE49-F238E27FC236}">
                  <a16:creationId xmlns:a16="http://schemas.microsoft.com/office/drawing/2014/main" id="{8520326D-AFDD-5C2F-4A54-B8E06FCD7D7B}"/>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sp>
        <p:nvSpPr>
          <p:cNvPr id="7" name="Shape">
            <a:extLst>
              <a:ext uri="{FF2B5EF4-FFF2-40B4-BE49-F238E27FC236}">
                <a16:creationId xmlns:a16="http://schemas.microsoft.com/office/drawing/2014/main" id="{85FE9508-C2FE-4A5C-8191-E7D6ADA8BF3D}"/>
              </a:ext>
            </a:extLst>
          </p:cNvPr>
          <p:cNvSpPr/>
          <p:nvPr userDrawn="1"/>
        </p:nvSpPr>
        <p:spPr>
          <a:xfrm>
            <a:off x="2105953" y="640199"/>
            <a:ext cx="226449" cy="195222"/>
          </a:xfrm>
          <a:custGeom>
            <a:avLst/>
            <a:gdLst/>
            <a:ahLst/>
            <a:cxnLst>
              <a:cxn ang="0">
                <a:pos x="wd2" y="hd2"/>
              </a:cxn>
              <a:cxn ang="5400000">
                <a:pos x="wd2" y="hd2"/>
              </a:cxn>
              <a:cxn ang="10800000">
                <a:pos x="wd2" y="hd2"/>
              </a:cxn>
              <a:cxn ang="16200000">
                <a:pos x="wd2" y="hd2"/>
              </a:cxn>
            </a:cxnLst>
            <a:rect l="0" t="0" r="r" b="b"/>
            <a:pathLst>
              <a:path w="20767" h="20569" extrusionOk="0">
                <a:moveTo>
                  <a:pt x="1276" y="2502"/>
                </a:moveTo>
                <a:cubicBezTo>
                  <a:pt x="3176" y="-371"/>
                  <a:pt x="6676" y="-945"/>
                  <a:pt x="8976" y="1698"/>
                </a:cubicBezTo>
                <a:cubicBezTo>
                  <a:pt x="9476" y="2272"/>
                  <a:pt x="9876" y="2961"/>
                  <a:pt x="10376" y="3651"/>
                </a:cubicBezTo>
                <a:cubicBezTo>
                  <a:pt x="10876" y="2961"/>
                  <a:pt x="11276" y="2272"/>
                  <a:pt x="11776" y="1698"/>
                </a:cubicBezTo>
                <a:cubicBezTo>
                  <a:pt x="14076" y="-945"/>
                  <a:pt x="17676" y="-371"/>
                  <a:pt x="19476" y="2502"/>
                </a:cubicBezTo>
                <a:cubicBezTo>
                  <a:pt x="21176" y="5144"/>
                  <a:pt x="21076" y="7902"/>
                  <a:pt x="19876" y="10659"/>
                </a:cubicBezTo>
                <a:cubicBezTo>
                  <a:pt x="18676" y="13302"/>
                  <a:pt x="16976" y="15485"/>
                  <a:pt x="14976" y="17323"/>
                </a:cubicBezTo>
                <a:cubicBezTo>
                  <a:pt x="13876" y="18357"/>
                  <a:pt x="12376" y="19391"/>
                  <a:pt x="11076" y="20310"/>
                </a:cubicBezTo>
                <a:cubicBezTo>
                  <a:pt x="10676" y="20655"/>
                  <a:pt x="10176" y="20655"/>
                  <a:pt x="9776" y="20310"/>
                </a:cubicBezTo>
                <a:cubicBezTo>
                  <a:pt x="8476" y="19391"/>
                  <a:pt x="6976" y="18357"/>
                  <a:pt x="5876" y="17323"/>
                </a:cubicBezTo>
                <a:cubicBezTo>
                  <a:pt x="3876" y="15485"/>
                  <a:pt x="2176" y="13417"/>
                  <a:pt x="976" y="10659"/>
                </a:cubicBezTo>
                <a:cubicBezTo>
                  <a:pt x="-324" y="7902"/>
                  <a:pt x="-424" y="5144"/>
                  <a:pt x="1276" y="2502"/>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86E72AED-CA63-0A16-F72B-0AA6AABB2A20}"/>
              </a:ext>
            </a:extLst>
          </p:cNvPr>
          <p:cNvSpPr/>
          <p:nvPr userDrawn="1"/>
        </p:nvSpPr>
        <p:spPr>
          <a:xfrm>
            <a:off x="7387520" y="3289969"/>
            <a:ext cx="4804480" cy="2927831"/>
          </a:xfrm>
          <a:custGeom>
            <a:avLst/>
            <a:gdLst/>
            <a:ahLst/>
            <a:cxnLst>
              <a:cxn ang="0">
                <a:pos x="wd2" y="hd2"/>
              </a:cxn>
              <a:cxn ang="5400000">
                <a:pos x="wd2" y="hd2"/>
              </a:cxn>
              <a:cxn ang="10800000">
                <a:pos x="wd2" y="hd2"/>
              </a:cxn>
              <a:cxn ang="16200000">
                <a:pos x="wd2" y="hd2"/>
              </a:cxn>
            </a:cxnLst>
            <a:rect l="0" t="0" r="r" b="b"/>
            <a:pathLst>
              <a:path w="21600" h="21600" extrusionOk="0">
                <a:moveTo>
                  <a:pt x="18585" y="0"/>
                </a:moveTo>
                <a:cubicBezTo>
                  <a:pt x="19673" y="0"/>
                  <a:pt x="20698" y="434"/>
                  <a:pt x="21600" y="1199"/>
                </a:cubicBezTo>
                <a:lnTo>
                  <a:pt x="21600" y="6677"/>
                </a:lnTo>
                <a:cubicBezTo>
                  <a:pt x="20879" y="5261"/>
                  <a:pt x="19796" y="4352"/>
                  <a:pt x="18585" y="4352"/>
                </a:cubicBezTo>
                <a:cubicBezTo>
                  <a:pt x="16418" y="4352"/>
                  <a:pt x="14658" y="7240"/>
                  <a:pt x="14658" y="10796"/>
                </a:cubicBezTo>
                <a:cubicBezTo>
                  <a:pt x="14658" y="14344"/>
                  <a:pt x="16418" y="17240"/>
                  <a:pt x="18585" y="17240"/>
                </a:cubicBezTo>
                <a:cubicBezTo>
                  <a:pt x="19796" y="17240"/>
                  <a:pt x="20879" y="16339"/>
                  <a:pt x="21600" y="14915"/>
                </a:cubicBezTo>
                <a:lnTo>
                  <a:pt x="21600" y="20393"/>
                </a:lnTo>
                <a:cubicBezTo>
                  <a:pt x="20698" y="21158"/>
                  <a:pt x="19668" y="21592"/>
                  <a:pt x="18585" y="21592"/>
                </a:cubicBezTo>
                <a:cubicBezTo>
                  <a:pt x="15511" y="21592"/>
                  <a:pt x="12864" y="18109"/>
                  <a:pt x="12178" y="13250"/>
                </a:cubicBezTo>
                <a:cubicBezTo>
                  <a:pt x="11932" y="13282"/>
                  <a:pt x="11609" y="13322"/>
                  <a:pt x="11236" y="13370"/>
                </a:cubicBezTo>
                <a:lnTo>
                  <a:pt x="9677" y="13571"/>
                </a:lnTo>
                <a:cubicBezTo>
                  <a:pt x="8628" y="13708"/>
                  <a:pt x="6760" y="13949"/>
                  <a:pt x="6050" y="14030"/>
                </a:cubicBezTo>
                <a:cubicBezTo>
                  <a:pt x="5991" y="14038"/>
                  <a:pt x="5932" y="14038"/>
                  <a:pt x="5873" y="14038"/>
                </a:cubicBezTo>
                <a:cubicBezTo>
                  <a:pt x="5393" y="14038"/>
                  <a:pt x="4996" y="13805"/>
                  <a:pt x="4697" y="13346"/>
                </a:cubicBezTo>
                <a:cubicBezTo>
                  <a:pt x="4152" y="12509"/>
                  <a:pt x="4152" y="11263"/>
                  <a:pt x="4152" y="10852"/>
                </a:cubicBezTo>
                <a:cubicBezTo>
                  <a:pt x="4152" y="10442"/>
                  <a:pt x="4152" y="9195"/>
                  <a:pt x="4697" y="8350"/>
                </a:cubicBezTo>
                <a:cubicBezTo>
                  <a:pt x="4996" y="7892"/>
                  <a:pt x="5393" y="7659"/>
                  <a:pt x="5873" y="7659"/>
                </a:cubicBezTo>
                <a:cubicBezTo>
                  <a:pt x="5927" y="7659"/>
                  <a:pt x="5986" y="7659"/>
                  <a:pt x="6045" y="7667"/>
                </a:cubicBezTo>
                <a:cubicBezTo>
                  <a:pt x="7045" y="7779"/>
                  <a:pt x="10550" y="8238"/>
                  <a:pt x="12158" y="8447"/>
                </a:cubicBezTo>
                <a:cubicBezTo>
                  <a:pt x="12825" y="3532"/>
                  <a:pt x="15477" y="0"/>
                  <a:pt x="18585" y="0"/>
                </a:cubicBezTo>
                <a:close/>
                <a:moveTo>
                  <a:pt x="2937" y="20257"/>
                </a:moveTo>
                <a:cubicBezTo>
                  <a:pt x="3888" y="21149"/>
                  <a:pt x="5030" y="21600"/>
                  <a:pt x="6368" y="21600"/>
                </a:cubicBezTo>
                <a:cubicBezTo>
                  <a:pt x="7236" y="21600"/>
                  <a:pt x="8030" y="21447"/>
                  <a:pt x="8756" y="21133"/>
                </a:cubicBezTo>
                <a:cubicBezTo>
                  <a:pt x="9481" y="20820"/>
                  <a:pt x="10065" y="20458"/>
                  <a:pt x="10501" y="20031"/>
                </a:cubicBezTo>
                <a:lnTo>
                  <a:pt x="10501" y="15542"/>
                </a:lnTo>
                <a:lnTo>
                  <a:pt x="9672" y="15647"/>
                </a:lnTo>
                <a:cubicBezTo>
                  <a:pt x="9266" y="15703"/>
                  <a:pt x="8731" y="15768"/>
                  <a:pt x="8187" y="15840"/>
                </a:cubicBezTo>
                <a:lnTo>
                  <a:pt x="8187" y="17634"/>
                </a:lnTo>
                <a:cubicBezTo>
                  <a:pt x="7878" y="17731"/>
                  <a:pt x="7579" y="17811"/>
                  <a:pt x="7290" y="17867"/>
                </a:cubicBezTo>
                <a:cubicBezTo>
                  <a:pt x="6996" y="17924"/>
                  <a:pt x="6721" y="17956"/>
                  <a:pt x="6456" y="17956"/>
                </a:cubicBezTo>
                <a:cubicBezTo>
                  <a:pt x="5584" y="17956"/>
                  <a:pt x="4853" y="17650"/>
                  <a:pt x="4270" y="17031"/>
                </a:cubicBezTo>
                <a:cubicBezTo>
                  <a:pt x="3687" y="16411"/>
                  <a:pt x="3250" y="15558"/>
                  <a:pt x="2956" y="14472"/>
                </a:cubicBezTo>
                <a:cubicBezTo>
                  <a:pt x="2662" y="13386"/>
                  <a:pt x="2520" y="12139"/>
                  <a:pt x="2520" y="10724"/>
                </a:cubicBezTo>
                <a:cubicBezTo>
                  <a:pt x="2520" y="9380"/>
                  <a:pt x="2667" y="8173"/>
                  <a:pt x="2951" y="7112"/>
                </a:cubicBezTo>
                <a:cubicBezTo>
                  <a:pt x="3240" y="6050"/>
                  <a:pt x="3687" y="5213"/>
                  <a:pt x="4290" y="4594"/>
                </a:cubicBezTo>
                <a:cubicBezTo>
                  <a:pt x="4893" y="3974"/>
                  <a:pt x="5662" y="3668"/>
                  <a:pt x="6604" y="3668"/>
                </a:cubicBezTo>
                <a:cubicBezTo>
                  <a:pt x="7216" y="3668"/>
                  <a:pt x="7795" y="3781"/>
                  <a:pt x="8344" y="3998"/>
                </a:cubicBezTo>
                <a:cubicBezTo>
                  <a:pt x="8888" y="4223"/>
                  <a:pt x="9388" y="4505"/>
                  <a:pt x="9839" y="4851"/>
                </a:cubicBezTo>
                <a:lnTo>
                  <a:pt x="10094" y="1239"/>
                </a:lnTo>
                <a:cubicBezTo>
                  <a:pt x="9663" y="885"/>
                  <a:pt x="9138" y="595"/>
                  <a:pt x="8525" y="362"/>
                </a:cubicBezTo>
                <a:cubicBezTo>
                  <a:pt x="7912" y="137"/>
                  <a:pt x="7275" y="24"/>
                  <a:pt x="6608" y="24"/>
                </a:cubicBezTo>
                <a:cubicBezTo>
                  <a:pt x="5314" y="24"/>
                  <a:pt x="4172" y="467"/>
                  <a:pt x="3177" y="1360"/>
                </a:cubicBezTo>
                <a:cubicBezTo>
                  <a:pt x="2182" y="2253"/>
                  <a:pt x="1407" y="3499"/>
                  <a:pt x="843" y="5116"/>
                </a:cubicBezTo>
                <a:cubicBezTo>
                  <a:pt x="279" y="6733"/>
                  <a:pt x="0" y="8624"/>
                  <a:pt x="0" y="10788"/>
                </a:cubicBezTo>
                <a:cubicBezTo>
                  <a:pt x="0" y="12968"/>
                  <a:pt x="255" y="14875"/>
                  <a:pt x="760" y="16492"/>
                </a:cubicBezTo>
                <a:cubicBezTo>
                  <a:pt x="1260" y="18109"/>
                  <a:pt x="1985" y="19364"/>
                  <a:pt x="2937" y="20257"/>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7" name="TextBox 16">
            <a:extLst>
              <a:ext uri="{FF2B5EF4-FFF2-40B4-BE49-F238E27FC236}">
                <a16:creationId xmlns:a16="http://schemas.microsoft.com/office/drawing/2014/main" id="{47D3A1F8-18A7-8019-CD07-220896CD697A}"/>
              </a:ext>
            </a:extLst>
          </p:cNvPr>
          <p:cNvSpPr txBox="1"/>
          <p:nvPr userDrawn="1"/>
        </p:nvSpPr>
        <p:spPr>
          <a:xfrm>
            <a:off x="667330" y="1772442"/>
            <a:ext cx="7419403" cy="430887"/>
          </a:xfrm>
          <a:prstGeom prst="rect">
            <a:avLst/>
          </a:prstGeom>
          <a:noFill/>
        </p:spPr>
        <p:txBody>
          <a:bodyPr wrap="none" rtlCol="0">
            <a:spAutoFit/>
          </a:bodyPr>
          <a:lstStyle/>
          <a:p>
            <a:r>
              <a:rPr lang="en-CA" sz="2200" b="0" i="0" dirty="0">
                <a:solidFill>
                  <a:srgbClr val="FFFFFF">
                    <a:alpha val="40000"/>
                  </a:srgbClr>
                </a:solidFill>
                <a:effectLst/>
                <a:latin typeface="+mj-lt"/>
              </a:rPr>
              <a:t>Free Templates &amp; Infographics for PowerPoint and Google Slides</a:t>
            </a:r>
            <a:endParaRPr lang="en-US" sz="2200" dirty="0">
              <a:solidFill>
                <a:schemeClr val="bg1">
                  <a:alpha val="40000"/>
                </a:schemeClr>
              </a:solidFill>
              <a:latin typeface="+mj-lt"/>
            </a:endParaRPr>
          </a:p>
        </p:txBody>
      </p:sp>
      <p:sp>
        <p:nvSpPr>
          <p:cNvPr id="18" name="TextBox 17">
            <a:extLst>
              <a:ext uri="{FF2B5EF4-FFF2-40B4-BE49-F238E27FC236}">
                <a16:creationId xmlns:a16="http://schemas.microsoft.com/office/drawing/2014/main" id="{0F4074D3-C15F-86B5-DBBD-330DAE68E803}"/>
              </a:ext>
            </a:extLst>
          </p:cNvPr>
          <p:cNvSpPr txBox="1"/>
          <p:nvPr userDrawn="1"/>
        </p:nvSpPr>
        <p:spPr>
          <a:xfrm>
            <a:off x="667330" y="5930556"/>
            <a:ext cx="3987117" cy="338554"/>
          </a:xfrm>
          <a:prstGeom prst="rect">
            <a:avLst/>
          </a:prstGeom>
          <a:noFill/>
        </p:spPr>
        <p:txBody>
          <a:bodyPr wrap="none" rtlCol="0">
            <a:spAutoFit/>
          </a:bodyPr>
          <a:lstStyle/>
          <a:p>
            <a:r>
              <a:rPr lang="en-CA" sz="1600" b="0" i="0" dirty="0">
                <a:solidFill>
                  <a:srgbClr val="FFFFFF">
                    <a:alpha val="41000"/>
                  </a:srgbClr>
                </a:solidFill>
                <a:effectLst/>
                <a:latin typeface="+mj-lt"/>
              </a:rPr>
              <a:t>Visit our </a:t>
            </a:r>
            <a:r>
              <a:rPr lang="en-CA" sz="1600" b="1" i="0" dirty="0">
                <a:solidFill>
                  <a:srgbClr val="FFFFFF">
                    <a:alpha val="41000"/>
                  </a:srgbClr>
                </a:solidFill>
                <a:effectLst/>
                <a:latin typeface="+mj-lt"/>
              </a:rPr>
              <a:t>FAQ</a:t>
            </a:r>
            <a:r>
              <a:rPr lang="en-CA" sz="1600" b="0" i="0" dirty="0">
                <a:solidFill>
                  <a:srgbClr val="FFFFFF">
                    <a:alpha val="41000"/>
                  </a:srgbClr>
                </a:solidFill>
                <a:effectLst/>
                <a:latin typeface="+mj-lt"/>
              </a:rPr>
              <a:t> : www.presentationgo.com/faq/</a:t>
            </a:r>
            <a:endParaRPr lang="en-US" sz="1600" dirty="0">
              <a:solidFill>
                <a:schemeClr val="bg1">
                  <a:alpha val="41000"/>
                </a:schemeClr>
              </a:solidFill>
              <a:latin typeface="+mj-lt"/>
            </a:endParaRPr>
          </a:p>
        </p:txBody>
      </p:sp>
      <p:sp>
        <p:nvSpPr>
          <p:cNvPr id="19" name="TextBox 18">
            <a:extLst>
              <a:ext uri="{FF2B5EF4-FFF2-40B4-BE49-F238E27FC236}">
                <a16:creationId xmlns:a16="http://schemas.microsoft.com/office/drawing/2014/main" id="{77E23E7F-0841-8741-174F-8067480F4402}"/>
              </a:ext>
            </a:extLst>
          </p:cNvPr>
          <p:cNvSpPr txBox="1"/>
          <p:nvPr userDrawn="1"/>
        </p:nvSpPr>
        <p:spPr>
          <a:xfrm>
            <a:off x="667329" y="5444784"/>
            <a:ext cx="4722817" cy="523220"/>
          </a:xfrm>
          <a:prstGeom prst="rect">
            <a:avLst/>
          </a:prstGeom>
          <a:noFill/>
        </p:spPr>
        <p:txBody>
          <a:bodyPr wrap="square" rtlCol="0">
            <a:spAutoFit/>
          </a:bodyPr>
          <a:lstStyle/>
          <a:p>
            <a:r>
              <a:rPr lang="en-CA" sz="2800" b="1" i="0" dirty="0">
                <a:solidFill>
                  <a:srgbClr val="FFFFFF"/>
                </a:solidFill>
                <a:effectLst/>
                <a:latin typeface="Calibri" panose="020F0502020204030204" pitchFamily="34" charset="0"/>
                <a:cs typeface="Calibri" panose="020F0502020204030204" pitchFamily="34" charset="0"/>
              </a:rPr>
              <a:t>Questions or Need Help ?</a:t>
            </a:r>
            <a:endParaRPr lang="en-US" sz="2800" b="1" i="0" dirty="0">
              <a:solidFill>
                <a:schemeClr val="bg1"/>
              </a:solidFill>
              <a:latin typeface="Calibri" panose="020F0502020204030204" pitchFamily="34" charset="0"/>
              <a:cs typeface="Calibri" panose="020F0502020204030204" pitchFamily="34" charset="0"/>
            </a:endParaRPr>
          </a:p>
        </p:txBody>
      </p:sp>
      <p:sp>
        <p:nvSpPr>
          <p:cNvPr id="20" name="TextBox 19">
            <a:extLst>
              <a:ext uri="{FF2B5EF4-FFF2-40B4-BE49-F238E27FC236}">
                <a16:creationId xmlns:a16="http://schemas.microsoft.com/office/drawing/2014/main" id="{8C8D6207-1017-1AFF-E7ED-888C041046B0}"/>
              </a:ext>
            </a:extLst>
          </p:cNvPr>
          <p:cNvSpPr txBox="1"/>
          <p:nvPr userDrawn="1"/>
        </p:nvSpPr>
        <p:spPr>
          <a:xfrm>
            <a:off x="5976600" y="1307664"/>
            <a:ext cx="644407" cy="369332"/>
          </a:xfrm>
          <a:prstGeom prst="rect">
            <a:avLst/>
          </a:prstGeom>
          <a:noFill/>
        </p:spPr>
        <p:txBody>
          <a:bodyPr wrap="none" rtlCol="0">
            <a:spAutoFit/>
          </a:bodyPr>
          <a:lstStyle/>
          <a:p>
            <a:r>
              <a:rPr lang="en-CA" b="0" i="0" dirty="0">
                <a:solidFill>
                  <a:srgbClr val="FFFFFF">
                    <a:alpha val="40157"/>
                  </a:srgbClr>
                </a:solidFill>
                <a:effectLst/>
                <a:latin typeface="+mj-lt"/>
              </a:rPr>
              <a:t>.com</a:t>
            </a:r>
            <a:endParaRPr lang="en-US" dirty="0">
              <a:solidFill>
                <a:schemeClr val="bg1">
                  <a:alpha val="40157"/>
                </a:schemeClr>
              </a:solidFill>
              <a:latin typeface="+mj-lt"/>
            </a:endParaRPr>
          </a:p>
        </p:txBody>
      </p:sp>
    </p:spTree>
    <p:extLst>
      <p:ext uri="{BB962C8B-B14F-4D97-AF65-F5344CB8AC3E}">
        <p14:creationId xmlns:p14="http://schemas.microsoft.com/office/powerpoint/2010/main" val="141204190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hyperlink" Target="http://www.presentationgo.com/" TargetMode="External"/><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hyperlink" Target="http://www.presentationgo.com/" TargetMode="External"/><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163482"/>
            <a:ext cx="10515600" cy="739056"/>
          </a:xfrm>
          <a:prstGeom prst="rect">
            <a:avLst/>
          </a:prstGeom>
        </p:spPr>
        <p:txBody>
          <a:bodyPr rIns="0">
            <a:normAutofit/>
          </a:bodyPr>
          <a:lstStyle/>
          <a:p>
            <a:pPr marL="0" lvl="0"/>
            <a:r>
              <a:rPr lang="en-US"/>
              <a:t>Click to edit Master title style</a:t>
            </a:r>
          </a:p>
        </p:txBody>
      </p:sp>
      <p:sp>
        <p:nvSpPr>
          <p:cNvPr id="3" name="Text Placeholder 2"/>
          <p:cNvSpPr>
            <a:spLocks noGrp="1"/>
          </p:cNvSpPr>
          <p:nvPr>
            <p:ph type="body" idx="1"/>
          </p:nvPr>
        </p:nvSpPr>
        <p:spPr>
          <a:xfrm>
            <a:off x="838200" y="1219200"/>
            <a:ext cx="10515600" cy="4957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Rectangle 8"/>
          <p:cNvSpPr/>
          <p:nvPr userDrawn="1"/>
        </p:nvSpPr>
        <p:spPr>
          <a:xfrm>
            <a:off x="0" y="6305911"/>
            <a:ext cx="12192000" cy="5520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150" normalizeH="0" baseline="0" noProof="0" dirty="0">
              <a:ln>
                <a:noFill/>
              </a:ln>
              <a:solidFill>
                <a:prstClr val="white">
                  <a:lumMod val="75000"/>
                </a:prstClr>
              </a:solidFill>
              <a:effectLst/>
              <a:uLnTx/>
              <a:uFillTx/>
              <a:latin typeface="+mn-lt"/>
              <a:ea typeface="+mn-ea"/>
              <a:cs typeface="+mn-cs"/>
            </a:endParaRPr>
          </a:p>
        </p:txBody>
      </p:sp>
      <p:sp>
        <p:nvSpPr>
          <p:cNvPr id="7" name="Rectangle 6"/>
          <p:cNvSpPr/>
          <p:nvPr userDrawn="1"/>
        </p:nvSpPr>
        <p:spPr>
          <a:xfrm>
            <a:off x="-12701" y="6959601"/>
            <a:ext cx="1603901" cy="276999"/>
          </a:xfrm>
          <a:prstGeom prst="rect">
            <a:avLst/>
          </a:prstGeom>
        </p:spPr>
        <p:txBody>
          <a:bodyPr wrap="none">
            <a:spAutoFit/>
          </a:bodyPr>
          <a:lstStyle/>
          <a:p>
            <a:r>
              <a:rPr lang="en-US" sz="1200" b="0" i="0" dirty="0">
                <a:solidFill>
                  <a:srgbClr val="008C58"/>
                </a:solidFill>
                <a:effectLst/>
                <a:latin typeface="+mn-lt"/>
              </a:rPr>
              <a:t>© </a:t>
            </a:r>
            <a:r>
              <a:rPr lang="en-US" sz="1200" b="0" i="0" u="none" strike="noStrike" dirty="0">
                <a:solidFill>
                  <a:srgbClr val="008C58"/>
                </a:solidFill>
                <a:effectLst/>
                <a:latin typeface="+mn-lt"/>
                <a:hlinkClick r:id="rId3" tooltip="PresentationGo!">
                  <a:extLst>
                    <a:ext uri="{A12FA001-AC4F-418D-AE19-62706E023703}">
                      <ahyp:hlinkClr xmlns:ahyp="http://schemas.microsoft.com/office/drawing/2018/hyperlinkcolor" val="tx"/>
                    </a:ext>
                  </a:extLst>
                </a:hlinkClick>
              </a:rPr>
              <a:t>presentationgo.com</a:t>
            </a:r>
            <a:endParaRPr lang="en-US" sz="1200" dirty="0">
              <a:solidFill>
                <a:srgbClr val="008C58"/>
              </a:solidFill>
              <a:latin typeface="+mn-lt"/>
            </a:endParaRPr>
          </a:p>
        </p:txBody>
      </p:sp>
      <p:sp>
        <p:nvSpPr>
          <p:cNvPr id="20" name="Shape">
            <a:extLst>
              <a:ext uri="{FF2B5EF4-FFF2-40B4-BE49-F238E27FC236}">
                <a16:creationId xmlns:a16="http://schemas.microsoft.com/office/drawing/2014/main" id="{DDC8EC43-F02F-F14D-1C4D-3DD926402B7D}"/>
              </a:ext>
            </a:extLst>
          </p:cNvPr>
          <p:cNvSpPr/>
          <p:nvPr userDrawn="1"/>
        </p:nvSpPr>
        <p:spPr>
          <a:xfrm>
            <a:off x="0" y="188441"/>
            <a:ext cx="680700" cy="468993"/>
          </a:xfrm>
          <a:custGeom>
            <a:avLst/>
            <a:gdLst/>
            <a:ahLst/>
            <a:cxnLst>
              <a:cxn ang="0">
                <a:pos x="wd2" y="hd2"/>
              </a:cxn>
              <a:cxn ang="5400000">
                <a:pos x="wd2" y="hd2"/>
              </a:cxn>
              <a:cxn ang="10800000">
                <a:pos x="wd2" y="hd2"/>
              </a:cxn>
              <a:cxn ang="16200000">
                <a:pos x="wd2" y="hd2"/>
              </a:cxn>
            </a:cxnLst>
            <a:rect l="0" t="0" r="r" b="b"/>
            <a:pathLst>
              <a:path w="21600" h="21600" extrusionOk="0">
                <a:moveTo>
                  <a:pt x="14136" y="0"/>
                </a:moveTo>
                <a:cubicBezTo>
                  <a:pt x="10637" y="0"/>
                  <a:pt x="7604" y="3521"/>
                  <a:pt x="6858" y="8464"/>
                </a:cubicBezTo>
                <a:cubicBezTo>
                  <a:pt x="5038" y="8261"/>
                  <a:pt x="1166" y="7787"/>
                  <a:pt x="0" y="7719"/>
                </a:cubicBezTo>
                <a:lnTo>
                  <a:pt x="0" y="14084"/>
                </a:lnTo>
                <a:cubicBezTo>
                  <a:pt x="840" y="14016"/>
                  <a:pt x="2892" y="13745"/>
                  <a:pt x="4059" y="13610"/>
                </a:cubicBezTo>
                <a:lnTo>
                  <a:pt x="5832" y="13407"/>
                </a:lnTo>
                <a:cubicBezTo>
                  <a:pt x="6251" y="13339"/>
                  <a:pt x="6625" y="13339"/>
                  <a:pt x="6905" y="13271"/>
                </a:cubicBezTo>
                <a:cubicBezTo>
                  <a:pt x="7698" y="18147"/>
                  <a:pt x="10683" y="21600"/>
                  <a:pt x="14136" y="21600"/>
                </a:cubicBezTo>
                <a:cubicBezTo>
                  <a:pt x="18241" y="21600"/>
                  <a:pt x="21600" y="16725"/>
                  <a:pt x="21600" y="10766"/>
                </a:cubicBezTo>
                <a:cubicBezTo>
                  <a:pt x="21553" y="4875"/>
                  <a:pt x="18241" y="0"/>
                  <a:pt x="14136" y="0"/>
                </a:cubicBezTo>
                <a:close/>
                <a:moveTo>
                  <a:pt x="14136" y="17266"/>
                </a:moveTo>
                <a:cubicBezTo>
                  <a:pt x="11710" y="17266"/>
                  <a:pt x="9704" y="14355"/>
                  <a:pt x="9704" y="10834"/>
                </a:cubicBezTo>
                <a:cubicBezTo>
                  <a:pt x="9704" y="7313"/>
                  <a:pt x="11710" y="4401"/>
                  <a:pt x="14136" y="4401"/>
                </a:cubicBezTo>
                <a:cubicBezTo>
                  <a:pt x="16562" y="4401"/>
                  <a:pt x="18568" y="7313"/>
                  <a:pt x="18568" y="10834"/>
                </a:cubicBezTo>
                <a:cubicBezTo>
                  <a:pt x="18568" y="14355"/>
                  <a:pt x="16562" y="17266"/>
                  <a:pt x="14136" y="17266"/>
                </a:cubicBezTo>
                <a:close/>
                <a:moveTo>
                  <a:pt x="0" y="68"/>
                </a:moveTo>
                <a:cubicBezTo>
                  <a:pt x="187" y="68"/>
                  <a:pt x="373" y="68"/>
                  <a:pt x="560" y="68"/>
                </a:cubicBezTo>
                <a:cubicBezTo>
                  <a:pt x="1306" y="68"/>
                  <a:pt x="2053" y="203"/>
                  <a:pt x="2752" y="406"/>
                </a:cubicBezTo>
                <a:cubicBezTo>
                  <a:pt x="3452" y="609"/>
                  <a:pt x="4012" y="948"/>
                  <a:pt x="4525" y="1286"/>
                </a:cubicBezTo>
                <a:lnTo>
                  <a:pt x="4245" y="4875"/>
                </a:lnTo>
                <a:cubicBezTo>
                  <a:pt x="3732" y="4537"/>
                  <a:pt x="3172" y="4266"/>
                  <a:pt x="2566" y="3995"/>
                </a:cubicBezTo>
                <a:cubicBezTo>
                  <a:pt x="1959" y="3792"/>
                  <a:pt x="1306" y="3656"/>
                  <a:pt x="606" y="3656"/>
                </a:cubicBezTo>
                <a:cubicBezTo>
                  <a:pt x="420" y="3656"/>
                  <a:pt x="233" y="3656"/>
                  <a:pt x="47" y="3724"/>
                </a:cubicBezTo>
                <a:lnTo>
                  <a:pt x="47" y="68"/>
                </a:lnTo>
                <a:close/>
                <a:moveTo>
                  <a:pt x="4059" y="15641"/>
                </a:moveTo>
                <a:lnTo>
                  <a:pt x="4992" y="15506"/>
                </a:lnTo>
                <a:lnTo>
                  <a:pt x="4992" y="19975"/>
                </a:lnTo>
                <a:cubicBezTo>
                  <a:pt x="4479" y="20381"/>
                  <a:pt x="3825" y="20787"/>
                  <a:pt x="3032" y="21058"/>
                </a:cubicBezTo>
                <a:cubicBezTo>
                  <a:pt x="2193" y="21397"/>
                  <a:pt x="1306" y="21532"/>
                  <a:pt x="327" y="21532"/>
                </a:cubicBezTo>
                <a:cubicBezTo>
                  <a:pt x="233" y="21532"/>
                  <a:pt x="140" y="21532"/>
                  <a:pt x="0" y="21532"/>
                </a:cubicBezTo>
                <a:lnTo>
                  <a:pt x="0" y="17876"/>
                </a:lnTo>
                <a:cubicBezTo>
                  <a:pt x="140" y="17876"/>
                  <a:pt x="280" y="17876"/>
                  <a:pt x="420" y="17876"/>
                </a:cubicBezTo>
                <a:cubicBezTo>
                  <a:pt x="700" y="17876"/>
                  <a:pt x="1026" y="17876"/>
                  <a:pt x="1353" y="17808"/>
                </a:cubicBezTo>
                <a:cubicBezTo>
                  <a:pt x="1679" y="17740"/>
                  <a:pt x="2006" y="17673"/>
                  <a:pt x="2379" y="17605"/>
                </a:cubicBezTo>
                <a:lnTo>
                  <a:pt x="2379" y="15845"/>
                </a:lnTo>
                <a:cubicBezTo>
                  <a:pt x="2986" y="15777"/>
                  <a:pt x="3592" y="15709"/>
                  <a:pt x="4059" y="15641"/>
                </a:cubicBezTo>
                <a:close/>
              </a:path>
            </a:pathLst>
          </a:custGeom>
          <a:solidFill>
            <a:schemeClr val="bg1"/>
          </a:solidFill>
          <a:ln w="12700">
            <a:miter lim="400000"/>
          </a:ln>
        </p:spPr>
        <p:txBody>
          <a:bodyPr lIns="38100" tIns="38100" rIns="38100" bIns="38100" anchor="ctr"/>
          <a:lstStyle/>
          <a:p>
            <a:pPr>
              <a:defRPr sz="3000">
                <a:solidFill>
                  <a:srgbClr val="FFFFFF"/>
                </a:solidFill>
              </a:defRPr>
            </a:pPr>
            <a:endParaRPr>
              <a:solidFill>
                <a:schemeClr val="bg1"/>
              </a:solidFill>
            </a:endParaRPr>
          </a:p>
        </p:txBody>
      </p:sp>
      <p:grpSp>
        <p:nvGrpSpPr>
          <p:cNvPr id="28" name="Group 27">
            <a:extLst>
              <a:ext uri="{FF2B5EF4-FFF2-40B4-BE49-F238E27FC236}">
                <a16:creationId xmlns:a16="http://schemas.microsoft.com/office/drawing/2014/main" id="{942380E3-5C89-CD99-CE73-F8FB2B0B2EA9}"/>
              </a:ext>
            </a:extLst>
          </p:cNvPr>
          <p:cNvGrpSpPr/>
          <p:nvPr userDrawn="1"/>
        </p:nvGrpSpPr>
        <p:grpSpPr>
          <a:xfrm>
            <a:off x="12313760" y="-58780"/>
            <a:ext cx="1738741" cy="604829"/>
            <a:chOff x="-1808527" y="-16654"/>
            <a:chExt cx="1738741" cy="604829"/>
          </a:xfrm>
        </p:grpSpPr>
        <p:grpSp>
          <p:nvGrpSpPr>
            <p:cNvPr id="29" name="Group 28">
              <a:extLst>
                <a:ext uri="{FF2B5EF4-FFF2-40B4-BE49-F238E27FC236}">
                  <a16:creationId xmlns:a16="http://schemas.microsoft.com/office/drawing/2014/main" id="{6C1B17E7-B758-E92C-41FE-C3FCB408B5B7}"/>
                </a:ext>
              </a:extLst>
            </p:cNvPr>
            <p:cNvGrpSpPr/>
            <p:nvPr userDrawn="1"/>
          </p:nvGrpSpPr>
          <p:grpSpPr>
            <a:xfrm>
              <a:off x="-1808527" y="-16654"/>
              <a:ext cx="1738741" cy="604829"/>
              <a:chOff x="-2250002" y="21447"/>
              <a:chExt cx="1738741" cy="604829"/>
            </a:xfrm>
          </p:grpSpPr>
          <p:sp>
            <p:nvSpPr>
              <p:cNvPr id="33" name="TextBox 32">
                <a:extLst>
                  <a:ext uri="{FF2B5EF4-FFF2-40B4-BE49-F238E27FC236}">
                    <a16:creationId xmlns:a16="http://schemas.microsoft.com/office/drawing/2014/main" id="{2592DBB0-24EB-F018-C3D8-D6F02FE0B075}"/>
                  </a:ext>
                </a:extLst>
              </p:cNvPr>
              <p:cNvSpPr txBox="1"/>
              <p:nvPr userDrawn="1"/>
            </p:nvSpPr>
            <p:spPr>
              <a:xfrm>
                <a:off x="-2250002" y="21447"/>
                <a:ext cx="34336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By:</a:t>
                </a:r>
              </a:p>
            </p:txBody>
          </p:sp>
          <p:sp>
            <p:nvSpPr>
              <p:cNvPr id="34" name="TextBox 33">
                <a:extLst>
                  <a:ext uri="{FF2B5EF4-FFF2-40B4-BE49-F238E27FC236}">
                    <a16:creationId xmlns:a16="http://schemas.microsoft.com/office/drawing/2014/main" id="{0A718598-70D7-48B6-C739-86B6B29AA51D}"/>
                  </a:ext>
                </a:extLst>
              </p:cNvPr>
              <p:cNvSpPr txBox="1"/>
              <p:nvPr userDrawn="1"/>
            </p:nvSpPr>
            <p:spPr>
              <a:xfrm>
                <a:off x="-950805" y="380055"/>
                <a:ext cx="43954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.com</a:t>
                </a:r>
              </a:p>
            </p:txBody>
          </p:sp>
        </p:grpSp>
        <p:grpSp>
          <p:nvGrpSpPr>
            <p:cNvPr id="30" name="Group 29">
              <a:extLst>
                <a:ext uri="{FF2B5EF4-FFF2-40B4-BE49-F238E27FC236}">
                  <a16:creationId xmlns:a16="http://schemas.microsoft.com/office/drawing/2014/main" id="{283F2B32-CF9B-039E-6BAD-EACA915072DD}"/>
                </a:ext>
              </a:extLst>
            </p:cNvPr>
            <p:cNvGrpSpPr/>
            <p:nvPr userDrawn="1"/>
          </p:nvGrpSpPr>
          <p:grpSpPr>
            <a:xfrm>
              <a:off x="-1719071" y="218885"/>
              <a:ext cx="1547194" cy="159662"/>
              <a:chOff x="757647" y="1021854"/>
              <a:chExt cx="5325710" cy="549583"/>
            </a:xfrm>
          </p:grpSpPr>
          <p:sp>
            <p:nvSpPr>
              <p:cNvPr id="31" name="Shape">
                <a:extLst>
                  <a:ext uri="{FF2B5EF4-FFF2-40B4-BE49-F238E27FC236}">
                    <a16:creationId xmlns:a16="http://schemas.microsoft.com/office/drawing/2014/main" id="{FDA8849F-7D05-A81E-C41D-1977C2174A48}"/>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002033"/>
              </a:solid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0289A039-CDE0-CE6C-46D3-ECDB687F6BD1}"/>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grpSp>
      <p:grpSp>
        <p:nvGrpSpPr>
          <p:cNvPr id="12" name="Group 11">
            <a:extLst>
              <a:ext uri="{FF2B5EF4-FFF2-40B4-BE49-F238E27FC236}">
                <a16:creationId xmlns:a16="http://schemas.microsoft.com/office/drawing/2014/main" id="{F601488E-8FFB-743B-7367-8F280AED5182}"/>
              </a:ext>
            </a:extLst>
          </p:cNvPr>
          <p:cNvGrpSpPr/>
          <p:nvPr userDrawn="1"/>
        </p:nvGrpSpPr>
        <p:grpSpPr>
          <a:xfrm>
            <a:off x="3763009" y="6404531"/>
            <a:ext cx="4665981" cy="354850"/>
            <a:chOff x="1714499" y="5181599"/>
            <a:chExt cx="4141472" cy="314961"/>
          </a:xfrm>
        </p:grpSpPr>
        <p:sp>
          <p:nvSpPr>
            <p:cNvPr id="13" name="Shape">
              <a:extLst>
                <a:ext uri="{FF2B5EF4-FFF2-40B4-BE49-F238E27FC236}">
                  <a16:creationId xmlns:a16="http://schemas.microsoft.com/office/drawing/2014/main" id="{7E1C58C8-01AA-AFF0-8E04-8F0DC8543C4A}"/>
                </a:ext>
              </a:extLst>
            </p:cNvPr>
            <p:cNvSpPr/>
            <p:nvPr userDrawn="1"/>
          </p:nvSpPr>
          <p:spPr>
            <a:xfrm>
              <a:off x="2603499" y="5181599"/>
              <a:ext cx="2494281" cy="314961"/>
            </a:xfrm>
            <a:custGeom>
              <a:avLst/>
              <a:gdLst/>
              <a:ahLst/>
              <a:cxnLst>
                <a:cxn ang="0">
                  <a:pos x="wd2" y="hd2"/>
                </a:cxn>
                <a:cxn ang="5400000">
                  <a:pos x="wd2" y="hd2"/>
                </a:cxn>
                <a:cxn ang="10800000">
                  <a:pos x="wd2" y="hd2"/>
                </a:cxn>
                <a:cxn ang="16200000">
                  <a:pos x="wd2" y="hd2"/>
                </a:cxn>
              </a:cxnLst>
              <a:rect l="0" t="0" r="r" b="b"/>
              <a:pathLst>
                <a:path w="21600" h="21600" extrusionOk="0">
                  <a:moveTo>
                    <a:pt x="7182" y="6358"/>
                  </a:moveTo>
                  <a:cubicBezTo>
                    <a:pt x="7138" y="5923"/>
                    <a:pt x="7072" y="5574"/>
                    <a:pt x="7006" y="5400"/>
                  </a:cubicBezTo>
                  <a:cubicBezTo>
                    <a:pt x="6940" y="5139"/>
                    <a:pt x="6863" y="5052"/>
                    <a:pt x="6775" y="5052"/>
                  </a:cubicBezTo>
                  <a:cubicBezTo>
                    <a:pt x="6676" y="5052"/>
                    <a:pt x="6588" y="5226"/>
                    <a:pt x="6511" y="5487"/>
                  </a:cubicBezTo>
                  <a:cubicBezTo>
                    <a:pt x="6434" y="5748"/>
                    <a:pt x="6368" y="6097"/>
                    <a:pt x="6302" y="6619"/>
                  </a:cubicBezTo>
                  <a:cubicBezTo>
                    <a:pt x="6236" y="7142"/>
                    <a:pt x="6203" y="7752"/>
                    <a:pt x="6170" y="8448"/>
                  </a:cubicBezTo>
                  <a:cubicBezTo>
                    <a:pt x="6137" y="9145"/>
                    <a:pt x="6126" y="9929"/>
                    <a:pt x="6126" y="10800"/>
                  </a:cubicBezTo>
                  <a:cubicBezTo>
                    <a:pt x="6126" y="11758"/>
                    <a:pt x="6148" y="12629"/>
                    <a:pt x="6181" y="13413"/>
                  </a:cubicBezTo>
                  <a:cubicBezTo>
                    <a:pt x="6214" y="14110"/>
                    <a:pt x="6269" y="14719"/>
                    <a:pt x="6335" y="15155"/>
                  </a:cubicBezTo>
                  <a:cubicBezTo>
                    <a:pt x="6401" y="15590"/>
                    <a:pt x="6478" y="15939"/>
                    <a:pt x="6555" y="16200"/>
                  </a:cubicBezTo>
                  <a:cubicBezTo>
                    <a:pt x="6643" y="16461"/>
                    <a:pt x="6731" y="16548"/>
                    <a:pt x="6830" y="16548"/>
                  </a:cubicBezTo>
                  <a:cubicBezTo>
                    <a:pt x="6918" y="16548"/>
                    <a:pt x="6995" y="16461"/>
                    <a:pt x="7061" y="16374"/>
                  </a:cubicBezTo>
                  <a:cubicBezTo>
                    <a:pt x="7138" y="16287"/>
                    <a:pt x="7204" y="16113"/>
                    <a:pt x="7259" y="15939"/>
                  </a:cubicBezTo>
                  <a:lnTo>
                    <a:pt x="7215" y="14719"/>
                  </a:lnTo>
                  <a:cubicBezTo>
                    <a:pt x="7149" y="14894"/>
                    <a:pt x="7094" y="15068"/>
                    <a:pt x="7028" y="15155"/>
                  </a:cubicBezTo>
                  <a:cubicBezTo>
                    <a:pt x="6973" y="15242"/>
                    <a:pt x="6907" y="15242"/>
                    <a:pt x="6841" y="15242"/>
                  </a:cubicBezTo>
                  <a:cubicBezTo>
                    <a:pt x="6687" y="15242"/>
                    <a:pt x="6566" y="14894"/>
                    <a:pt x="6478" y="14197"/>
                  </a:cubicBezTo>
                  <a:cubicBezTo>
                    <a:pt x="6390" y="13500"/>
                    <a:pt x="6346" y="12455"/>
                    <a:pt x="6346" y="11148"/>
                  </a:cubicBezTo>
                  <a:lnTo>
                    <a:pt x="6346" y="10974"/>
                  </a:lnTo>
                  <a:lnTo>
                    <a:pt x="7336" y="10974"/>
                  </a:lnTo>
                  <a:lnTo>
                    <a:pt x="7336" y="10016"/>
                  </a:lnTo>
                  <a:cubicBezTo>
                    <a:pt x="7336" y="9319"/>
                    <a:pt x="7325" y="8623"/>
                    <a:pt x="7292" y="8013"/>
                  </a:cubicBezTo>
                  <a:cubicBezTo>
                    <a:pt x="7270" y="7316"/>
                    <a:pt x="7237" y="6794"/>
                    <a:pt x="7182" y="6358"/>
                  </a:cubicBezTo>
                  <a:close/>
                  <a:moveTo>
                    <a:pt x="6346" y="9668"/>
                  </a:moveTo>
                  <a:cubicBezTo>
                    <a:pt x="6357" y="8623"/>
                    <a:pt x="6412" y="7839"/>
                    <a:pt x="6478" y="7229"/>
                  </a:cubicBezTo>
                  <a:cubicBezTo>
                    <a:pt x="6555" y="6619"/>
                    <a:pt x="6643" y="6358"/>
                    <a:pt x="6764" y="6358"/>
                  </a:cubicBezTo>
                  <a:cubicBezTo>
                    <a:pt x="6830" y="6358"/>
                    <a:pt x="6885" y="6445"/>
                    <a:pt x="6929" y="6619"/>
                  </a:cubicBezTo>
                  <a:cubicBezTo>
                    <a:pt x="6973" y="6794"/>
                    <a:pt x="7006" y="7055"/>
                    <a:pt x="7039" y="7316"/>
                  </a:cubicBezTo>
                  <a:cubicBezTo>
                    <a:pt x="7072" y="7577"/>
                    <a:pt x="7094" y="8013"/>
                    <a:pt x="7105" y="8361"/>
                  </a:cubicBezTo>
                  <a:cubicBezTo>
                    <a:pt x="7116" y="8797"/>
                    <a:pt x="7127" y="9145"/>
                    <a:pt x="7127" y="9581"/>
                  </a:cubicBezTo>
                  <a:lnTo>
                    <a:pt x="6346" y="9668"/>
                  </a:lnTo>
                  <a:close/>
                  <a:moveTo>
                    <a:pt x="4047" y="6358"/>
                  </a:moveTo>
                  <a:cubicBezTo>
                    <a:pt x="4003" y="5923"/>
                    <a:pt x="3937" y="5574"/>
                    <a:pt x="3871" y="5400"/>
                  </a:cubicBezTo>
                  <a:cubicBezTo>
                    <a:pt x="3805" y="5139"/>
                    <a:pt x="3728" y="5052"/>
                    <a:pt x="3640" y="5052"/>
                  </a:cubicBezTo>
                  <a:cubicBezTo>
                    <a:pt x="3541" y="5052"/>
                    <a:pt x="3453" y="5226"/>
                    <a:pt x="3376" y="5487"/>
                  </a:cubicBezTo>
                  <a:cubicBezTo>
                    <a:pt x="3299" y="5748"/>
                    <a:pt x="3233" y="6097"/>
                    <a:pt x="3167" y="6619"/>
                  </a:cubicBezTo>
                  <a:cubicBezTo>
                    <a:pt x="3101" y="7142"/>
                    <a:pt x="3068" y="7752"/>
                    <a:pt x="3035" y="8448"/>
                  </a:cubicBezTo>
                  <a:cubicBezTo>
                    <a:pt x="3002" y="9145"/>
                    <a:pt x="2991" y="9929"/>
                    <a:pt x="2991" y="10800"/>
                  </a:cubicBezTo>
                  <a:cubicBezTo>
                    <a:pt x="2991" y="11758"/>
                    <a:pt x="3013" y="12629"/>
                    <a:pt x="3046" y="13413"/>
                  </a:cubicBezTo>
                  <a:cubicBezTo>
                    <a:pt x="3079" y="14110"/>
                    <a:pt x="3134" y="14719"/>
                    <a:pt x="3200" y="15155"/>
                  </a:cubicBezTo>
                  <a:cubicBezTo>
                    <a:pt x="3266" y="15590"/>
                    <a:pt x="3343" y="15939"/>
                    <a:pt x="3420" y="16200"/>
                  </a:cubicBezTo>
                  <a:cubicBezTo>
                    <a:pt x="3508" y="16461"/>
                    <a:pt x="3596" y="16548"/>
                    <a:pt x="3695" y="16548"/>
                  </a:cubicBezTo>
                  <a:cubicBezTo>
                    <a:pt x="3783" y="16548"/>
                    <a:pt x="3860" y="16461"/>
                    <a:pt x="3926" y="16374"/>
                  </a:cubicBezTo>
                  <a:cubicBezTo>
                    <a:pt x="4003" y="16287"/>
                    <a:pt x="4069" y="16113"/>
                    <a:pt x="4124" y="15939"/>
                  </a:cubicBezTo>
                  <a:lnTo>
                    <a:pt x="4080" y="14719"/>
                  </a:lnTo>
                  <a:cubicBezTo>
                    <a:pt x="4014" y="14894"/>
                    <a:pt x="3959" y="15068"/>
                    <a:pt x="3893" y="15155"/>
                  </a:cubicBezTo>
                  <a:cubicBezTo>
                    <a:pt x="3838" y="15242"/>
                    <a:pt x="3772" y="15242"/>
                    <a:pt x="3706" y="15242"/>
                  </a:cubicBezTo>
                  <a:cubicBezTo>
                    <a:pt x="3552" y="15242"/>
                    <a:pt x="3431" y="14894"/>
                    <a:pt x="3343" y="14197"/>
                  </a:cubicBezTo>
                  <a:cubicBezTo>
                    <a:pt x="3255" y="13500"/>
                    <a:pt x="3211" y="12455"/>
                    <a:pt x="3211" y="11148"/>
                  </a:cubicBezTo>
                  <a:lnTo>
                    <a:pt x="3211" y="10974"/>
                  </a:lnTo>
                  <a:lnTo>
                    <a:pt x="4201" y="10974"/>
                  </a:lnTo>
                  <a:lnTo>
                    <a:pt x="4201" y="10016"/>
                  </a:lnTo>
                  <a:cubicBezTo>
                    <a:pt x="4201" y="9319"/>
                    <a:pt x="4190" y="8623"/>
                    <a:pt x="4157" y="8013"/>
                  </a:cubicBezTo>
                  <a:cubicBezTo>
                    <a:pt x="4135" y="7316"/>
                    <a:pt x="4102" y="6794"/>
                    <a:pt x="4047" y="6358"/>
                  </a:cubicBezTo>
                  <a:close/>
                  <a:moveTo>
                    <a:pt x="3211" y="9668"/>
                  </a:moveTo>
                  <a:cubicBezTo>
                    <a:pt x="3222" y="8623"/>
                    <a:pt x="3277" y="7839"/>
                    <a:pt x="3343" y="7229"/>
                  </a:cubicBezTo>
                  <a:cubicBezTo>
                    <a:pt x="3420" y="6619"/>
                    <a:pt x="3508" y="6358"/>
                    <a:pt x="3629" y="6358"/>
                  </a:cubicBezTo>
                  <a:cubicBezTo>
                    <a:pt x="3695" y="6358"/>
                    <a:pt x="3750" y="6445"/>
                    <a:pt x="3794" y="6619"/>
                  </a:cubicBezTo>
                  <a:cubicBezTo>
                    <a:pt x="3838" y="6794"/>
                    <a:pt x="3871" y="7055"/>
                    <a:pt x="3904" y="7316"/>
                  </a:cubicBezTo>
                  <a:cubicBezTo>
                    <a:pt x="3937" y="7577"/>
                    <a:pt x="3959" y="8013"/>
                    <a:pt x="3970" y="8361"/>
                  </a:cubicBezTo>
                  <a:cubicBezTo>
                    <a:pt x="3981" y="8797"/>
                    <a:pt x="3992" y="9145"/>
                    <a:pt x="3992" y="9581"/>
                  </a:cubicBezTo>
                  <a:lnTo>
                    <a:pt x="3211" y="9668"/>
                  </a:lnTo>
                  <a:close/>
                  <a:moveTo>
                    <a:pt x="5554" y="11235"/>
                  </a:moveTo>
                  <a:cubicBezTo>
                    <a:pt x="5620" y="11758"/>
                    <a:pt x="5653" y="12368"/>
                    <a:pt x="5653" y="13152"/>
                  </a:cubicBezTo>
                  <a:cubicBezTo>
                    <a:pt x="5653" y="14110"/>
                    <a:pt x="5609" y="14894"/>
                    <a:pt x="5521" y="15503"/>
                  </a:cubicBezTo>
                  <a:cubicBezTo>
                    <a:pt x="5433" y="16113"/>
                    <a:pt x="5301" y="16374"/>
                    <a:pt x="5136" y="16374"/>
                  </a:cubicBezTo>
                  <a:cubicBezTo>
                    <a:pt x="5048" y="16374"/>
                    <a:pt x="4960" y="16287"/>
                    <a:pt x="4894" y="16200"/>
                  </a:cubicBezTo>
                  <a:cubicBezTo>
                    <a:pt x="4817" y="16113"/>
                    <a:pt x="4751" y="15939"/>
                    <a:pt x="4696" y="15677"/>
                  </a:cubicBezTo>
                  <a:lnTo>
                    <a:pt x="4751" y="14371"/>
                  </a:lnTo>
                  <a:cubicBezTo>
                    <a:pt x="4806" y="14632"/>
                    <a:pt x="4861" y="14719"/>
                    <a:pt x="4927" y="14894"/>
                  </a:cubicBezTo>
                  <a:cubicBezTo>
                    <a:pt x="4993" y="14981"/>
                    <a:pt x="5059" y="15068"/>
                    <a:pt x="5125" y="15068"/>
                  </a:cubicBezTo>
                  <a:cubicBezTo>
                    <a:pt x="5224" y="15068"/>
                    <a:pt x="5301" y="14894"/>
                    <a:pt x="5356" y="14632"/>
                  </a:cubicBezTo>
                  <a:cubicBezTo>
                    <a:pt x="5411" y="14371"/>
                    <a:pt x="5444" y="13848"/>
                    <a:pt x="5444" y="13326"/>
                  </a:cubicBezTo>
                  <a:cubicBezTo>
                    <a:pt x="5444" y="12803"/>
                    <a:pt x="5422" y="12455"/>
                    <a:pt x="5378" y="12106"/>
                  </a:cubicBezTo>
                  <a:cubicBezTo>
                    <a:pt x="5334" y="11845"/>
                    <a:pt x="5257" y="11584"/>
                    <a:pt x="5169" y="11323"/>
                  </a:cubicBezTo>
                  <a:lnTo>
                    <a:pt x="5070" y="11061"/>
                  </a:lnTo>
                  <a:cubicBezTo>
                    <a:pt x="4949" y="10713"/>
                    <a:pt x="4861" y="10365"/>
                    <a:pt x="4795" y="9842"/>
                  </a:cubicBezTo>
                  <a:cubicBezTo>
                    <a:pt x="4729" y="9319"/>
                    <a:pt x="4707" y="8797"/>
                    <a:pt x="4707" y="8013"/>
                  </a:cubicBezTo>
                  <a:cubicBezTo>
                    <a:pt x="4707" y="7577"/>
                    <a:pt x="4718" y="7142"/>
                    <a:pt x="4740" y="6794"/>
                  </a:cubicBezTo>
                  <a:cubicBezTo>
                    <a:pt x="4762" y="6445"/>
                    <a:pt x="4795" y="6097"/>
                    <a:pt x="4839" y="5836"/>
                  </a:cubicBezTo>
                  <a:cubicBezTo>
                    <a:pt x="4883" y="5574"/>
                    <a:pt x="4938" y="5400"/>
                    <a:pt x="4993" y="5226"/>
                  </a:cubicBezTo>
                  <a:cubicBezTo>
                    <a:pt x="5048" y="5052"/>
                    <a:pt x="5114" y="4965"/>
                    <a:pt x="5191" y="4965"/>
                  </a:cubicBezTo>
                  <a:cubicBezTo>
                    <a:pt x="5257" y="4965"/>
                    <a:pt x="5323" y="5052"/>
                    <a:pt x="5400" y="5139"/>
                  </a:cubicBezTo>
                  <a:cubicBezTo>
                    <a:pt x="5477" y="5226"/>
                    <a:pt x="5532" y="5400"/>
                    <a:pt x="5598" y="5574"/>
                  </a:cubicBezTo>
                  <a:lnTo>
                    <a:pt x="5532" y="6968"/>
                  </a:lnTo>
                  <a:cubicBezTo>
                    <a:pt x="5477" y="6706"/>
                    <a:pt x="5422" y="6619"/>
                    <a:pt x="5367" y="6532"/>
                  </a:cubicBezTo>
                  <a:cubicBezTo>
                    <a:pt x="5312" y="6445"/>
                    <a:pt x="5257" y="6358"/>
                    <a:pt x="5202" y="6358"/>
                  </a:cubicBezTo>
                  <a:cubicBezTo>
                    <a:pt x="5103" y="6358"/>
                    <a:pt x="5026" y="6532"/>
                    <a:pt x="4982" y="6794"/>
                  </a:cubicBezTo>
                  <a:cubicBezTo>
                    <a:pt x="4938" y="7142"/>
                    <a:pt x="4905" y="7490"/>
                    <a:pt x="4905" y="8013"/>
                  </a:cubicBezTo>
                  <a:cubicBezTo>
                    <a:pt x="4905" y="8448"/>
                    <a:pt x="4927" y="8797"/>
                    <a:pt x="4960" y="9058"/>
                  </a:cubicBezTo>
                  <a:cubicBezTo>
                    <a:pt x="4993" y="9319"/>
                    <a:pt x="5070" y="9581"/>
                    <a:pt x="5180" y="9842"/>
                  </a:cubicBezTo>
                  <a:lnTo>
                    <a:pt x="5268" y="10016"/>
                  </a:lnTo>
                  <a:cubicBezTo>
                    <a:pt x="5400" y="10365"/>
                    <a:pt x="5488" y="10800"/>
                    <a:pt x="5554" y="11235"/>
                  </a:cubicBezTo>
                  <a:close/>
                  <a:moveTo>
                    <a:pt x="1056" y="6445"/>
                  </a:moveTo>
                  <a:cubicBezTo>
                    <a:pt x="1001" y="6010"/>
                    <a:pt x="946" y="5661"/>
                    <a:pt x="869" y="5400"/>
                  </a:cubicBezTo>
                  <a:cubicBezTo>
                    <a:pt x="792" y="5139"/>
                    <a:pt x="715" y="5052"/>
                    <a:pt x="627" y="5052"/>
                  </a:cubicBezTo>
                  <a:cubicBezTo>
                    <a:pt x="528" y="5052"/>
                    <a:pt x="451" y="5226"/>
                    <a:pt x="385" y="5487"/>
                  </a:cubicBezTo>
                  <a:cubicBezTo>
                    <a:pt x="319" y="5748"/>
                    <a:pt x="253" y="6097"/>
                    <a:pt x="209" y="6445"/>
                  </a:cubicBezTo>
                  <a:lnTo>
                    <a:pt x="176" y="5052"/>
                  </a:lnTo>
                  <a:lnTo>
                    <a:pt x="0" y="5052"/>
                  </a:lnTo>
                  <a:lnTo>
                    <a:pt x="0" y="21600"/>
                  </a:lnTo>
                  <a:lnTo>
                    <a:pt x="209" y="21600"/>
                  </a:lnTo>
                  <a:lnTo>
                    <a:pt x="209" y="15677"/>
                  </a:lnTo>
                  <a:cubicBezTo>
                    <a:pt x="253" y="15939"/>
                    <a:pt x="297" y="16113"/>
                    <a:pt x="363" y="16200"/>
                  </a:cubicBezTo>
                  <a:cubicBezTo>
                    <a:pt x="418" y="16374"/>
                    <a:pt x="484" y="16374"/>
                    <a:pt x="550" y="16374"/>
                  </a:cubicBezTo>
                  <a:cubicBezTo>
                    <a:pt x="638" y="16374"/>
                    <a:pt x="715" y="16287"/>
                    <a:pt x="803" y="16026"/>
                  </a:cubicBezTo>
                  <a:cubicBezTo>
                    <a:pt x="880" y="15765"/>
                    <a:pt x="957" y="15416"/>
                    <a:pt x="1023" y="14894"/>
                  </a:cubicBezTo>
                  <a:cubicBezTo>
                    <a:pt x="1089" y="14371"/>
                    <a:pt x="1133" y="13761"/>
                    <a:pt x="1177" y="13065"/>
                  </a:cubicBezTo>
                  <a:cubicBezTo>
                    <a:pt x="1210" y="12281"/>
                    <a:pt x="1232" y="11410"/>
                    <a:pt x="1232" y="10365"/>
                  </a:cubicBezTo>
                  <a:cubicBezTo>
                    <a:pt x="1232" y="9494"/>
                    <a:pt x="1221" y="8710"/>
                    <a:pt x="1188" y="8100"/>
                  </a:cubicBezTo>
                  <a:cubicBezTo>
                    <a:pt x="1155" y="7490"/>
                    <a:pt x="1111" y="6968"/>
                    <a:pt x="1056" y="6445"/>
                  </a:cubicBezTo>
                  <a:close/>
                  <a:moveTo>
                    <a:pt x="968" y="12629"/>
                  </a:moveTo>
                  <a:cubicBezTo>
                    <a:pt x="935" y="13239"/>
                    <a:pt x="902" y="13674"/>
                    <a:pt x="858" y="14110"/>
                  </a:cubicBezTo>
                  <a:cubicBezTo>
                    <a:pt x="814" y="14458"/>
                    <a:pt x="759" y="14719"/>
                    <a:pt x="704" y="14894"/>
                  </a:cubicBezTo>
                  <a:cubicBezTo>
                    <a:pt x="649" y="15068"/>
                    <a:pt x="583" y="15155"/>
                    <a:pt x="528" y="15155"/>
                  </a:cubicBezTo>
                  <a:cubicBezTo>
                    <a:pt x="473" y="15155"/>
                    <a:pt x="418" y="15068"/>
                    <a:pt x="374" y="14981"/>
                  </a:cubicBezTo>
                  <a:cubicBezTo>
                    <a:pt x="319" y="14894"/>
                    <a:pt x="275" y="14632"/>
                    <a:pt x="231" y="14371"/>
                  </a:cubicBezTo>
                  <a:lnTo>
                    <a:pt x="231" y="7926"/>
                  </a:lnTo>
                  <a:cubicBezTo>
                    <a:pt x="242" y="7752"/>
                    <a:pt x="264" y="7577"/>
                    <a:pt x="297" y="7403"/>
                  </a:cubicBezTo>
                  <a:cubicBezTo>
                    <a:pt x="319" y="7229"/>
                    <a:pt x="352" y="7055"/>
                    <a:pt x="385" y="6881"/>
                  </a:cubicBezTo>
                  <a:cubicBezTo>
                    <a:pt x="418" y="6706"/>
                    <a:pt x="451" y="6619"/>
                    <a:pt x="495" y="6532"/>
                  </a:cubicBezTo>
                  <a:cubicBezTo>
                    <a:pt x="528" y="6445"/>
                    <a:pt x="572" y="6358"/>
                    <a:pt x="616" y="6358"/>
                  </a:cubicBezTo>
                  <a:cubicBezTo>
                    <a:pt x="759" y="6358"/>
                    <a:pt x="869" y="6706"/>
                    <a:pt x="935" y="7403"/>
                  </a:cubicBezTo>
                  <a:cubicBezTo>
                    <a:pt x="1001" y="8100"/>
                    <a:pt x="1034" y="9145"/>
                    <a:pt x="1034" y="10364"/>
                  </a:cubicBezTo>
                  <a:cubicBezTo>
                    <a:pt x="1001" y="11323"/>
                    <a:pt x="990" y="12106"/>
                    <a:pt x="968" y="12629"/>
                  </a:cubicBezTo>
                  <a:close/>
                  <a:moveTo>
                    <a:pt x="21556" y="8187"/>
                  </a:moveTo>
                  <a:cubicBezTo>
                    <a:pt x="21523" y="7490"/>
                    <a:pt x="21479" y="6881"/>
                    <a:pt x="21424" y="6445"/>
                  </a:cubicBezTo>
                  <a:cubicBezTo>
                    <a:pt x="21369" y="6010"/>
                    <a:pt x="21303" y="5661"/>
                    <a:pt x="21215" y="5400"/>
                  </a:cubicBezTo>
                  <a:cubicBezTo>
                    <a:pt x="21127" y="5139"/>
                    <a:pt x="21050" y="5052"/>
                    <a:pt x="20962" y="5052"/>
                  </a:cubicBezTo>
                  <a:cubicBezTo>
                    <a:pt x="20874" y="5052"/>
                    <a:pt x="20786" y="5139"/>
                    <a:pt x="20698" y="5400"/>
                  </a:cubicBezTo>
                  <a:cubicBezTo>
                    <a:pt x="20621" y="5661"/>
                    <a:pt x="20544" y="6010"/>
                    <a:pt x="20489" y="6532"/>
                  </a:cubicBezTo>
                  <a:cubicBezTo>
                    <a:pt x="20434" y="7055"/>
                    <a:pt x="20379" y="7664"/>
                    <a:pt x="20346" y="8361"/>
                  </a:cubicBezTo>
                  <a:cubicBezTo>
                    <a:pt x="20313" y="9058"/>
                    <a:pt x="20291" y="9929"/>
                    <a:pt x="20291" y="10800"/>
                  </a:cubicBezTo>
                  <a:cubicBezTo>
                    <a:pt x="20291" y="11671"/>
                    <a:pt x="20313" y="12542"/>
                    <a:pt x="20346" y="13239"/>
                  </a:cubicBezTo>
                  <a:cubicBezTo>
                    <a:pt x="20379" y="13935"/>
                    <a:pt x="20423" y="14545"/>
                    <a:pt x="20478" y="14981"/>
                  </a:cubicBezTo>
                  <a:cubicBezTo>
                    <a:pt x="20533" y="15416"/>
                    <a:pt x="20599" y="15852"/>
                    <a:pt x="20687" y="16026"/>
                  </a:cubicBezTo>
                  <a:cubicBezTo>
                    <a:pt x="20764" y="16287"/>
                    <a:pt x="20852" y="16374"/>
                    <a:pt x="20940" y="16374"/>
                  </a:cubicBezTo>
                  <a:cubicBezTo>
                    <a:pt x="21028" y="16374"/>
                    <a:pt x="21116" y="16287"/>
                    <a:pt x="21193" y="16026"/>
                  </a:cubicBezTo>
                  <a:cubicBezTo>
                    <a:pt x="21270" y="15765"/>
                    <a:pt x="21347" y="15416"/>
                    <a:pt x="21402" y="14894"/>
                  </a:cubicBezTo>
                  <a:cubicBezTo>
                    <a:pt x="21457" y="14371"/>
                    <a:pt x="21512" y="13761"/>
                    <a:pt x="21545" y="13064"/>
                  </a:cubicBezTo>
                  <a:cubicBezTo>
                    <a:pt x="21578" y="12368"/>
                    <a:pt x="21600" y="11497"/>
                    <a:pt x="21600" y="10626"/>
                  </a:cubicBezTo>
                  <a:cubicBezTo>
                    <a:pt x="21600" y="9668"/>
                    <a:pt x="21589" y="8884"/>
                    <a:pt x="21556" y="8187"/>
                  </a:cubicBezTo>
                  <a:close/>
                  <a:moveTo>
                    <a:pt x="21347" y="12803"/>
                  </a:moveTo>
                  <a:cubicBezTo>
                    <a:pt x="21325" y="13326"/>
                    <a:pt x="21292" y="13848"/>
                    <a:pt x="21248" y="14197"/>
                  </a:cubicBezTo>
                  <a:cubicBezTo>
                    <a:pt x="21204" y="14545"/>
                    <a:pt x="21160" y="14806"/>
                    <a:pt x="21105" y="14981"/>
                  </a:cubicBezTo>
                  <a:cubicBezTo>
                    <a:pt x="21050" y="15155"/>
                    <a:pt x="20995" y="15242"/>
                    <a:pt x="20940" y="15242"/>
                  </a:cubicBezTo>
                  <a:cubicBezTo>
                    <a:pt x="20885" y="15242"/>
                    <a:pt x="20830" y="15155"/>
                    <a:pt x="20775" y="14981"/>
                  </a:cubicBezTo>
                  <a:cubicBezTo>
                    <a:pt x="20720" y="14806"/>
                    <a:pt x="20676" y="14545"/>
                    <a:pt x="20632" y="14197"/>
                  </a:cubicBezTo>
                  <a:cubicBezTo>
                    <a:pt x="20588" y="13848"/>
                    <a:pt x="20555" y="13413"/>
                    <a:pt x="20533" y="12803"/>
                  </a:cubicBezTo>
                  <a:cubicBezTo>
                    <a:pt x="20511" y="12281"/>
                    <a:pt x="20500" y="11584"/>
                    <a:pt x="20500" y="10800"/>
                  </a:cubicBezTo>
                  <a:cubicBezTo>
                    <a:pt x="20500" y="10016"/>
                    <a:pt x="20511" y="9319"/>
                    <a:pt x="20533" y="8797"/>
                  </a:cubicBezTo>
                  <a:cubicBezTo>
                    <a:pt x="20555" y="8274"/>
                    <a:pt x="20588" y="7752"/>
                    <a:pt x="20632" y="7490"/>
                  </a:cubicBezTo>
                  <a:cubicBezTo>
                    <a:pt x="20676" y="7142"/>
                    <a:pt x="20720" y="6881"/>
                    <a:pt x="20775" y="6706"/>
                  </a:cubicBezTo>
                  <a:cubicBezTo>
                    <a:pt x="20830" y="6532"/>
                    <a:pt x="20885" y="6445"/>
                    <a:pt x="20940" y="6445"/>
                  </a:cubicBezTo>
                  <a:cubicBezTo>
                    <a:pt x="20995" y="6445"/>
                    <a:pt x="21050" y="6532"/>
                    <a:pt x="21105" y="6706"/>
                  </a:cubicBezTo>
                  <a:cubicBezTo>
                    <a:pt x="21160" y="6881"/>
                    <a:pt x="21204" y="7142"/>
                    <a:pt x="21248" y="7490"/>
                  </a:cubicBezTo>
                  <a:cubicBezTo>
                    <a:pt x="21292" y="7839"/>
                    <a:pt x="21325" y="8274"/>
                    <a:pt x="21347" y="8884"/>
                  </a:cubicBezTo>
                  <a:cubicBezTo>
                    <a:pt x="21369" y="9406"/>
                    <a:pt x="21380" y="10103"/>
                    <a:pt x="21380" y="10887"/>
                  </a:cubicBezTo>
                  <a:cubicBezTo>
                    <a:pt x="21391" y="11584"/>
                    <a:pt x="21369" y="12281"/>
                    <a:pt x="21347" y="12803"/>
                  </a:cubicBezTo>
                  <a:close/>
                  <a:moveTo>
                    <a:pt x="2563" y="5139"/>
                  </a:moveTo>
                  <a:cubicBezTo>
                    <a:pt x="2596" y="5226"/>
                    <a:pt x="2629" y="5313"/>
                    <a:pt x="2651" y="5313"/>
                  </a:cubicBezTo>
                  <a:lnTo>
                    <a:pt x="2618" y="6794"/>
                  </a:lnTo>
                  <a:cubicBezTo>
                    <a:pt x="2596" y="6706"/>
                    <a:pt x="2563" y="6619"/>
                    <a:pt x="2541" y="6532"/>
                  </a:cubicBezTo>
                  <a:cubicBezTo>
                    <a:pt x="2508" y="6445"/>
                    <a:pt x="2475" y="6445"/>
                    <a:pt x="2442" y="6445"/>
                  </a:cubicBezTo>
                  <a:cubicBezTo>
                    <a:pt x="2387" y="6445"/>
                    <a:pt x="2332" y="6532"/>
                    <a:pt x="2277" y="6706"/>
                  </a:cubicBezTo>
                  <a:cubicBezTo>
                    <a:pt x="2233" y="6881"/>
                    <a:pt x="2189" y="7142"/>
                    <a:pt x="2145" y="7403"/>
                  </a:cubicBezTo>
                  <a:cubicBezTo>
                    <a:pt x="2112" y="7752"/>
                    <a:pt x="2079" y="8100"/>
                    <a:pt x="2057" y="8623"/>
                  </a:cubicBezTo>
                  <a:cubicBezTo>
                    <a:pt x="2035" y="9145"/>
                    <a:pt x="2024" y="9668"/>
                    <a:pt x="2024" y="10277"/>
                  </a:cubicBezTo>
                  <a:lnTo>
                    <a:pt x="2024" y="16200"/>
                  </a:lnTo>
                  <a:lnTo>
                    <a:pt x="1815" y="16200"/>
                  </a:lnTo>
                  <a:lnTo>
                    <a:pt x="1815" y="5226"/>
                  </a:lnTo>
                  <a:lnTo>
                    <a:pt x="1958" y="5226"/>
                  </a:lnTo>
                  <a:lnTo>
                    <a:pt x="1991" y="7403"/>
                  </a:lnTo>
                  <a:cubicBezTo>
                    <a:pt x="2024" y="6706"/>
                    <a:pt x="2079" y="6097"/>
                    <a:pt x="2156" y="5661"/>
                  </a:cubicBezTo>
                  <a:cubicBezTo>
                    <a:pt x="2233" y="5226"/>
                    <a:pt x="2321" y="5052"/>
                    <a:pt x="2420" y="5052"/>
                  </a:cubicBezTo>
                  <a:cubicBezTo>
                    <a:pt x="2486" y="5052"/>
                    <a:pt x="2519" y="5139"/>
                    <a:pt x="2563" y="5139"/>
                  </a:cubicBezTo>
                  <a:close/>
                  <a:moveTo>
                    <a:pt x="19235" y="5139"/>
                  </a:moveTo>
                  <a:cubicBezTo>
                    <a:pt x="19213" y="5139"/>
                    <a:pt x="19180" y="5052"/>
                    <a:pt x="19147" y="5052"/>
                  </a:cubicBezTo>
                  <a:cubicBezTo>
                    <a:pt x="19070" y="5052"/>
                    <a:pt x="18993" y="5139"/>
                    <a:pt x="18927" y="5313"/>
                  </a:cubicBezTo>
                  <a:cubicBezTo>
                    <a:pt x="18862" y="5487"/>
                    <a:pt x="18796" y="5748"/>
                    <a:pt x="18752" y="6010"/>
                  </a:cubicBezTo>
                  <a:cubicBezTo>
                    <a:pt x="18708" y="6271"/>
                    <a:pt x="18664" y="6706"/>
                    <a:pt x="18642" y="7229"/>
                  </a:cubicBezTo>
                  <a:cubicBezTo>
                    <a:pt x="18609" y="7664"/>
                    <a:pt x="18598" y="8274"/>
                    <a:pt x="18598" y="8884"/>
                  </a:cubicBezTo>
                  <a:cubicBezTo>
                    <a:pt x="18598" y="9755"/>
                    <a:pt x="18620" y="10452"/>
                    <a:pt x="18675" y="10974"/>
                  </a:cubicBezTo>
                  <a:cubicBezTo>
                    <a:pt x="18730" y="11497"/>
                    <a:pt x="18785" y="11932"/>
                    <a:pt x="18851" y="12194"/>
                  </a:cubicBezTo>
                  <a:cubicBezTo>
                    <a:pt x="18796" y="12368"/>
                    <a:pt x="18752" y="12629"/>
                    <a:pt x="18708" y="12977"/>
                  </a:cubicBezTo>
                  <a:cubicBezTo>
                    <a:pt x="18675" y="13326"/>
                    <a:pt x="18653" y="13761"/>
                    <a:pt x="18653" y="14197"/>
                  </a:cubicBezTo>
                  <a:cubicBezTo>
                    <a:pt x="18653" y="14632"/>
                    <a:pt x="18664" y="14893"/>
                    <a:pt x="18686" y="15155"/>
                  </a:cubicBezTo>
                  <a:cubicBezTo>
                    <a:pt x="18708" y="15416"/>
                    <a:pt x="18730" y="15590"/>
                    <a:pt x="18774" y="15764"/>
                  </a:cubicBezTo>
                  <a:cubicBezTo>
                    <a:pt x="18697" y="16026"/>
                    <a:pt x="18631" y="16287"/>
                    <a:pt x="18587" y="16635"/>
                  </a:cubicBezTo>
                  <a:cubicBezTo>
                    <a:pt x="18543" y="16984"/>
                    <a:pt x="18521" y="17506"/>
                    <a:pt x="18521" y="18116"/>
                  </a:cubicBezTo>
                  <a:cubicBezTo>
                    <a:pt x="18521" y="19161"/>
                    <a:pt x="18576" y="20032"/>
                    <a:pt x="18697" y="20642"/>
                  </a:cubicBezTo>
                  <a:cubicBezTo>
                    <a:pt x="18818" y="21252"/>
                    <a:pt x="18971" y="21513"/>
                    <a:pt x="19169" y="21513"/>
                  </a:cubicBezTo>
                  <a:cubicBezTo>
                    <a:pt x="19389" y="21513"/>
                    <a:pt x="19554" y="21164"/>
                    <a:pt x="19686" y="20468"/>
                  </a:cubicBezTo>
                  <a:cubicBezTo>
                    <a:pt x="19807" y="19771"/>
                    <a:pt x="19873" y="18900"/>
                    <a:pt x="19873" y="17681"/>
                  </a:cubicBezTo>
                  <a:cubicBezTo>
                    <a:pt x="19873" y="16810"/>
                    <a:pt x="19829" y="16113"/>
                    <a:pt x="19752" y="15590"/>
                  </a:cubicBezTo>
                  <a:cubicBezTo>
                    <a:pt x="19675" y="15068"/>
                    <a:pt x="19554" y="14806"/>
                    <a:pt x="19400" y="14806"/>
                  </a:cubicBezTo>
                  <a:lnTo>
                    <a:pt x="19037" y="14806"/>
                  </a:lnTo>
                  <a:cubicBezTo>
                    <a:pt x="18982" y="14806"/>
                    <a:pt x="18938" y="14719"/>
                    <a:pt x="18905" y="14545"/>
                  </a:cubicBezTo>
                  <a:cubicBezTo>
                    <a:pt x="18873" y="14371"/>
                    <a:pt x="18851" y="14110"/>
                    <a:pt x="18851" y="13761"/>
                  </a:cubicBezTo>
                  <a:cubicBezTo>
                    <a:pt x="18851" y="13500"/>
                    <a:pt x="18862" y="13239"/>
                    <a:pt x="18884" y="12977"/>
                  </a:cubicBezTo>
                  <a:cubicBezTo>
                    <a:pt x="18905" y="12716"/>
                    <a:pt x="18938" y="12542"/>
                    <a:pt x="18993" y="12455"/>
                  </a:cubicBezTo>
                  <a:cubicBezTo>
                    <a:pt x="19026" y="12455"/>
                    <a:pt x="19048" y="12542"/>
                    <a:pt x="19070" y="12542"/>
                  </a:cubicBezTo>
                  <a:cubicBezTo>
                    <a:pt x="19092" y="12542"/>
                    <a:pt x="19125" y="12542"/>
                    <a:pt x="19147" y="12542"/>
                  </a:cubicBezTo>
                  <a:cubicBezTo>
                    <a:pt x="19224" y="12542"/>
                    <a:pt x="19301" y="12455"/>
                    <a:pt x="19367" y="12281"/>
                  </a:cubicBezTo>
                  <a:cubicBezTo>
                    <a:pt x="19433" y="12106"/>
                    <a:pt x="19488" y="11845"/>
                    <a:pt x="19543" y="11584"/>
                  </a:cubicBezTo>
                  <a:cubicBezTo>
                    <a:pt x="19587" y="11235"/>
                    <a:pt x="19631" y="10887"/>
                    <a:pt x="19653" y="10365"/>
                  </a:cubicBezTo>
                  <a:cubicBezTo>
                    <a:pt x="19686" y="9929"/>
                    <a:pt x="19697" y="9319"/>
                    <a:pt x="19697" y="8710"/>
                  </a:cubicBezTo>
                  <a:cubicBezTo>
                    <a:pt x="19697" y="8187"/>
                    <a:pt x="19686" y="7665"/>
                    <a:pt x="19653" y="7229"/>
                  </a:cubicBezTo>
                  <a:cubicBezTo>
                    <a:pt x="19620" y="6794"/>
                    <a:pt x="19587" y="6358"/>
                    <a:pt x="19532" y="6097"/>
                  </a:cubicBezTo>
                  <a:lnTo>
                    <a:pt x="19785" y="6271"/>
                  </a:lnTo>
                  <a:lnTo>
                    <a:pt x="19917" y="6271"/>
                  </a:lnTo>
                  <a:lnTo>
                    <a:pt x="19917" y="5226"/>
                  </a:lnTo>
                  <a:lnTo>
                    <a:pt x="19323" y="5226"/>
                  </a:lnTo>
                  <a:cubicBezTo>
                    <a:pt x="19290" y="5226"/>
                    <a:pt x="19257" y="5139"/>
                    <a:pt x="19235" y="5139"/>
                  </a:cubicBezTo>
                  <a:close/>
                  <a:moveTo>
                    <a:pt x="18884" y="16200"/>
                  </a:moveTo>
                  <a:lnTo>
                    <a:pt x="19301" y="16200"/>
                  </a:lnTo>
                  <a:cubicBezTo>
                    <a:pt x="19345" y="16200"/>
                    <a:pt x="19400" y="16200"/>
                    <a:pt x="19433" y="16287"/>
                  </a:cubicBezTo>
                  <a:cubicBezTo>
                    <a:pt x="19466" y="16374"/>
                    <a:pt x="19510" y="16461"/>
                    <a:pt x="19543" y="16548"/>
                  </a:cubicBezTo>
                  <a:cubicBezTo>
                    <a:pt x="19576" y="16723"/>
                    <a:pt x="19598" y="16897"/>
                    <a:pt x="19609" y="17071"/>
                  </a:cubicBezTo>
                  <a:cubicBezTo>
                    <a:pt x="19631" y="17332"/>
                    <a:pt x="19631" y="17594"/>
                    <a:pt x="19631" y="17942"/>
                  </a:cubicBezTo>
                  <a:cubicBezTo>
                    <a:pt x="19631" y="18203"/>
                    <a:pt x="19620" y="18465"/>
                    <a:pt x="19609" y="18813"/>
                  </a:cubicBezTo>
                  <a:cubicBezTo>
                    <a:pt x="19587" y="19074"/>
                    <a:pt x="19565" y="19336"/>
                    <a:pt x="19521" y="19597"/>
                  </a:cubicBezTo>
                  <a:cubicBezTo>
                    <a:pt x="19477" y="19858"/>
                    <a:pt x="19433" y="20032"/>
                    <a:pt x="19367" y="20119"/>
                  </a:cubicBezTo>
                  <a:cubicBezTo>
                    <a:pt x="19301" y="20206"/>
                    <a:pt x="19235" y="20294"/>
                    <a:pt x="19147" y="20294"/>
                  </a:cubicBezTo>
                  <a:cubicBezTo>
                    <a:pt x="19004" y="20294"/>
                    <a:pt x="18895" y="20119"/>
                    <a:pt x="18818" y="19684"/>
                  </a:cubicBezTo>
                  <a:cubicBezTo>
                    <a:pt x="18741" y="19336"/>
                    <a:pt x="18697" y="18726"/>
                    <a:pt x="18697" y="17942"/>
                  </a:cubicBezTo>
                  <a:cubicBezTo>
                    <a:pt x="18697" y="17506"/>
                    <a:pt x="18708" y="17158"/>
                    <a:pt x="18741" y="16897"/>
                  </a:cubicBezTo>
                  <a:cubicBezTo>
                    <a:pt x="18796" y="16635"/>
                    <a:pt x="18829" y="16374"/>
                    <a:pt x="18884" y="16200"/>
                  </a:cubicBezTo>
                  <a:close/>
                  <a:moveTo>
                    <a:pt x="19477" y="8884"/>
                  </a:moveTo>
                  <a:cubicBezTo>
                    <a:pt x="19477" y="9755"/>
                    <a:pt x="19444" y="10365"/>
                    <a:pt x="19389" y="10800"/>
                  </a:cubicBezTo>
                  <a:cubicBezTo>
                    <a:pt x="19334" y="11236"/>
                    <a:pt x="19246" y="11410"/>
                    <a:pt x="19147" y="11410"/>
                  </a:cubicBezTo>
                  <a:cubicBezTo>
                    <a:pt x="19048" y="11410"/>
                    <a:pt x="18971" y="11236"/>
                    <a:pt x="18905" y="10800"/>
                  </a:cubicBezTo>
                  <a:cubicBezTo>
                    <a:pt x="18840" y="10365"/>
                    <a:pt x="18807" y="9668"/>
                    <a:pt x="18807" y="8797"/>
                  </a:cubicBezTo>
                  <a:cubicBezTo>
                    <a:pt x="18807" y="7926"/>
                    <a:pt x="18840" y="7316"/>
                    <a:pt x="18905" y="6881"/>
                  </a:cubicBezTo>
                  <a:cubicBezTo>
                    <a:pt x="18971" y="6445"/>
                    <a:pt x="19048" y="6271"/>
                    <a:pt x="19158" y="6271"/>
                  </a:cubicBezTo>
                  <a:cubicBezTo>
                    <a:pt x="19257" y="6271"/>
                    <a:pt x="19334" y="6532"/>
                    <a:pt x="19400" y="6968"/>
                  </a:cubicBezTo>
                  <a:cubicBezTo>
                    <a:pt x="19444" y="7403"/>
                    <a:pt x="19477" y="8013"/>
                    <a:pt x="19477" y="8884"/>
                  </a:cubicBezTo>
                  <a:close/>
                  <a:moveTo>
                    <a:pt x="14319" y="435"/>
                  </a:moveTo>
                  <a:cubicBezTo>
                    <a:pt x="14352" y="610"/>
                    <a:pt x="14363" y="871"/>
                    <a:pt x="14363" y="1219"/>
                  </a:cubicBezTo>
                  <a:cubicBezTo>
                    <a:pt x="14363" y="1568"/>
                    <a:pt x="14352" y="1829"/>
                    <a:pt x="14319" y="2003"/>
                  </a:cubicBezTo>
                  <a:cubicBezTo>
                    <a:pt x="14286" y="2177"/>
                    <a:pt x="14264" y="2264"/>
                    <a:pt x="14220" y="2264"/>
                  </a:cubicBezTo>
                  <a:cubicBezTo>
                    <a:pt x="14176" y="2264"/>
                    <a:pt x="14143" y="2177"/>
                    <a:pt x="14121" y="1916"/>
                  </a:cubicBezTo>
                  <a:cubicBezTo>
                    <a:pt x="14099" y="1742"/>
                    <a:pt x="14077" y="1481"/>
                    <a:pt x="14077" y="1132"/>
                  </a:cubicBezTo>
                  <a:cubicBezTo>
                    <a:pt x="14077" y="784"/>
                    <a:pt x="14088" y="523"/>
                    <a:pt x="14121" y="348"/>
                  </a:cubicBezTo>
                  <a:cubicBezTo>
                    <a:pt x="14143" y="174"/>
                    <a:pt x="14176" y="0"/>
                    <a:pt x="14220" y="0"/>
                  </a:cubicBezTo>
                  <a:cubicBezTo>
                    <a:pt x="14253" y="174"/>
                    <a:pt x="14286" y="261"/>
                    <a:pt x="14319" y="435"/>
                  </a:cubicBezTo>
                  <a:close/>
                  <a:moveTo>
                    <a:pt x="13527" y="14545"/>
                  </a:moveTo>
                  <a:lnTo>
                    <a:pt x="13560" y="15765"/>
                  </a:lnTo>
                  <a:cubicBezTo>
                    <a:pt x="13516" y="15852"/>
                    <a:pt x="13473" y="16026"/>
                    <a:pt x="13418" y="16113"/>
                  </a:cubicBezTo>
                  <a:cubicBezTo>
                    <a:pt x="13363" y="16200"/>
                    <a:pt x="13297" y="16287"/>
                    <a:pt x="13231" y="16287"/>
                  </a:cubicBezTo>
                  <a:cubicBezTo>
                    <a:pt x="12978" y="16287"/>
                    <a:pt x="12857" y="15416"/>
                    <a:pt x="12857" y="13587"/>
                  </a:cubicBezTo>
                  <a:lnTo>
                    <a:pt x="12857" y="6532"/>
                  </a:lnTo>
                  <a:lnTo>
                    <a:pt x="12626" y="6532"/>
                  </a:lnTo>
                  <a:lnTo>
                    <a:pt x="12626" y="5226"/>
                  </a:lnTo>
                  <a:lnTo>
                    <a:pt x="12857" y="5226"/>
                  </a:lnTo>
                  <a:lnTo>
                    <a:pt x="12857" y="1742"/>
                  </a:lnTo>
                  <a:lnTo>
                    <a:pt x="13066" y="1742"/>
                  </a:lnTo>
                  <a:lnTo>
                    <a:pt x="13066" y="5226"/>
                  </a:lnTo>
                  <a:lnTo>
                    <a:pt x="13505" y="5226"/>
                  </a:lnTo>
                  <a:lnTo>
                    <a:pt x="13505" y="6445"/>
                  </a:lnTo>
                  <a:lnTo>
                    <a:pt x="13066" y="6445"/>
                  </a:lnTo>
                  <a:lnTo>
                    <a:pt x="13066" y="13239"/>
                  </a:lnTo>
                  <a:cubicBezTo>
                    <a:pt x="13066" y="13848"/>
                    <a:pt x="13088" y="14284"/>
                    <a:pt x="13121" y="14545"/>
                  </a:cubicBezTo>
                  <a:cubicBezTo>
                    <a:pt x="13154" y="14806"/>
                    <a:pt x="13209" y="14894"/>
                    <a:pt x="13275" y="14894"/>
                  </a:cubicBezTo>
                  <a:cubicBezTo>
                    <a:pt x="13319" y="14894"/>
                    <a:pt x="13374" y="14894"/>
                    <a:pt x="13418" y="14806"/>
                  </a:cubicBezTo>
                  <a:cubicBezTo>
                    <a:pt x="13451" y="14719"/>
                    <a:pt x="13484" y="14632"/>
                    <a:pt x="13527" y="14545"/>
                  </a:cubicBezTo>
                  <a:close/>
                  <a:moveTo>
                    <a:pt x="14121" y="5226"/>
                  </a:moveTo>
                  <a:lnTo>
                    <a:pt x="14330" y="5226"/>
                  </a:lnTo>
                  <a:lnTo>
                    <a:pt x="14330" y="16200"/>
                  </a:lnTo>
                  <a:lnTo>
                    <a:pt x="14121" y="16200"/>
                  </a:lnTo>
                  <a:lnTo>
                    <a:pt x="14121" y="5226"/>
                  </a:lnTo>
                  <a:close/>
                  <a:moveTo>
                    <a:pt x="16057" y="6445"/>
                  </a:moveTo>
                  <a:cubicBezTo>
                    <a:pt x="16002" y="6010"/>
                    <a:pt x="15936" y="5661"/>
                    <a:pt x="15848" y="5400"/>
                  </a:cubicBezTo>
                  <a:cubicBezTo>
                    <a:pt x="15760" y="5139"/>
                    <a:pt x="15683" y="5052"/>
                    <a:pt x="15595" y="5052"/>
                  </a:cubicBezTo>
                  <a:cubicBezTo>
                    <a:pt x="15507" y="5052"/>
                    <a:pt x="15419" y="5139"/>
                    <a:pt x="15331" y="5400"/>
                  </a:cubicBezTo>
                  <a:cubicBezTo>
                    <a:pt x="15254" y="5661"/>
                    <a:pt x="15177" y="6010"/>
                    <a:pt x="15122" y="6532"/>
                  </a:cubicBezTo>
                  <a:cubicBezTo>
                    <a:pt x="15067" y="7055"/>
                    <a:pt x="15012" y="7664"/>
                    <a:pt x="14979" y="8361"/>
                  </a:cubicBezTo>
                  <a:cubicBezTo>
                    <a:pt x="14946" y="9058"/>
                    <a:pt x="14924" y="9929"/>
                    <a:pt x="14924" y="10800"/>
                  </a:cubicBezTo>
                  <a:cubicBezTo>
                    <a:pt x="14924" y="11671"/>
                    <a:pt x="14946" y="12542"/>
                    <a:pt x="14979" y="13239"/>
                  </a:cubicBezTo>
                  <a:cubicBezTo>
                    <a:pt x="15012" y="13935"/>
                    <a:pt x="15056" y="14545"/>
                    <a:pt x="15111" y="14981"/>
                  </a:cubicBezTo>
                  <a:cubicBezTo>
                    <a:pt x="15166" y="15416"/>
                    <a:pt x="15232" y="15852"/>
                    <a:pt x="15320" y="16026"/>
                  </a:cubicBezTo>
                  <a:cubicBezTo>
                    <a:pt x="15397" y="16287"/>
                    <a:pt x="15485" y="16374"/>
                    <a:pt x="15573" y="16374"/>
                  </a:cubicBezTo>
                  <a:cubicBezTo>
                    <a:pt x="15661" y="16374"/>
                    <a:pt x="15749" y="16287"/>
                    <a:pt x="15826" y="16026"/>
                  </a:cubicBezTo>
                  <a:cubicBezTo>
                    <a:pt x="15903" y="15765"/>
                    <a:pt x="15980" y="15416"/>
                    <a:pt x="16035" y="14894"/>
                  </a:cubicBezTo>
                  <a:cubicBezTo>
                    <a:pt x="16090" y="14371"/>
                    <a:pt x="16145" y="13761"/>
                    <a:pt x="16178" y="13064"/>
                  </a:cubicBezTo>
                  <a:cubicBezTo>
                    <a:pt x="16211" y="12368"/>
                    <a:pt x="16233" y="11497"/>
                    <a:pt x="16233" y="10626"/>
                  </a:cubicBezTo>
                  <a:cubicBezTo>
                    <a:pt x="16233" y="9755"/>
                    <a:pt x="16222" y="8884"/>
                    <a:pt x="16189" y="8274"/>
                  </a:cubicBezTo>
                  <a:cubicBezTo>
                    <a:pt x="16156" y="7664"/>
                    <a:pt x="16123" y="6968"/>
                    <a:pt x="16057" y="6445"/>
                  </a:cubicBezTo>
                  <a:close/>
                  <a:moveTo>
                    <a:pt x="15991" y="12803"/>
                  </a:moveTo>
                  <a:cubicBezTo>
                    <a:pt x="15969" y="13326"/>
                    <a:pt x="15936" y="13848"/>
                    <a:pt x="15892" y="14197"/>
                  </a:cubicBezTo>
                  <a:cubicBezTo>
                    <a:pt x="15848" y="14545"/>
                    <a:pt x="15804" y="14806"/>
                    <a:pt x="15749" y="14981"/>
                  </a:cubicBezTo>
                  <a:cubicBezTo>
                    <a:pt x="15694" y="15155"/>
                    <a:pt x="15639" y="15242"/>
                    <a:pt x="15584" y="15242"/>
                  </a:cubicBezTo>
                  <a:cubicBezTo>
                    <a:pt x="15529" y="15242"/>
                    <a:pt x="15474" y="15155"/>
                    <a:pt x="15419" y="14981"/>
                  </a:cubicBezTo>
                  <a:cubicBezTo>
                    <a:pt x="15364" y="14806"/>
                    <a:pt x="15320" y="14545"/>
                    <a:pt x="15276" y="14197"/>
                  </a:cubicBezTo>
                  <a:cubicBezTo>
                    <a:pt x="15232" y="13848"/>
                    <a:pt x="15199" y="13413"/>
                    <a:pt x="15177" y="12803"/>
                  </a:cubicBezTo>
                  <a:cubicBezTo>
                    <a:pt x="15155" y="12281"/>
                    <a:pt x="15144" y="11584"/>
                    <a:pt x="15144" y="10800"/>
                  </a:cubicBezTo>
                  <a:cubicBezTo>
                    <a:pt x="15144" y="10016"/>
                    <a:pt x="15155" y="9319"/>
                    <a:pt x="15177" y="8797"/>
                  </a:cubicBezTo>
                  <a:cubicBezTo>
                    <a:pt x="15199" y="8274"/>
                    <a:pt x="15232" y="7752"/>
                    <a:pt x="15276" y="7490"/>
                  </a:cubicBezTo>
                  <a:cubicBezTo>
                    <a:pt x="15320" y="7142"/>
                    <a:pt x="15364" y="6881"/>
                    <a:pt x="15419" y="6706"/>
                  </a:cubicBezTo>
                  <a:cubicBezTo>
                    <a:pt x="15474" y="6532"/>
                    <a:pt x="15529" y="6445"/>
                    <a:pt x="15584" y="6445"/>
                  </a:cubicBezTo>
                  <a:cubicBezTo>
                    <a:pt x="15639" y="6445"/>
                    <a:pt x="15694" y="6532"/>
                    <a:pt x="15749" y="6706"/>
                  </a:cubicBezTo>
                  <a:cubicBezTo>
                    <a:pt x="15804" y="6881"/>
                    <a:pt x="15848" y="7142"/>
                    <a:pt x="15892" y="7490"/>
                  </a:cubicBezTo>
                  <a:cubicBezTo>
                    <a:pt x="15936" y="7839"/>
                    <a:pt x="15969" y="8274"/>
                    <a:pt x="15991" y="8884"/>
                  </a:cubicBezTo>
                  <a:cubicBezTo>
                    <a:pt x="16013" y="9406"/>
                    <a:pt x="16024" y="10103"/>
                    <a:pt x="16024" y="10887"/>
                  </a:cubicBezTo>
                  <a:cubicBezTo>
                    <a:pt x="16024" y="11584"/>
                    <a:pt x="16013" y="12281"/>
                    <a:pt x="15991" y="12803"/>
                  </a:cubicBezTo>
                  <a:close/>
                  <a:moveTo>
                    <a:pt x="8930" y="6010"/>
                  </a:moveTo>
                  <a:cubicBezTo>
                    <a:pt x="9007" y="6619"/>
                    <a:pt x="9051" y="7490"/>
                    <a:pt x="9051" y="8623"/>
                  </a:cubicBezTo>
                  <a:lnTo>
                    <a:pt x="9051" y="16200"/>
                  </a:lnTo>
                  <a:lnTo>
                    <a:pt x="8842" y="16200"/>
                  </a:lnTo>
                  <a:lnTo>
                    <a:pt x="8842" y="8884"/>
                  </a:lnTo>
                  <a:cubicBezTo>
                    <a:pt x="8842" y="8187"/>
                    <a:pt x="8820" y="7577"/>
                    <a:pt x="8776" y="7055"/>
                  </a:cubicBezTo>
                  <a:cubicBezTo>
                    <a:pt x="8732" y="6619"/>
                    <a:pt x="8655" y="6358"/>
                    <a:pt x="8534" y="6358"/>
                  </a:cubicBezTo>
                  <a:cubicBezTo>
                    <a:pt x="8468" y="6358"/>
                    <a:pt x="8391" y="6532"/>
                    <a:pt x="8325" y="6794"/>
                  </a:cubicBezTo>
                  <a:cubicBezTo>
                    <a:pt x="8259" y="7055"/>
                    <a:pt x="8193" y="7490"/>
                    <a:pt x="8138" y="7926"/>
                  </a:cubicBezTo>
                  <a:lnTo>
                    <a:pt x="8138" y="16200"/>
                  </a:lnTo>
                  <a:lnTo>
                    <a:pt x="7930" y="16200"/>
                  </a:lnTo>
                  <a:lnTo>
                    <a:pt x="7930" y="5226"/>
                  </a:lnTo>
                  <a:lnTo>
                    <a:pt x="8084" y="5226"/>
                  </a:lnTo>
                  <a:lnTo>
                    <a:pt x="8116" y="6706"/>
                  </a:lnTo>
                  <a:cubicBezTo>
                    <a:pt x="8182" y="6184"/>
                    <a:pt x="8259" y="5748"/>
                    <a:pt x="8336" y="5487"/>
                  </a:cubicBezTo>
                  <a:cubicBezTo>
                    <a:pt x="8413" y="5226"/>
                    <a:pt x="8501" y="5052"/>
                    <a:pt x="8600" y="5052"/>
                  </a:cubicBezTo>
                  <a:cubicBezTo>
                    <a:pt x="8732" y="5052"/>
                    <a:pt x="8853" y="5400"/>
                    <a:pt x="8930" y="6010"/>
                  </a:cubicBezTo>
                  <a:close/>
                  <a:moveTo>
                    <a:pt x="11922" y="5923"/>
                  </a:moveTo>
                  <a:cubicBezTo>
                    <a:pt x="11878" y="5574"/>
                    <a:pt x="11823" y="5400"/>
                    <a:pt x="11768" y="5226"/>
                  </a:cubicBezTo>
                  <a:cubicBezTo>
                    <a:pt x="11713" y="5052"/>
                    <a:pt x="11647" y="5052"/>
                    <a:pt x="11570" y="5052"/>
                  </a:cubicBezTo>
                  <a:cubicBezTo>
                    <a:pt x="11471" y="5052"/>
                    <a:pt x="11394" y="5139"/>
                    <a:pt x="11306" y="5313"/>
                  </a:cubicBezTo>
                  <a:cubicBezTo>
                    <a:pt x="11229" y="5487"/>
                    <a:pt x="11141" y="5748"/>
                    <a:pt x="11053" y="6184"/>
                  </a:cubicBezTo>
                  <a:lnTo>
                    <a:pt x="11130" y="7316"/>
                  </a:lnTo>
                  <a:cubicBezTo>
                    <a:pt x="11218" y="6968"/>
                    <a:pt x="11295" y="6706"/>
                    <a:pt x="11361" y="6532"/>
                  </a:cubicBezTo>
                  <a:cubicBezTo>
                    <a:pt x="11427" y="6358"/>
                    <a:pt x="11493" y="6358"/>
                    <a:pt x="11548" y="6358"/>
                  </a:cubicBezTo>
                  <a:cubicBezTo>
                    <a:pt x="11636" y="6358"/>
                    <a:pt x="11713" y="6532"/>
                    <a:pt x="11768" y="6881"/>
                  </a:cubicBezTo>
                  <a:cubicBezTo>
                    <a:pt x="11823" y="7229"/>
                    <a:pt x="11856" y="7926"/>
                    <a:pt x="11856" y="8797"/>
                  </a:cubicBezTo>
                  <a:lnTo>
                    <a:pt x="11856" y="9581"/>
                  </a:lnTo>
                  <a:lnTo>
                    <a:pt x="11581" y="9581"/>
                  </a:lnTo>
                  <a:cubicBezTo>
                    <a:pt x="11493" y="9581"/>
                    <a:pt x="11405" y="9668"/>
                    <a:pt x="11328" y="9842"/>
                  </a:cubicBezTo>
                  <a:cubicBezTo>
                    <a:pt x="11251" y="10016"/>
                    <a:pt x="11185" y="10190"/>
                    <a:pt x="11130" y="10539"/>
                  </a:cubicBezTo>
                  <a:cubicBezTo>
                    <a:pt x="11075" y="10800"/>
                    <a:pt x="11031" y="11235"/>
                    <a:pt x="11009" y="11671"/>
                  </a:cubicBezTo>
                  <a:cubicBezTo>
                    <a:pt x="10987" y="12106"/>
                    <a:pt x="10965" y="12629"/>
                    <a:pt x="10965" y="13152"/>
                  </a:cubicBezTo>
                  <a:cubicBezTo>
                    <a:pt x="10965" y="13674"/>
                    <a:pt x="10976" y="14110"/>
                    <a:pt x="10998" y="14458"/>
                  </a:cubicBezTo>
                  <a:cubicBezTo>
                    <a:pt x="11020" y="14806"/>
                    <a:pt x="11053" y="15155"/>
                    <a:pt x="11097" y="15503"/>
                  </a:cubicBezTo>
                  <a:cubicBezTo>
                    <a:pt x="11141" y="15764"/>
                    <a:pt x="11185" y="16026"/>
                    <a:pt x="11240" y="16113"/>
                  </a:cubicBezTo>
                  <a:cubicBezTo>
                    <a:pt x="11295" y="16287"/>
                    <a:pt x="11361" y="16374"/>
                    <a:pt x="11427" y="16374"/>
                  </a:cubicBezTo>
                  <a:cubicBezTo>
                    <a:pt x="11515" y="16374"/>
                    <a:pt x="11603" y="16287"/>
                    <a:pt x="11680" y="16026"/>
                  </a:cubicBezTo>
                  <a:cubicBezTo>
                    <a:pt x="11757" y="15765"/>
                    <a:pt x="11823" y="15416"/>
                    <a:pt x="11878" y="14806"/>
                  </a:cubicBezTo>
                  <a:lnTo>
                    <a:pt x="11889" y="14806"/>
                  </a:lnTo>
                  <a:lnTo>
                    <a:pt x="11922" y="16113"/>
                  </a:lnTo>
                  <a:lnTo>
                    <a:pt x="12087" y="16113"/>
                  </a:lnTo>
                  <a:lnTo>
                    <a:pt x="12087" y="8971"/>
                  </a:lnTo>
                  <a:cubicBezTo>
                    <a:pt x="12087" y="8187"/>
                    <a:pt x="12076" y="7577"/>
                    <a:pt x="12054" y="7055"/>
                  </a:cubicBezTo>
                  <a:cubicBezTo>
                    <a:pt x="11999" y="6706"/>
                    <a:pt x="11966" y="6271"/>
                    <a:pt x="11922" y="5923"/>
                  </a:cubicBezTo>
                  <a:close/>
                  <a:moveTo>
                    <a:pt x="11856" y="13500"/>
                  </a:moveTo>
                  <a:cubicBezTo>
                    <a:pt x="11801" y="14110"/>
                    <a:pt x="11746" y="14545"/>
                    <a:pt x="11669" y="14806"/>
                  </a:cubicBezTo>
                  <a:cubicBezTo>
                    <a:pt x="11603" y="15068"/>
                    <a:pt x="11526" y="15155"/>
                    <a:pt x="11460" y="15155"/>
                  </a:cubicBezTo>
                  <a:cubicBezTo>
                    <a:pt x="11383" y="15155"/>
                    <a:pt x="11317" y="14981"/>
                    <a:pt x="11251" y="14719"/>
                  </a:cubicBezTo>
                  <a:cubicBezTo>
                    <a:pt x="11196" y="14458"/>
                    <a:pt x="11163" y="13935"/>
                    <a:pt x="11163" y="13152"/>
                  </a:cubicBezTo>
                  <a:cubicBezTo>
                    <a:pt x="11163" y="12542"/>
                    <a:pt x="11196" y="12019"/>
                    <a:pt x="11262" y="11584"/>
                  </a:cubicBezTo>
                  <a:cubicBezTo>
                    <a:pt x="11328" y="11148"/>
                    <a:pt x="11449" y="10974"/>
                    <a:pt x="11614" y="10887"/>
                  </a:cubicBezTo>
                  <a:lnTo>
                    <a:pt x="11845" y="10887"/>
                  </a:lnTo>
                  <a:lnTo>
                    <a:pt x="11845" y="13500"/>
                  </a:lnTo>
                  <a:close/>
                  <a:moveTo>
                    <a:pt x="10503" y="14545"/>
                  </a:moveTo>
                  <a:lnTo>
                    <a:pt x="10536" y="15765"/>
                  </a:lnTo>
                  <a:cubicBezTo>
                    <a:pt x="10492" y="15852"/>
                    <a:pt x="10448" y="16026"/>
                    <a:pt x="10393" y="16113"/>
                  </a:cubicBezTo>
                  <a:cubicBezTo>
                    <a:pt x="10338" y="16200"/>
                    <a:pt x="10272" y="16287"/>
                    <a:pt x="10206" y="16287"/>
                  </a:cubicBezTo>
                  <a:cubicBezTo>
                    <a:pt x="9953" y="16287"/>
                    <a:pt x="9832" y="15416"/>
                    <a:pt x="9832" y="13587"/>
                  </a:cubicBezTo>
                  <a:lnTo>
                    <a:pt x="9832" y="6532"/>
                  </a:lnTo>
                  <a:lnTo>
                    <a:pt x="9601" y="6532"/>
                  </a:lnTo>
                  <a:lnTo>
                    <a:pt x="9601" y="5226"/>
                  </a:lnTo>
                  <a:lnTo>
                    <a:pt x="9832" y="5226"/>
                  </a:lnTo>
                  <a:lnTo>
                    <a:pt x="9832" y="1742"/>
                  </a:lnTo>
                  <a:lnTo>
                    <a:pt x="10041" y="1742"/>
                  </a:lnTo>
                  <a:lnTo>
                    <a:pt x="10041" y="5226"/>
                  </a:lnTo>
                  <a:lnTo>
                    <a:pt x="10481" y="5226"/>
                  </a:lnTo>
                  <a:lnTo>
                    <a:pt x="10481" y="6445"/>
                  </a:lnTo>
                  <a:lnTo>
                    <a:pt x="10041" y="6445"/>
                  </a:lnTo>
                  <a:lnTo>
                    <a:pt x="10041" y="13239"/>
                  </a:lnTo>
                  <a:cubicBezTo>
                    <a:pt x="10041" y="13848"/>
                    <a:pt x="10063" y="14284"/>
                    <a:pt x="10096" y="14545"/>
                  </a:cubicBezTo>
                  <a:cubicBezTo>
                    <a:pt x="10129" y="14806"/>
                    <a:pt x="10184" y="14894"/>
                    <a:pt x="10250" y="14894"/>
                  </a:cubicBezTo>
                  <a:cubicBezTo>
                    <a:pt x="10294" y="14894"/>
                    <a:pt x="10349" y="14894"/>
                    <a:pt x="10393" y="14806"/>
                  </a:cubicBezTo>
                  <a:cubicBezTo>
                    <a:pt x="10426" y="14719"/>
                    <a:pt x="10459" y="14632"/>
                    <a:pt x="10503" y="14545"/>
                  </a:cubicBezTo>
                  <a:close/>
                  <a:moveTo>
                    <a:pt x="17839" y="6010"/>
                  </a:moveTo>
                  <a:cubicBezTo>
                    <a:pt x="17916" y="6619"/>
                    <a:pt x="17960" y="7490"/>
                    <a:pt x="17960" y="8623"/>
                  </a:cubicBezTo>
                  <a:lnTo>
                    <a:pt x="17960" y="16200"/>
                  </a:lnTo>
                  <a:lnTo>
                    <a:pt x="17751" y="16200"/>
                  </a:lnTo>
                  <a:lnTo>
                    <a:pt x="17751" y="8884"/>
                  </a:lnTo>
                  <a:cubicBezTo>
                    <a:pt x="17751" y="8187"/>
                    <a:pt x="17729" y="7577"/>
                    <a:pt x="17685" y="7055"/>
                  </a:cubicBezTo>
                  <a:cubicBezTo>
                    <a:pt x="17641" y="6619"/>
                    <a:pt x="17564" y="6358"/>
                    <a:pt x="17443" y="6358"/>
                  </a:cubicBezTo>
                  <a:cubicBezTo>
                    <a:pt x="17377" y="6358"/>
                    <a:pt x="17300" y="6532"/>
                    <a:pt x="17234" y="6794"/>
                  </a:cubicBezTo>
                  <a:cubicBezTo>
                    <a:pt x="17168" y="7055"/>
                    <a:pt x="17102" y="7490"/>
                    <a:pt x="17047" y="7926"/>
                  </a:cubicBezTo>
                  <a:lnTo>
                    <a:pt x="17047" y="16200"/>
                  </a:lnTo>
                  <a:lnTo>
                    <a:pt x="16838" y="16200"/>
                  </a:lnTo>
                  <a:lnTo>
                    <a:pt x="16838" y="5226"/>
                  </a:lnTo>
                  <a:lnTo>
                    <a:pt x="16992" y="5226"/>
                  </a:lnTo>
                  <a:lnTo>
                    <a:pt x="17025" y="6706"/>
                  </a:lnTo>
                  <a:cubicBezTo>
                    <a:pt x="17091" y="6184"/>
                    <a:pt x="17168" y="5748"/>
                    <a:pt x="17245" y="5487"/>
                  </a:cubicBezTo>
                  <a:cubicBezTo>
                    <a:pt x="17322" y="5226"/>
                    <a:pt x="17410" y="5052"/>
                    <a:pt x="17509" y="5052"/>
                  </a:cubicBezTo>
                  <a:cubicBezTo>
                    <a:pt x="17652" y="5052"/>
                    <a:pt x="17762" y="5400"/>
                    <a:pt x="17839" y="6010"/>
                  </a:cubicBezTo>
                  <a:close/>
                </a:path>
              </a:pathLst>
            </a:custGeom>
            <a:solidFill>
              <a:srgbClr val="022032"/>
            </a:solidFill>
            <a:ln w="12700">
              <a:miter lim="400000"/>
            </a:ln>
          </p:spPr>
          <p:txBody>
            <a:bodyPr lIns="38100" tIns="38100" rIns="38100" bIns="38100" anchor="ctr"/>
            <a:lstStyle/>
            <a:p>
              <a:pPr marL="0" marR="0" lvl="0" indent="0" defTabSz="9144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14" name="Shape">
              <a:extLst>
                <a:ext uri="{FF2B5EF4-FFF2-40B4-BE49-F238E27FC236}">
                  <a16:creationId xmlns:a16="http://schemas.microsoft.com/office/drawing/2014/main" id="{4DA21CF1-E590-327D-79EB-27F8689C5195}"/>
                </a:ext>
              </a:extLst>
            </p:cNvPr>
            <p:cNvSpPr/>
            <p:nvPr userDrawn="1"/>
          </p:nvSpPr>
          <p:spPr>
            <a:xfrm>
              <a:off x="1714499" y="5257800"/>
              <a:ext cx="4141472" cy="168911"/>
            </a:xfrm>
            <a:custGeom>
              <a:avLst/>
              <a:gdLst/>
              <a:ahLst/>
              <a:cxnLst>
                <a:cxn ang="0">
                  <a:pos x="wd2" y="hd2"/>
                </a:cxn>
                <a:cxn ang="5400000">
                  <a:pos x="wd2" y="hd2"/>
                </a:cxn>
                <a:cxn ang="10800000">
                  <a:pos x="wd2" y="hd2"/>
                </a:cxn>
                <a:cxn ang="16200000">
                  <a:pos x="wd2" y="hd2"/>
                </a:cxn>
              </a:cxnLst>
              <a:rect l="0" t="0" r="r" b="b"/>
              <a:pathLst>
                <a:path w="21600" h="21600" extrusionOk="0">
                  <a:moveTo>
                    <a:pt x="4259" y="17540"/>
                  </a:moveTo>
                  <a:cubicBezTo>
                    <a:pt x="4279" y="18027"/>
                    <a:pt x="4286" y="18514"/>
                    <a:pt x="4286" y="19164"/>
                  </a:cubicBezTo>
                  <a:cubicBezTo>
                    <a:pt x="4286" y="19814"/>
                    <a:pt x="4279" y="20463"/>
                    <a:pt x="4259" y="20950"/>
                  </a:cubicBezTo>
                  <a:cubicBezTo>
                    <a:pt x="4239" y="21438"/>
                    <a:pt x="4219" y="21600"/>
                    <a:pt x="4193" y="21600"/>
                  </a:cubicBezTo>
                  <a:cubicBezTo>
                    <a:pt x="4166" y="21600"/>
                    <a:pt x="4146" y="21438"/>
                    <a:pt x="4127" y="20950"/>
                  </a:cubicBezTo>
                  <a:cubicBezTo>
                    <a:pt x="4107" y="20463"/>
                    <a:pt x="4100" y="19976"/>
                    <a:pt x="4100" y="19164"/>
                  </a:cubicBezTo>
                  <a:cubicBezTo>
                    <a:pt x="4100" y="18514"/>
                    <a:pt x="4107" y="17865"/>
                    <a:pt x="4127" y="17540"/>
                  </a:cubicBezTo>
                  <a:cubicBezTo>
                    <a:pt x="4146" y="17053"/>
                    <a:pt x="4166" y="16890"/>
                    <a:pt x="4193" y="16890"/>
                  </a:cubicBezTo>
                  <a:cubicBezTo>
                    <a:pt x="4219" y="16890"/>
                    <a:pt x="4246" y="17053"/>
                    <a:pt x="4259" y="17540"/>
                  </a:cubicBezTo>
                  <a:close/>
                  <a:moveTo>
                    <a:pt x="3670" y="13642"/>
                  </a:moveTo>
                  <a:lnTo>
                    <a:pt x="3623" y="18839"/>
                  </a:lnTo>
                  <a:lnTo>
                    <a:pt x="3617" y="18839"/>
                  </a:lnTo>
                  <a:lnTo>
                    <a:pt x="3564" y="13642"/>
                  </a:lnTo>
                  <a:lnTo>
                    <a:pt x="3411" y="650"/>
                  </a:lnTo>
                  <a:lnTo>
                    <a:pt x="3279" y="650"/>
                  </a:lnTo>
                  <a:lnTo>
                    <a:pt x="3126" y="13642"/>
                  </a:lnTo>
                  <a:lnTo>
                    <a:pt x="3073" y="18839"/>
                  </a:lnTo>
                  <a:lnTo>
                    <a:pt x="3067" y="18839"/>
                  </a:lnTo>
                  <a:lnTo>
                    <a:pt x="3027" y="13642"/>
                  </a:lnTo>
                  <a:lnTo>
                    <a:pt x="2881" y="650"/>
                  </a:lnTo>
                  <a:lnTo>
                    <a:pt x="2749" y="650"/>
                  </a:lnTo>
                  <a:lnTo>
                    <a:pt x="3001" y="21113"/>
                  </a:lnTo>
                  <a:lnTo>
                    <a:pt x="3133" y="21113"/>
                  </a:lnTo>
                  <a:lnTo>
                    <a:pt x="3285" y="8120"/>
                  </a:lnTo>
                  <a:lnTo>
                    <a:pt x="3338" y="2761"/>
                  </a:lnTo>
                  <a:lnTo>
                    <a:pt x="3391" y="8120"/>
                  </a:lnTo>
                  <a:lnTo>
                    <a:pt x="3544" y="21113"/>
                  </a:lnTo>
                  <a:lnTo>
                    <a:pt x="3689" y="21113"/>
                  </a:lnTo>
                  <a:lnTo>
                    <a:pt x="3934" y="650"/>
                  </a:lnTo>
                  <a:lnTo>
                    <a:pt x="3809" y="650"/>
                  </a:lnTo>
                  <a:lnTo>
                    <a:pt x="3670" y="13642"/>
                  </a:lnTo>
                  <a:close/>
                  <a:moveTo>
                    <a:pt x="2292" y="13642"/>
                  </a:moveTo>
                  <a:lnTo>
                    <a:pt x="2245" y="18839"/>
                  </a:lnTo>
                  <a:lnTo>
                    <a:pt x="2239" y="18839"/>
                  </a:lnTo>
                  <a:lnTo>
                    <a:pt x="2192" y="13642"/>
                  </a:lnTo>
                  <a:lnTo>
                    <a:pt x="2040" y="650"/>
                  </a:lnTo>
                  <a:lnTo>
                    <a:pt x="1908" y="650"/>
                  </a:lnTo>
                  <a:lnTo>
                    <a:pt x="1755" y="13642"/>
                  </a:lnTo>
                  <a:lnTo>
                    <a:pt x="1702" y="18839"/>
                  </a:lnTo>
                  <a:lnTo>
                    <a:pt x="1696" y="18839"/>
                  </a:lnTo>
                  <a:lnTo>
                    <a:pt x="1656" y="13642"/>
                  </a:lnTo>
                  <a:lnTo>
                    <a:pt x="1510" y="650"/>
                  </a:lnTo>
                  <a:lnTo>
                    <a:pt x="1378" y="650"/>
                  </a:lnTo>
                  <a:lnTo>
                    <a:pt x="1629" y="21113"/>
                  </a:lnTo>
                  <a:lnTo>
                    <a:pt x="1762" y="21113"/>
                  </a:lnTo>
                  <a:lnTo>
                    <a:pt x="1914" y="8120"/>
                  </a:lnTo>
                  <a:lnTo>
                    <a:pt x="1967" y="2761"/>
                  </a:lnTo>
                  <a:lnTo>
                    <a:pt x="2020" y="8120"/>
                  </a:lnTo>
                  <a:lnTo>
                    <a:pt x="2173" y="21113"/>
                  </a:lnTo>
                  <a:lnTo>
                    <a:pt x="2318" y="21113"/>
                  </a:lnTo>
                  <a:lnTo>
                    <a:pt x="2563" y="650"/>
                  </a:lnTo>
                  <a:lnTo>
                    <a:pt x="2438" y="650"/>
                  </a:lnTo>
                  <a:lnTo>
                    <a:pt x="2292" y="13642"/>
                  </a:lnTo>
                  <a:close/>
                  <a:moveTo>
                    <a:pt x="921" y="13642"/>
                  </a:moveTo>
                  <a:lnTo>
                    <a:pt x="874" y="18839"/>
                  </a:lnTo>
                  <a:lnTo>
                    <a:pt x="868" y="18839"/>
                  </a:lnTo>
                  <a:lnTo>
                    <a:pt x="815" y="13642"/>
                  </a:lnTo>
                  <a:lnTo>
                    <a:pt x="662" y="650"/>
                  </a:lnTo>
                  <a:lnTo>
                    <a:pt x="530" y="650"/>
                  </a:lnTo>
                  <a:lnTo>
                    <a:pt x="378" y="13642"/>
                  </a:lnTo>
                  <a:lnTo>
                    <a:pt x="325" y="18839"/>
                  </a:lnTo>
                  <a:lnTo>
                    <a:pt x="318" y="18839"/>
                  </a:lnTo>
                  <a:lnTo>
                    <a:pt x="278" y="13642"/>
                  </a:lnTo>
                  <a:lnTo>
                    <a:pt x="132" y="650"/>
                  </a:lnTo>
                  <a:lnTo>
                    <a:pt x="0" y="650"/>
                  </a:lnTo>
                  <a:lnTo>
                    <a:pt x="252" y="21113"/>
                  </a:lnTo>
                  <a:lnTo>
                    <a:pt x="384" y="21113"/>
                  </a:lnTo>
                  <a:lnTo>
                    <a:pt x="537" y="8120"/>
                  </a:lnTo>
                  <a:lnTo>
                    <a:pt x="590" y="2761"/>
                  </a:lnTo>
                  <a:lnTo>
                    <a:pt x="643" y="8120"/>
                  </a:lnTo>
                  <a:lnTo>
                    <a:pt x="795" y="21113"/>
                  </a:lnTo>
                  <a:lnTo>
                    <a:pt x="941" y="21113"/>
                  </a:lnTo>
                  <a:lnTo>
                    <a:pt x="1186" y="650"/>
                  </a:lnTo>
                  <a:lnTo>
                    <a:pt x="1060" y="650"/>
                  </a:lnTo>
                  <a:lnTo>
                    <a:pt x="921" y="13642"/>
                  </a:lnTo>
                  <a:close/>
                  <a:moveTo>
                    <a:pt x="18911" y="19001"/>
                  </a:moveTo>
                  <a:cubicBezTo>
                    <a:pt x="18884" y="19164"/>
                    <a:pt x="18845" y="19326"/>
                    <a:pt x="18811" y="19326"/>
                  </a:cubicBezTo>
                  <a:cubicBezTo>
                    <a:pt x="18772" y="19326"/>
                    <a:pt x="18739" y="19164"/>
                    <a:pt x="18699" y="18839"/>
                  </a:cubicBezTo>
                  <a:cubicBezTo>
                    <a:pt x="18659" y="18514"/>
                    <a:pt x="18633" y="18027"/>
                    <a:pt x="18599" y="17377"/>
                  </a:cubicBezTo>
                  <a:cubicBezTo>
                    <a:pt x="18566" y="16728"/>
                    <a:pt x="18546" y="15916"/>
                    <a:pt x="18533" y="14779"/>
                  </a:cubicBezTo>
                  <a:cubicBezTo>
                    <a:pt x="18513" y="13642"/>
                    <a:pt x="18507" y="12343"/>
                    <a:pt x="18507" y="10719"/>
                  </a:cubicBezTo>
                  <a:cubicBezTo>
                    <a:pt x="18507" y="8120"/>
                    <a:pt x="18533" y="6171"/>
                    <a:pt x="18593" y="4710"/>
                  </a:cubicBezTo>
                  <a:cubicBezTo>
                    <a:pt x="18652" y="3248"/>
                    <a:pt x="18725" y="2599"/>
                    <a:pt x="18818" y="2599"/>
                  </a:cubicBezTo>
                  <a:cubicBezTo>
                    <a:pt x="18851" y="2599"/>
                    <a:pt x="18878" y="2599"/>
                    <a:pt x="18911" y="2761"/>
                  </a:cubicBezTo>
                  <a:cubicBezTo>
                    <a:pt x="18937" y="2923"/>
                    <a:pt x="18970" y="3248"/>
                    <a:pt x="19003" y="3573"/>
                  </a:cubicBezTo>
                  <a:lnTo>
                    <a:pt x="19030" y="1137"/>
                  </a:lnTo>
                  <a:cubicBezTo>
                    <a:pt x="18990" y="650"/>
                    <a:pt x="18951" y="325"/>
                    <a:pt x="18911" y="162"/>
                  </a:cubicBezTo>
                  <a:cubicBezTo>
                    <a:pt x="18878" y="0"/>
                    <a:pt x="18838" y="0"/>
                    <a:pt x="18805" y="0"/>
                  </a:cubicBezTo>
                  <a:cubicBezTo>
                    <a:pt x="18745" y="0"/>
                    <a:pt x="18686" y="162"/>
                    <a:pt x="18633" y="650"/>
                  </a:cubicBezTo>
                  <a:cubicBezTo>
                    <a:pt x="18580" y="1137"/>
                    <a:pt x="18540" y="1786"/>
                    <a:pt x="18500" y="2761"/>
                  </a:cubicBezTo>
                  <a:cubicBezTo>
                    <a:pt x="18460" y="3735"/>
                    <a:pt x="18434" y="4872"/>
                    <a:pt x="18414" y="6171"/>
                  </a:cubicBezTo>
                  <a:cubicBezTo>
                    <a:pt x="18394" y="7471"/>
                    <a:pt x="18381" y="8932"/>
                    <a:pt x="18381" y="10556"/>
                  </a:cubicBezTo>
                  <a:cubicBezTo>
                    <a:pt x="18381" y="12343"/>
                    <a:pt x="18394" y="13805"/>
                    <a:pt x="18414" y="15266"/>
                  </a:cubicBezTo>
                  <a:cubicBezTo>
                    <a:pt x="18434" y="16565"/>
                    <a:pt x="18467" y="17702"/>
                    <a:pt x="18507" y="18514"/>
                  </a:cubicBezTo>
                  <a:cubicBezTo>
                    <a:pt x="18546" y="19326"/>
                    <a:pt x="18593" y="20138"/>
                    <a:pt x="18639" y="20463"/>
                  </a:cubicBezTo>
                  <a:cubicBezTo>
                    <a:pt x="18692" y="20950"/>
                    <a:pt x="18745" y="21113"/>
                    <a:pt x="18805" y="21113"/>
                  </a:cubicBezTo>
                  <a:cubicBezTo>
                    <a:pt x="18891" y="21113"/>
                    <a:pt x="18964" y="20788"/>
                    <a:pt x="19030" y="19976"/>
                  </a:cubicBezTo>
                  <a:lnTo>
                    <a:pt x="19003" y="17702"/>
                  </a:lnTo>
                  <a:cubicBezTo>
                    <a:pt x="18964" y="18514"/>
                    <a:pt x="18937" y="18677"/>
                    <a:pt x="18911" y="19001"/>
                  </a:cubicBezTo>
                  <a:close/>
                  <a:moveTo>
                    <a:pt x="21534" y="2111"/>
                  </a:moveTo>
                  <a:cubicBezTo>
                    <a:pt x="21487" y="974"/>
                    <a:pt x="21428" y="325"/>
                    <a:pt x="21342" y="325"/>
                  </a:cubicBezTo>
                  <a:cubicBezTo>
                    <a:pt x="21282" y="325"/>
                    <a:pt x="21229" y="650"/>
                    <a:pt x="21176" y="1137"/>
                  </a:cubicBezTo>
                  <a:cubicBezTo>
                    <a:pt x="21123" y="1786"/>
                    <a:pt x="21083" y="2598"/>
                    <a:pt x="21037" y="3573"/>
                  </a:cubicBezTo>
                  <a:cubicBezTo>
                    <a:pt x="21017" y="2598"/>
                    <a:pt x="20991" y="1624"/>
                    <a:pt x="20951" y="1137"/>
                  </a:cubicBezTo>
                  <a:cubicBezTo>
                    <a:pt x="20911" y="487"/>
                    <a:pt x="20865" y="162"/>
                    <a:pt x="20805" y="162"/>
                  </a:cubicBezTo>
                  <a:cubicBezTo>
                    <a:pt x="20739" y="162"/>
                    <a:pt x="20686" y="487"/>
                    <a:pt x="20646" y="974"/>
                  </a:cubicBezTo>
                  <a:cubicBezTo>
                    <a:pt x="20606" y="1462"/>
                    <a:pt x="20560" y="2274"/>
                    <a:pt x="20520" y="3248"/>
                  </a:cubicBezTo>
                  <a:lnTo>
                    <a:pt x="20500" y="487"/>
                  </a:lnTo>
                  <a:lnTo>
                    <a:pt x="20408" y="487"/>
                  </a:lnTo>
                  <a:lnTo>
                    <a:pt x="20408" y="20950"/>
                  </a:lnTo>
                  <a:lnTo>
                    <a:pt x="20534" y="20950"/>
                  </a:lnTo>
                  <a:lnTo>
                    <a:pt x="20534" y="5684"/>
                  </a:lnTo>
                  <a:cubicBezTo>
                    <a:pt x="20567" y="4710"/>
                    <a:pt x="20606" y="4060"/>
                    <a:pt x="20646" y="3573"/>
                  </a:cubicBezTo>
                  <a:cubicBezTo>
                    <a:pt x="20686" y="3086"/>
                    <a:pt x="20726" y="2761"/>
                    <a:pt x="20765" y="2761"/>
                  </a:cubicBezTo>
                  <a:cubicBezTo>
                    <a:pt x="20832" y="2761"/>
                    <a:pt x="20878" y="3248"/>
                    <a:pt x="20905" y="4060"/>
                  </a:cubicBezTo>
                  <a:cubicBezTo>
                    <a:pt x="20931" y="4872"/>
                    <a:pt x="20944" y="6009"/>
                    <a:pt x="20944" y="7633"/>
                  </a:cubicBezTo>
                  <a:lnTo>
                    <a:pt x="20944" y="21113"/>
                  </a:lnTo>
                  <a:lnTo>
                    <a:pt x="21070" y="21113"/>
                  </a:lnTo>
                  <a:lnTo>
                    <a:pt x="21070" y="6983"/>
                  </a:lnTo>
                  <a:cubicBezTo>
                    <a:pt x="21070" y="6821"/>
                    <a:pt x="21070" y="6496"/>
                    <a:pt x="21070" y="6334"/>
                  </a:cubicBezTo>
                  <a:cubicBezTo>
                    <a:pt x="21070" y="6171"/>
                    <a:pt x="21070" y="5847"/>
                    <a:pt x="21070" y="5684"/>
                  </a:cubicBezTo>
                  <a:cubicBezTo>
                    <a:pt x="21103" y="4710"/>
                    <a:pt x="21136" y="4060"/>
                    <a:pt x="21176" y="3573"/>
                  </a:cubicBezTo>
                  <a:cubicBezTo>
                    <a:pt x="21216" y="3086"/>
                    <a:pt x="21256" y="2761"/>
                    <a:pt x="21295" y="2761"/>
                  </a:cubicBezTo>
                  <a:cubicBezTo>
                    <a:pt x="21362" y="2761"/>
                    <a:pt x="21408" y="3248"/>
                    <a:pt x="21434" y="4060"/>
                  </a:cubicBezTo>
                  <a:cubicBezTo>
                    <a:pt x="21461" y="4872"/>
                    <a:pt x="21474" y="6009"/>
                    <a:pt x="21474" y="7633"/>
                  </a:cubicBezTo>
                  <a:lnTo>
                    <a:pt x="21474" y="21113"/>
                  </a:lnTo>
                  <a:lnTo>
                    <a:pt x="21600" y="21113"/>
                  </a:lnTo>
                  <a:lnTo>
                    <a:pt x="21600" y="6983"/>
                  </a:lnTo>
                  <a:cubicBezTo>
                    <a:pt x="21600" y="4872"/>
                    <a:pt x="21580" y="3248"/>
                    <a:pt x="21534" y="2111"/>
                  </a:cubicBezTo>
                  <a:close/>
                  <a:moveTo>
                    <a:pt x="17997" y="16890"/>
                  </a:moveTo>
                  <a:cubicBezTo>
                    <a:pt x="17970" y="16890"/>
                    <a:pt x="17950" y="17053"/>
                    <a:pt x="17930" y="17540"/>
                  </a:cubicBezTo>
                  <a:cubicBezTo>
                    <a:pt x="17911" y="18027"/>
                    <a:pt x="17904" y="18514"/>
                    <a:pt x="17904" y="19164"/>
                  </a:cubicBezTo>
                  <a:cubicBezTo>
                    <a:pt x="17904" y="19814"/>
                    <a:pt x="17911" y="20463"/>
                    <a:pt x="17930" y="20950"/>
                  </a:cubicBezTo>
                  <a:cubicBezTo>
                    <a:pt x="17950" y="21438"/>
                    <a:pt x="17970" y="21600"/>
                    <a:pt x="17997" y="21600"/>
                  </a:cubicBezTo>
                  <a:cubicBezTo>
                    <a:pt x="18023" y="21600"/>
                    <a:pt x="18043" y="21438"/>
                    <a:pt x="18063" y="20950"/>
                  </a:cubicBezTo>
                  <a:cubicBezTo>
                    <a:pt x="18083" y="20463"/>
                    <a:pt x="18089" y="19976"/>
                    <a:pt x="18089" y="19164"/>
                  </a:cubicBezTo>
                  <a:cubicBezTo>
                    <a:pt x="18089" y="18514"/>
                    <a:pt x="18083" y="17865"/>
                    <a:pt x="18063" y="17540"/>
                  </a:cubicBezTo>
                  <a:cubicBezTo>
                    <a:pt x="18043" y="17053"/>
                    <a:pt x="18023" y="16890"/>
                    <a:pt x="17997" y="16890"/>
                  </a:cubicBezTo>
                  <a:close/>
                  <a:moveTo>
                    <a:pt x="20017" y="6171"/>
                  </a:moveTo>
                  <a:cubicBezTo>
                    <a:pt x="20037" y="7471"/>
                    <a:pt x="20043" y="8932"/>
                    <a:pt x="20043" y="10556"/>
                  </a:cubicBezTo>
                  <a:cubicBezTo>
                    <a:pt x="20043" y="12343"/>
                    <a:pt x="20030" y="13805"/>
                    <a:pt x="20010" y="15104"/>
                  </a:cubicBezTo>
                  <a:cubicBezTo>
                    <a:pt x="19990" y="16403"/>
                    <a:pt x="19964" y="17540"/>
                    <a:pt x="19924" y="18514"/>
                  </a:cubicBezTo>
                  <a:cubicBezTo>
                    <a:pt x="19891" y="19489"/>
                    <a:pt x="19845" y="20138"/>
                    <a:pt x="19798" y="20626"/>
                  </a:cubicBezTo>
                  <a:cubicBezTo>
                    <a:pt x="19752" y="21113"/>
                    <a:pt x="19699" y="21275"/>
                    <a:pt x="19646" y="21275"/>
                  </a:cubicBezTo>
                  <a:cubicBezTo>
                    <a:pt x="19593" y="21275"/>
                    <a:pt x="19540" y="21113"/>
                    <a:pt x="19494" y="20626"/>
                  </a:cubicBezTo>
                  <a:cubicBezTo>
                    <a:pt x="19447" y="20138"/>
                    <a:pt x="19408" y="19489"/>
                    <a:pt x="19368" y="18677"/>
                  </a:cubicBezTo>
                  <a:cubicBezTo>
                    <a:pt x="19335" y="17865"/>
                    <a:pt x="19308" y="16728"/>
                    <a:pt x="19288" y="15429"/>
                  </a:cubicBezTo>
                  <a:cubicBezTo>
                    <a:pt x="19268" y="14129"/>
                    <a:pt x="19255" y="12668"/>
                    <a:pt x="19255" y="10881"/>
                  </a:cubicBezTo>
                  <a:cubicBezTo>
                    <a:pt x="19255" y="9095"/>
                    <a:pt x="19268" y="7633"/>
                    <a:pt x="19288" y="6334"/>
                  </a:cubicBezTo>
                  <a:cubicBezTo>
                    <a:pt x="19308" y="5035"/>
                    <a:pt x="19335" y="3898"/>
                    <a:pt x="19374" y="2923"/>
                  </a:cubicBezTo>
                  <a:cubicBezTo>
                    <a:pt x="19408" y="1949"/>
                    <a:pt x="19454" y="1299"/>
                    <a:pt x="19500" y="812"/>
                  </a:cubicBezTo>
                  <a:cubicBezTo>
                    <a:pt x="19547" y="325"/>
                    <a:pt x="19600" y="162"/>
                    <a:pt x="19659" y="162"/>
                  </a:cubicBezTo>
                  <a:cubicBezTo>
                    <a:pt x="19712" y="162"/>
                    <a:pt x="19765" y="325"/>
                    <a:pt x="19812" y="812"/>
                  </a:cubicBezTo>
                  <a:cubicBezTo>
                    <a:pt x="19858" y="1299"/>
                    <a:pt x="19898" y="1949"/>
                    <a:pt x="19937" y="2761"/>
                  </a:cubicBezTo>
                  <a:cubicBezTo>
                    <a:pt x="19971" y="3898"/>
                    <a:pt x="20004" y="4872"/>
                    <a:pt x="20017" y="6171"/>
                  </a:cubicBezTo>
                  <a:close/>
                  <a:moveTo>
                    <a:pt x="19918" y="10881"/>
                  </a:moveTo>
                  <a:cubicBezTo>
                    <a:pt x="19918" y="9420"/>
                    <a:pt x="19911" y="8283"/>
                    <a:pt x="19898" y="7146"/>
                  </a:cubicBezTo>
                  <a:cubicBezTo>
                    <a:pt x="19884" y="6171"/>
                    <a:pt x="19865" y="5197"/>
                    <a:pt x="19838" y="4547"/>
                  </a:cubicBezTo>
                  <a:cubicBezTo>
                    <a:pt x="19812" y="3898"/>
                    <a:pt x="19785" y="3410"/>
                    <a:pt x="19752" y="3086"/>
                  </a:cubicBezTo>
                  <a:cubicBezTo>
                    <a:pt x="19719" y="2761"/>
                    <a:pt x="19686" y="2599"/>
                    <a:pt x="19653" y="2599"/>
                  </a:cubicBezTo>
                  <a:cubicBezTo>
                    <a:pt x="19620" y="2599"/>
                    <a:pt x="19586" y="2761"/>
                    <a:pt x="19553" y="3086"/>
                  </a:cubicBezTo>
                  <a:cubicBezTo>
                    <a:pt x="19520" y="3411"/>
                    <a:pt x="19494" y="3898"/>
                    <a:pt x="19467" y="4547"/>
                  </a:cubicBezTo>
                  <a:cubicBezTo>
                    <a:pt x="19441" y="5197"/>
                    <a:pt x="19421" y="6009"/>
                    <a:pt x="19408" y="6983"/>
                  </a:cubicBezTo>
                  <a:cubicBezTo>
                    <a:pt x="19394" y="7958"/>
                    <a:pt x="19388" y="9257"/>
                    <a:pt x="19388" y="10719"/>
                  </a:cubicBezTo>
                  <a:cubicBezTo>
                    <a:pt x="19388" y="12180"/>
                    <a:pt x="19394" y="13480"/>
                    <a:pt x="19408" y="14454"/>
                  </a:cubicBezTo>
                  <a:cubicBezTo>
                    <a:pt x="19421" y="15429"/>
                    <a:pt x="19441" y="16403"/>
                    <a:pt x="19467" y="17053"/>
                  </a:cubicBezTo>
                  <a:cubicBezTo>
                    <a:pt x="19494" y="17702"/>
                    <a:pt x="19520" y="18189"/>
                    <a:pt x="19553" y="18514"/>
                  </a:cubicBezTo>
                  <a:cubicBezTo>
                    <a:pt x="19586" y="18839"/>
                    <a:pt x="19620" y="19001"/>
                    <a:pt x="19653" y="19001"/>
                  </a:cubicBezTo>
                  <a:cubicBezTo>
                    <a:pt x="19686" y="19001"/>
                    <a:pt x="19719" y="18839"/>
                    <a:pt x="19752" y="18514"/>
                  </a:cubicBezTo>
                  <a:cubicBezTo>
                    <a:pt x="19785" y="18189"/>
                    <a:pt x="19812" y="17702"/>
                    <a:pt x="19838" y="17053"/>
                  </a:cubicBezTo>
                  <a:cubicBezTo>
                    <a:pt x="19865" y="16403"/>
                    <a:pt x="19884" y="15591"/>
                    <a:pt x="19898" y="14454"/>
                  </a:cubicBezTo>
                  <a:cubicBezTo>
                    <a:pt x="19911" y="13805"/>
                    <a:pt x="19918" y="12505"/>
                    <a:pt x="19918" y="10881"/>
                  </a:cubicBezTo>
                  <a:close/>
                </a:path>
              </a:pathLst>
            </a:custGeom>
            <a:solidFill>
              <a:srgbClr val="D3D3D3"/>
            </a:solidFill>
            <a:ln w="12700">
              <a:miter lim="400000"/>
            </a:ln>
          </p:spPr>
          <p:txBody>
            <a:bodyPr lIns="38100" tIns="38100" rIns="38100" bIns="38100" anchor="ctr"/>
            <a:lstStyle/>
            <a:p>
              <a:pPr marL="0" marR="0" lvl="0" indent="0" defTabSz="9144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spTree>
    <p:extLst>
      <p:ext uri="{BB962C8B-B14F-4D97-AF65-F5344CB8AC3E}">
        <p14:creationId xmlns:p14="http://schemas.microsoft.com/office/powerpoint/2010/main" val="2055134626"/>
      </p:ext>
    </p:extLst>
  </p:cSld>
  <p:clrMap bg1="lt1" tx1="dk1" bg2="lt2" tx2="dk2" accent1="accent1" accent2="accent2" accent3="accent3" accent4="accent4" accent5="accent5" accent6="accent6" hlink="hlink" folHlink="folHlink"/>
  <p:sldLayoutIdLst>
    <p:sldLayoutId id="2147483688" r:id="rId1"/>
  </p:sldLayoutIdLst>
  <p:txStyles>
    <p:titleStyle>
      <a:lvl1pPr algn="l" defTabSz="914400" rtl="0" eaLnBrk="1" latinLnBrk="0" hangingPunct="1">
        <a:lnSpc>
          <a:spcPct val="90000"/>
        </a:lnSpc>
        <a:spcBef>
          <a:spcPct val="0"/>
        </a:spcBef>
        <a:buNone/>
        <a:defRPr lang="en-US" sz="3600" b="1" kern="1200">
          <a:solidFill>
            <a:schemeClr val="tx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002033"/>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163482"/>
            <a:ext cx="10515600" cy="739056"/>
          </a:xfrm>
          <a:prstGeom prst="rect">
            <a:avLst/>
          </a:prstGeom>
        </p:spPr>
        <p:txBody>
          <a:bodyPr rIns="0">
            <a:normAutofit/>
          </a:bodyPr>
          <a:lstStyle/>
          <a:p>
            <a:pPr marL="0" lvl="0"/>
            <a:r>
              <a:rPr lang="en-US"/>
              <a:t>Click to edit Master title style</a:t>
            </a:r>
          </a:p>
        </p:txBody>
      </p:sp>
      <p:sp>
        <p:nvSpPr>
          <p:cNvPr id="3" name="Text Placeholder 2"/>
          <p:cNvSpPr>
            <a:spLocks noGrp="1"/>
          </p:cNvSpPr>
          <p:nvPr>
            <p:ph type="body" idx="1"/>
          </p:nvPr>
        </p:nvSpPr>
        <p:spPr>
          <a:xfrm>
            <a:off x="838200" y="1219200"/>
            <a:ext cx="10515600" cy="4957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Rectangle 8"/>
          <p:cNvSpPr/>
          <p:nvPr userDrawn="1"/>
        </p:nvSpPr>
        <p:spPr>
          <a:xfrm>
            <a:off x="0" y="6305911"/>
            <a:ext cx="12192000" cy="5520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150" normalizeH="0" baseline="0" noProof="0" dirty="0">
              <a:ln>
                <a:noFill/>
              </a:ln>
              <a:solidFill>
                <a:prstClr val="white">
                  <a:lumMod val="75000"/>
                </a:prstClr>
              </a:solidFill>
              <a:effectLst/>
              <a:uLnTx/>
              <a:uFillTx/>
              <a:latin typeface="+mn-lt"/>
              <a:ea typeface="+mn-ea"/>
              <a:cs typeface="+mn-cs"/>
            </a:endParaRPr>
          </a:p>
        </p:txBody>
      </p:sp>
      <p:sp>
        <p:nvSpPr>
          <p:cNvPr id="18" name="Rectangle 17"/>
          <p:cNvSpPr/>
          <p:nvPr userDrawn="1"/>
        </p:nvSpPr>
        <p:spPr>
          <a:xfrm>
            <a:off x="-12701" y="6959601"/>
            <a:ext cx="1603901" cy="276999"/>
          </a:xfrm>
          <a:prstGeom prst="rect">
            <a:avLst/>
          </a:prstGeom>
        </p:spPr>
        <p:txBody>
          <a:bodyPr wrap="none">
            <a:spAutoFit/>
          </a:bodyPr>
          <a:lstStyle/>
          <a:p>
            <a:r>
              <a:rPr lang="en-US" sz="1200" b="0" i="0" dirty="0">
                <a:solidFill>
                  <a:srgbClr val="008C58"/>
                </a:solidFill>
                <a:effectLst/>
                <a:latin typeface="+mn-lt"/>
              </a:rPr>
              <a:t>© </a:t>
            </a:r>
            <a:r>
              <a:rPr lang="en-US" sz="1200" b="0" i="0" u="none" strike="noStrike" dirty="0">
                <a:solidFill>
                  <a:srgbClr val="008C58"/>
                </a:solidFill>
                <a:effectLst/>
                <a:latin typeface="+mn-lt"/>
                <a:hlinkClick r:id="rId3" tooltip="PresentationGo!">
                  <a:extLst>
                    <a:ext uri="{A12FA001-AC4F-418D-AE19-62706E023703}">
                      <ahyp:hlinkClr xmlns:ahyp="http://schemas.microsoft.com/office/drawing/2018/hyperlinkcolor" val="tx"/>
                    </a:ext>
                  </a:extLst>
                </a:hlinkClick>
              </a:rPr>
              <a:t>presentationgo.com</a:t>
            </a:r>
            <a:endParaRPr lang="en-US" sz="1200" dirty="0">
              <a:solidFill>
                <a:srgbClr val="008C58"/>
              </a:solidFill>
              <a:latin typeface="+mn-lt"/>
            </a:endParaRPr>
          </a:p>
        </p:txBody>
      </p:sp>
      <p:grpSp>
        <p:nvGrpSpPr>
          <p:cNvPr id="4" name="Group 3">
            <a:extLst>
              <a:ext uri="{FF2B5EF4-FFF2-40B4-BE49-F238E27FC236}">
                <a16:creationId xmlns:a16="http://schemas.microsoft.com/office/drawing/2014/main" id="{02EFF1A5-A306-8A52-C88A-8BEF71F01730}"/>
              </a:ext>
            </a:extLst>
          </p:cNvPr>
          <p:cNvGrpSpPr/>
          <p:nvPr userDrawn="1"/>
        </p:nvGrpSpPr>
        <p:grpSpPr>
          <a:xfrm>
            <a:off x="12313760" y="-58780"/>
            <a:ext cx="1738741" cy="604829"/>
            <a:chOff x="-1808527" y="-16654"/>
            <a:chExt cx="1738741" cy="604829"/>
          </a:xfrm>
        </p:grpSpPr>
        <p:grpSp>
          <p:nvGrpSpPr>
            <p:cNvPr id="5" name="Group 4">
              <a:extLst>
                <a:ext uri="{FF2B5EF4-FFF2-40B4-BE49-F238E27FC236}">
                  <a16:creationId xmlns:a16="http://schemas.microsoft.com/office/drawing/2014/main" id="{DA50FD8E-19D7-5B2F-6254-FB0B4BCB9871}"/>
                </a:ext>
              </a:extLst>
            </p:cNvPr>
            <p:cNvGrpSpPr/>
            <p:nvPr userDrawn="1"/>
          </p:nvGrpSpPr>
          <p:grpSpPr>
            <a:xfrm>
              <a:off x="-1808527" y="-16654"/>
              <a:ext cx="1738741" cy="604829"/>
              <a:chOff x="-2250002" y="21447"/>
              <a:chExt cx="1738741" cy="604829"/>
            </a:xfrm>
          </p:grpSpPr>
          <p:sp>
            <p:nvSpPr>
              <p:cNvPr id="10" name="TextBox 9">
                <a:extLst>
                  <a:ext uri="{FF2B5EF4-FFF2-40B4-BE49-F238E27FC236}">
                    <a16:creationId xmlns:a16="http://schemas.microsoft.com/office/drawing/2014/main" id="{C4213115-9842-67D1-D9D6-633479CDE9CB}"/>
                  </a:ext>
                </a:extLst>
              </p:cNvPr>
              <p:cNvSpPr txBox="1"/>
              <p:nvPr userDrawn="1"/>
            </p:nvSpPr>
            <p:spPr>
              <a:xfrm>
                <a:off x="-2250002" y="21447"/>
                <a:ext cx="34336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By:</a:t>
                </a:r>
              </a:p>
            </p:txBody>
          </p:sp>
          <p:sp>
            <p:nvSpPr>
              <p:cNvPr id="11" name="TextBox 10">
                <a:extLst>
                  <a:ext uri="{FF2B5EF4-FFF2-40B4-BE49-F238E27FC236}">
                    <a16:creationId xmlns:a16="http://schemas.microsoft.com/office/drawing/2014/main" id="{BAEE582F-C1D0-CB4C-7244-58A246DA1C6C}"/>
                  </a:ext>
                </a:extLst>
              </p:cNvPr>
              <p:cNvSpPr txBox="1"/>
              <p:nvPr userDrawn="1"/>
            </p:nvSpPr>
            <p:spPr>
              <a:xfrm>
                <a:off x="-950805" y="380055"/>
                <a:ext cx="43954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.com</a:t>
                </a:r>
              </a:p>
            </p:txBody>
          </p:sp>
        </p:grpSp>
        <p:grpSp>
          <p:nvGrpSpPr>
            <p:cNvPr id="6" name="Group 5">
              <a:extLst>
                <a:ext uri="{FF2B5EF4-FFF2-40B4-BE49-F238E27FC236}">
                  <a16:creationId xmlns:a16="http://schemas.microsoft.com/office/drawing/2014/main" id="{F5C23839-F8D9-FC13-F695-5873F14BAF9B}"/>
                </a:ext>
              </a:extLst>
            </p:cNvPr>
            <p:cNvGrpSpPr/>
            <p:nvPr userDrawn="1"/>
          </p:nvGrpSpPr>
          <p:grpSpPr>
            <a:xfrm>
              <a:off x="-1719071" y="218885"/>
              <a:ext cx="1547194" cy="159662"/>
              <a:chOff x="757647" y="1021854"/>
              <a:chExt cx="5325710" cy="549583"/>
            </a:xfrm>
          </p:grpSpPr>
          <p:sp>
            <p:nvSpPr>
              <p:cNvPr id="7" name="Shape">
                <a:extLst>
                  <a:ext uri="{FF2B5EF4-FFF2-40B4-BE49-F238E27FC236}">
                    <a16:creationId xmlns:a16="http://schemas.microsoft.com/office/drawing/2014/main" id="{D2DFAADE-AEEE-67C4-E631-0A26CC2A0487}"/>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002033"/>
              </a:solidFill>
              <a:ln w="12700">
                <a:miter lim="400000"/>
              </a:ln>
            </p:spPr>
            <p:txBody>
              <a:bodyPr lIns="38100" tIns="38100" rIns="38100" bIns="38100" anchor="ctr"/>
              <a:lstStyle/>
              <a:p>
                <a:pPr>
                  <a:defRPr sz="3000">
                    <a:solidFill>
                      <a:srgbClr val="FFFFFF"/>
                    </a:solidFill>
                  </a:defRPr>
                </a:pPr>
                <a:endParaRPr/>
              </a:p>
            </p:txBody>
          </p:sp>
          <p:sp>
            <p:nvSpPr>
              <p:cNvPr id="8" name="Shape">
                <a:extLst>
                  <a:ext uri="{FF2B5EF4-FFF2-40B4-BE49-F238E27FC236}">
                    <a16:creationId xmlns:a16="http://schemas.microsoft.com/office/drawing/2014/main" id="{285A82B9-C48D-490D-BB56-464D7C52CC8C}"/>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grpSp>
      <p:sp>
        <p:nvSpPr>
          <p:cNvPr id="12" name="Shape">
            <a:extLst>
              <a:ext uri="{FF2B5EF4-FFF2-40B4-BE49-F238E27FC236}">
                <a16:creationId xmlns:a16="http://schemas.microsoft.com/office/drawing/2014/main" id="{EFEE98D4-2422-A234-A864-14015CDCC59A}"/>
              </a:ext>
            </a:extLst>
          </p:cNvPr>
          <p:cNvSpPr/>
          <p:nvPr userDrawn="1"/>
        </p:nvSpPr>
        <p:spPr>
          <a:xfrm>
            <a:off x="0" y="188441"/>
            <a:ext cx="680700" cy="468993"/>
          </a:xfrm>
          <a:custGeom>
            <a:avLst/>
            <a:gdLst/>
            <a:ahLst/>
            <a:cxnLst>
              <a:cxn ang="0">
                <a:pos x="wd2" y="hd2"/>
              </a:cxn>
              <a:cxn ang="5400000">
                <a:pos x="wd2" y="hd2"/>
              </a:cxn>
              <a:cxn ang="10800000">
                <a:pos x="wd2" y="hd2"/>
              </a:cxn>
              <a:cxn ang="16200000">
                <a:pos x="wd2" y="hd2"/>
              </a:cxn>
            </a:cxnLst>
            <a:rect l="0" t="0" r="r" b="b"/>
            <a:pathLst>
              <a:path w="21600" h="21600" extrusionOk="0">
                <a:moveTo>
                  <a:pt x="14136" y="0"/>
                </a:moveTo>
                <a:cubicBezTo>
                  <a:pt x="10637" y="0"/>
                  <a:pt x="7604" y="3521"/>
                  <a:pt x="6858" y="8464"/>
                </a:cubicBezTo>
                <a:cubicBezTo>
                  <a:pt x="5038" y="8261"/>
                  <a:pt x="1166" y="7787"/>
                  <a:pt x="0" y="7719"/>
                </a:cubicBezTo>
                <a:lnTo>
                  <a:pt x="0" y="14084"/>
                </a:lnTo>
                <a:cubicBezTo>
                  <a:pt x="840" y="14016"/>
                  <a:pt x="2892" y="13745"/>
                  <a:pt x="4059" y="13610"/>
                </a:cubicBezTo>
                <a:lnTo>
                  <a:pt x="5832" y="13407"/>
                </a:lnTo>
                <a:cubicBezTo>
                  <a:pt x="6251" y="13339"/>
                  <a:pt x="6625" y="13339"/>
                  <a:pt x="6905" y="13271"/>
                </a:cubicBezTo>
                <a:cubicBezTo>
                  <a:pt x="7698" y="18147"/>
                  <a:pt x="10683" y="21600"/>
                  <a:pt x="14136" y="21600"/>
                </a:cubicBezTo>
                <a:cubicBezTo>
                  <a:pt x="18241" y="21600"/>
                  <a:pt x="21600" y="16725"/>
                  <a:pt x="21600" y="10766"/>
                </a:cubicBezTo>
                <a:cubicBezTo>
                  <a:pt x="21553" y="4875"/>
                  <a:pt x="18241" y="0"/>
                  <a:pt x="14136" y="0"/>
                </a:cubicBezTo>
                <a:close/>
                <a:moveTo>
                  <a:pt x="14136" y="17266"/>
                </a:moveTo>
                <a:cubicBezTo>
                  <a:pt x="11710" y="17266"/>
                  <a:pt x="9704" y="14355"/>
                  <a:pt x="9704" y="10834"/>
                </a:cubicBezTo>
                <a:cubicBezTo>
                  <a:pt x="9704" y="7313"/>
                  <a:pt x="11710" y="4401"/>
                  <a:pt x="14136" y="4401"/>
                </a:cubicBezTo>
                <a:cubicBezTo>
                  <a:pt x="16562" y="4401"/>
                  <a:pt x="18568" y="7313"/>
                  <a:pt x="18568" y="10834"/>
                </a:cubicBezTo>
                <a:cubicBezTo>
                  <a:pt x="18568" y="14355"/>
                  <a:pt x="16562" y="17266"/>
                  <a:pt x="14136" y="17266"/>
                </a:cubicBezTo>
                <a:close/>
                <a:moveTo>
                  <a:pt x="0" y="68"/>
                </a:moveTo>
                <a:cubicBezTo>
                  <a:pt x="187" y="68"/>
                  <a:pt x="373" y="68"/>
                  <a:pt x="560" y="68"/>
                </a:cubicBezTo>
                <a:cubicBezTo>
                  <a:pt x="1306" y="68"/>
                  <a:pt x="2053" y="203"/>
                  <a:pt x="2752" y="406"/>
                </a:cubicBezTo>
                <a:cubicBezTo>
                  <a:pt x="3452" y="609"/>
                  <a:pt x="4012" y="948"/>
                  <a:pt x="4525" y="1286"/>
                </a:cubicBezTo>
                <a:lnTo>
                  <a:pt x="4245" y="4875"/>
                </a:lnTo>
                <a:cubicBezTo>
                  <a:pt x="3732" y="4537"/>
                  <a:pt x="3172" y="4266"/>
                  <a:pt x="2566" y="3995"/>
                </a:cubicBezTo>
                <a:cubicBezTo>
                  <a:pt x="1959" y="3792"/>
                  <a:pt x="1306" y="3656"/>
                  <a:pt x="606" y="3656"/>
                </a:cubicBezTo>
                <a:cubicBezTo>
                  <a:pt x="420" y="3656"/>
                  <a:pt x="233" y="3656"/>
                  <a:pt x="47" y="3724"/>
                </a:cubicBezTo>
                <a:lnTo>
                  <a:pt x="47" y="68"/>
                </a:lnTo>
                <a:close/>
                <a:moveTo>
                  <a:pt x="4059" y="15641"/>
                </a:moveTo>
                <a:lnTo>
                  <a:pt x="4992" y="15506"/>
                </a:lnTo>
                <a:lnTo>
                  <a:pt x="4992" y="19975"/>
                </a:lnTo>
                <a:cubicBezTo>
                  <a:pt x="4479" y="20381"/>
                  <a:pt x="3825" y="20787"/>
                  <a:pt x="3032" y="21058"/>
                </a:cubicBezTo>
                <a:cubicBezTo>
                  <a:pt x="2193" y="21397"/>
                  <a:pt x="1306" y="21532"/>
                  <a:pt x="327" y="21532"/>
                </a:cubicBezTo>
                <a:cubicBezTo>
                  <a:pt x="233" y="21532"/>
                  <a:pt x="140" y="21532"/>
                  <a:pt x="0" y="21532"/>
                </a:cubicBezTo>
                <a:lnTo>
                  <a:pt x="0" y="17876"/>
                </a:lnTo>
                <a:cubicBezTo>
                  <a:pt x="140" y="17876"/>
                  <a:pt x="280" y="17876"/>
                  <a:pt x="420" y="17876"/>
                </a:cubicBezTo>
                <a:cubicBezTo>
                  <a:pt x="700" y="17876"/>
                  <a:pt x="1026" y="17876"/>
                  <a:pt x="1353" y="17808"/>
                </a:cubicBezTo>
                <a:cubicBezTo>
                  <a:pt x="1679" y="17740"/>
                  <a:pt x="2006" y="17673"/>
                  <a:pt x="2379" y="17605"/>
                </a:cubicBezTo>
                <a:lnTo>
                  <a:pt x="2379" y="15845"/>
                </a:lnTo>
                <a:cubicBezTo>
                  <a:pt x="2986" y="15777"/>
                  <a:pt x="3592" y="15709"/>
                  <a:pt x="4059" y="15641"/>
                </a:cubicBezTo>
                <a:close/>
              </a:path>
            </a:pathLst>
          </a:custGeom>
          <a:solidFill>
            <a:schemeClr val="bg1">
              <a:alpha val="19699"/>
            </a:schemeClr>
          </a:solidFill>
          <a:ln w="12700">
            <a:miter lim="400000"/>
          </a:ln>
        </p:spPr>
        <p:txBody>
          <a:bodyPr lIns="38100" tIns="38100" rIns="38100" bIns="38100" anchor="ctr"/>
          <a:lstStyle/>
          <a:p>
            <a:pPr>
              <a:defRPr sz="3000">
                <a:solidFill>
                  <a:srgbClr val="FFFFFF"/>
                </a:solidFill>
              </a:defRPr>
            </a:pPr>
            <a:endParaRPr>
              <a:solidFill>
                <a:schemeClr val="bg1"/>
              </a:solidFill>
            </a:endParaRPr>
          </a:p>
        </p:txBody>
      </p:sp>
      <p:grpSp>
        <p:nvGrpSpPr>
          <p:cNvPr id="16" name="Group 15">
            <a:extLst>
              <a:ext uri="{FF2B5EF4-FFF2-40B4-BE49-F238E27FC236}">
                <a16:creationId xmlns:a16="http://schemas.microsoft.com/office/drawing/2014/main" id="{EE3EAC94-F2D6-7639-EC34-D395A05EE91D}"/>
              </a:ext>
            </a:extLst>
          </p:cNvPr>
          <p:cNvGrpSpPr/>
          <p:nvPr userDrawn="1"/>
        </p:nvGrpSpPr>
        <p:grpSpPr>
          <a:xfrm>
            <a:off x="3763009" y="6404531"/>
            <a:ext cx="4665981" cy="354850"/>
            <a:chOff x="1714499" y="5181599"/>
            <a:chExt cx="4141472" cy="314961"/>
          </a:xfrm>
        </p:grpSpPr>
        <p:sp>
          <p:nvSpPr>
            <p:cNvPr id="17" name="Shape">
              <a:extLst>
                <a:ext uri="{FF2B5EF4-FFF2-40B4-BE49-F238E27FC236}">
                  <a16:creationId xmlns:a16="http://schemas.microsoft.com/office/drawing/2014/main" id="{9D0E6D66-0255-DBE1-A3E9-22CAE68EF038}"/>
                </a:ext>
              </a:extLst>
            </p:cNvPr>
            <p:cNvSpPr/>
            <p:nvPr userDrawn="1"/>
          </p:nvSpPr>
          <p:spPr>
            <a:xfrm>
              <a:off x="2603499" y="5181599"/>
              <a:ext cx="2494281" cy="314961"/>
            </a:xfrm>
            <a:custGeom>
              <a:avLst/>
              <a:gdLst/>
              <a:ahLst/>
              <a:cxnLst>
                <a:cxn ang="0">
                  <a:pos x="wd2" y="hd2"/>
                </a:cxn>
                <a:cxn ang="5400000">
                  <a:pos x="wd2" y="hd2"/>
                </a:cxn>
                <a:cxn ang="10800000">
                  <a:pos x="wd2" y="hd2"/>
                </a:cxn>
                <a:cxn ang="16200000">
                  <a:pos x="wd2" y="hd2"/>
                </a:cxn>
              </a:cxnLst>
              <a:rect l="0" t="0" r="r" b="b"/>
              <a:pathLst>
                <a:path w="21600" h="21600" extrusionOk="0">
                  <a:moveTo>
                    <a:pt x="7182" y="6358"/>
                  </a:moveTo>
                  <a:cubicBezTo>
                    <a:pt x="7138" y="5923"/>
                    <a:pt x="7072" y="5574"/>
                    <a:pt x="7006" y="5400"/>
                  </a:cubicBezTo>
                  <a:cubicBezTo>
                    <a:pt x="6940" y="5139"/>
                    <a:pt x="6863" y="5052"/>
                    <a:pt x="6775" y="5052"/>
                  </a:cubicBezTo>
                  <a:cubicBezTo>
                    <a:pt x="6676" y="5052"/>
                    <a:pt x="6588" y="5226"/>
                    <a:pt x="6511" y="5487"/>
                  </a:cubicBezTo>
                  <a:cubicBezTo>
                    <a:pt x="6434" y="5748"/>
                    <a:pt x="6368" y="6097"/>
                    <a:pt x="6302" y="6619"/>
                  </a:cubicBezTo>
                  <a:cubicBezTo>
                    <a:pt x="6236" y="7142"/>
                    <a:pt x="6203" y="7752"/>
                    <a:pt x="6170" y="8448"/>
                  </a:cubicBezTo>
                  <a:cubicBezTo>
                    <a:pt x="6137" y="9145"/>
                    <a:pt x="6126" y="9929"/>
                    <a:pt x="6126" y="10800"/>
                  </a:cubicBezTo>
                  <a:cubicBezTo>
                    <a:pt x="6126" y="11758"/>
                    <a:pt x="6148" y="12629"/>
                    <a:pt x="6181" y="13413"/>
                  </a:cubicBezTo>
                  <a:cubicBezTo>
                    <a:pt x="6214" y="14110"/>
                    <a:pt x="6269" y="14719"/>
                    <a:pt x="6335" y="15155"/>
                  </a:cubicBezTo>
                  <a:cubicBezTo>
                    <a:pt x="6401" y="15590"/>
                    <a:pt x="6478" y="15939"/>
                    <a:pt x="6555" y="16200"/>
                  </a:cubicBezTo>
                  <a:cubicBezTo>
                    <a:pt x="6643" y="16461"/>
                    <a:pt x="6731" y="16548"/>
                    <a:pt x="6830" y="16548"/>
                  </a:cubicBezTo>
                  <a:cubicBezTo>
                    <a:pt x="6918" y="16548"/>
                    <a:pt x="6995" y="16461"/>
                    <a:pt x="7061" y="16374"/>
                  </a:cubicBezTo>
                  <a:cubicBezTo>
                    <a:pt x="7138" y="16287"/>
                    <a:pt x="7204" y="16113"/>
                    <a:pt x="7259" y="15939"/>
                  </a:cubicBezTo>
                  <a:lnTo>
                    <a:pt x="7215" y="14719"/>
                  </a:lnTo>
                  <a:cubicBezTo>
                    <a:pt x="7149" y="14894"/>
                    <a:pt x="7094" y="15068"/>
                    <a:pt x="7028" y="15155"/>
                  </a:cubicBezTo>
                  <a:cubicBezTo>
                    <a:pt x="6973" y="15242"/>
                    <a:pt x="6907" y="15242"/>
                    <a:pt x="6841" y="15242"/>
                  </a:cubicBezTo>
                  <a:cubicBezTo>
                    <a:pt x="6687" y="15242"/>
                    <a:pt x="6566" y="14894"/>
                    <a:pt x="6478" y="14197"/>
                  </a:cubicBezTo>
                  <a:cubicBezTo>
                    <a:pt x="6390" y="13500"/>
                    <a:pt x="6346" y="12455"/>
                    <a:pt x="6346" y="11148"/>
                  </a:cubicBezTo>
                  <a:lnTo>
                    <a:pt x="6346" y="10974"/>
                  </a:lnTo>
                  <a:lnTo>
                    <a:pt x="7336" y="10974"/>
                  </a:lnTo>
                  <a:lnTo>
                    <a:pt x="7336" y="10016"/>
                  </a:lnTo>
                  <a:cubicBezTo>
                    <a:pt x="7336" y="9319"/>
                    <a:pt x="7325" y="8623"/>
                    <a:pt x="7292" y="8013"/>
                  </a:cubicBezTo>
                  <a:cubicBezTo>
                    <a:pt x="7270" y="7316"/>
                    <a:pt x="7237" y="6794"/>
                    <a:pt x="7182" y="6358"/>
                  </a:cubicBezTo>
                  <a:close/>
                  <a:moveTo>
                    <a:pt x="6346" y="9668"/>
                  </a:moveTo>
                  <a:cubicBezTo>
                    <a:pt x="6357" y="8623"/>
                    <a:pt x="6412" y="7839"/>
                    <a:pt x="6478" y="7229"/>
                  </a:cubicBezTo>
                  <a:cubicBezTo>
                    <a:pt x="6555" y="6619"/>
                    <a:pt x="6643" y="6358"/>
                    <a:pt x="6764" y="6358"/>
                  </a:cubicBezTo>
                  <a:cubicBezTo>
                    <a:pt x="6830" y="6358"/>
                    <a:pt x="6885" y="6445"/>
                    <a:pt x="6929" y="6619"/>
                  </a:cubicBezTo>
                  <a:cubicBezTo>
                    <a:pt x="6973" y="6794"/>
                    <a:pt x="7006" y="7055"/>
                    <a:pt x="7039" y="7316"/>
                  </a:cubicBezTo>
                  <a:cubicBezTo>
                    <a:pt x="7072" y="7577"/>
                    <a:pt x="7094" y="8013"/>
                    <a:pt x="7105" y="8361"/>
                  </a:cubicBezTo>
                  <a:cubicBezTo>
                    <a:pt x="7116" y="8797"/>
                    <a:pt x="7127" y="9145"/>
                    <a:pt x="7127" y="9581"/>
                  </a:cubicBezTo>
                  <a:lnTo>
                    <a:pt x="6346" y="9668"/>
                  </a:lnTo>
                  <a:close/>
                  <a:moveTo>
                    <a:pt x="4047" y="6358"/>
                  </a:moveTo>
                  <a:cubicBezTo>
                    <a:pt x="4003" y="5923"/>
                    <a:pt x="3937" y="5574"/>
                    <a:pt x="3871" y="5400"/>
                  </a:cubicBezTo>
                  <a:cubicBezTo>
                    <a:pt x="3805" y="5139"/>
                    <a:pt x="3728" y="5052"/>
                    <a:pt x="3640" y="5052"/>
                  </a:cubicBezTo>
                  <a:cubicBezTo>
                    <a:pt x="3541" y="5052"/>
                    <a:pt x="3453" y="5226"/>
                    <a:pt x="3376" y="5487"/>
                  </a:cubicBezTo>
                  <a:cubicBezTo>
                    <a:pt x="3299" y="5748"/>
                    <a:pt x="3233" y="6097"/>
                    <a:pt x="3167" y="6619"/>
                  </a:cubicBezTo>
                  <a:cubicBezTo>
                    <a:pt x="3101" y="7142"/>
                    <a:pt x="3068" y="7752"/>
                    <a:pt x="3035" y="8448"/>
                  </a:cubicBezTo>
                  <a:cubicBezTo>
                    <a:pt x="3002" y="9145"/>
                    <a:pt x="2991" y="9929"/>
                    <a:pt x="2991" y="10800"/>
                  </a:cubicBezTo>
                  <a:cubicBezTo>
                    <a:pt x="2991" y="11758"/>
                    <a:pt x="3013" y="12629"/>
                    <a:pt x="3046" y="13413"/>
                  </a:cubicBezTo>
                  <a:cubicBezTo>
                    <a:pt x="3079" y="14110"/>
                    <a:pt x="3134" y="14719"/>
                    <a:pt x="3200" y="15155"/>
                  </a:cubicBezTo>
                  <a:cubicBezTo>
                    <a:pt x="3266" y="15590"/>
                    <a:pt x="3343" y="15939"/>
                    <a:pt x="3420" y="16200"/>
                  </a:cubicBezTo>
                  <a:cubicBezTo>
                    <a:pt x="3508" y="16461"/>
                    <a:pt x="3596" y="16548"/>
                    <a:pt x="3695" y="16548"/>
                  </a:cubicBezTo>
                  <a:cubicBezTo>
                    <a:pt x="3783" y="16548"/>
                    <a:pt x="3860" y="16461"/>
                    <a:pt x="3926" y="16374"/>
                  </a:cubicBezTo>
                  <a:cubicBezTo>
                    <a:pt x="4003" y="16287"/>
                    <a:pt x="4069" y="16113"/>
                    <a:pt x="4124" y="15939"/>
                  </a:cubicBezTo>
                  <a:lnTo>
                    <a:pt x="4080" y="14719"/>
                  </a:lnTo>
                  <a:cubicBezTo>
                    <a:pt x="4014" y="14894"/>
                    <a:pt x="3959" y="15068"/>
                    <a:pt x="3893" y="15155"/>
                  </a:cubicBezTo>
                  <a:cubicBezTo>
                    <a:pt x="3838" y="15242"/>
                    <a:pt x="3772" y="15242"/>
                    <a:pt x="3706" y="15242"/>
                  </a:cubicBezTo>
                  <a:cubicBezTo>
                    <a:pt x="3552" y="15242"/>
                    <a:pt x="3431" y="14894"/>
                    <a:pt x="3343" y="14197"/>
                  </a:cubicBezTo>
                  <a:cubicBezTo>
                    <a:pt x="3255" y="13500"/>
                    <a:pt x="3211" y="12455"/>
                    <a:pt x="3211" y="11148"/>
                  </a:cubicBezTo>
                  <a:lnTo>
                    <a:pt x="3211" y="10974"/>
                  </a:lnTo>
                  <a:lnTo>
                    <a:pt x="4201" y="10974"/>
                  </a:lnTo>
                  <a:lnTo>
                    <a:pt x="4201" y="10016"/>
                  </a:lnTo>
                  <a:cubicBezTo>
                    <a:pt x="4201" y="9319"/>
                    <a:pt x="4190" y="8623"/>
                    <a:pt x="4157" y="8013"/>
                  </a:cubicBezTo>
                  <a:cubicBezTo>
                    <a:pt x="4135" y="7316"/>
                    <a:pt x="4102" y="6794"/>
                    <a:pt x="4047" y="6358"/>
                  </a:cubicBezTo>
                  <a:close/>
                  <a:moveTo>
                    <a:pt x="3211" y="9668"/>
                  </a:moveTo>
                  <a:cubicBezTo>
                    <a:pt x="3222" y="8623"/>
                    <a:pt x="3277" y="7839"/>
                    <a:pt x="3343" y="7229"/>
                  </a:cubicBezTo>
                  <a:cubicBezTo>
                    <a:pt x="3420" y="6619"/>
                    <a:pt x="3508" y="6358"/>
                    <a:pt x="3629" y="6358"/>
                  </a:cubicBezTo>
                  <a:cubicBezTo>
                    <a:pt x="3695" y="6358"/>
                    <a:pt x="3750" y="6445"/>
                    <a:pt x="3794" y="6619"/>
                  </a:cubicBezTo>
                  <a:cubicBezTo>
                    <a:pt x="3838" y="6794"/>
                    <a:pt x="3871" y="7055"/>
                    <a:pt x="3904" y="7316"/>
                  </a:cubicBezTo>
                  <a:cubicBezTo>
                    <a:pt x="3937" y="7577"/>
                    <a:pt x="3959" y="8013"/>
                    <a:pt x="3970" y="8361"/>
                  </a:cubicBezTo>
                  <a:cubicBezTo>
                    <a:pt x="3981" y="8797"/>
                    <a:pt x="3992" y="9145"/>
                    <a:pt x="3992" y="9581"/>
                  </a:cubicBezTo>
                  <a:lnTo>
                    <a:pt x="3211" y="9668"/>
                  </a:lnTo>
                  <a:close/>
                  <a:moveTo>
                    <a:pt x="5554" y="11235"/>
                  </a:moveTo>
                  <a:cubicBezTo>
                    <a:pt x="5620" y="11758"/>
                    <a:pt x="5653" y="12368"/>
                    <a:pt x="5653" y="13152"/>
                  </a:cubicBezTo>
                  <a:cubicBezTo>
                    <a:pt x="5653" y="14110"/>
                    <a:pt x="5609" y="14894"/>
                    <a:pt x="5521" y="15503"/>
                  </a:cubicBezTo>
                  <a:cubicBezTo>
                    <a:pt x="5433" y="16113"/>
                    <a:pt x="5301" y="16374"/>
                    <a:pt x="5136" y="16374"/>
                  </a:cubicBezTo>
                  <a:cubicBezTo>
                    <a:pt x="5048" y="16374"/>
                    <a:pt x="4960" y="16287"/>
                    <a:pt x="4894" y="16200"/>
                  </a:cubicBezTo>
                  <a:cubicBezTo>
                    <a:pt x="4817" y="16113"/>
                    <a:pt x="4751" y="15939"/>
                    <a:pt x="4696" y="15677"/>
                  </a:cubicBezTo>
                  <a:lnTo>
                    <a:pt x="4751" y="14371"/>
                  </a:lnTo>
                  <a:cubicBezTo>
                    <a:pt x="4806" y="14632"/>
                    <a:pt x="4861" y="14719"/>
                    <a:pt x="4927" y="14894"/>
                  </a:cubicBezTo>
                  <a:cubicBezTo>
                    <a:pt x="4993" y="14981"/>
                    <a:pt x="5059" y="15068"/>
                    <a:pt x="5125" y="15068"/>
                  </a:cubicBezTo>
                  <a:cubicBezTo>
                    <a:pt x="5224" y="15068"/>
                    <a:pt x="5301" y="14894"/>
                    <a:pt x="5356" y="14632"/>
                  </a:cubicBezTo>
                  <a:cubicBezTo>
                    <a:pt x="5411" y="14371"/>
                    <a:pt x="5444" y="13848"/>
                    <a:pt x="5444" y="13326"/>
                  </a:cubicBezTo>
                  <a:cubicBezTo>
                    <a:pt x="5444" y="12803"/>
                    <a:pt x="5422" y="12455"/>
                    <a:pt x="5378" y="12106"/>
                  </a:cubicBezTo>
                  <a:cubicBezTo>
                    <a:pt x="5334" y="11845"/>
                    <a:pt x="5257" y="11584"/>
                    <a:pt x="5169" y="11323"/>
                  </a:cubicBezTo>
                  <a:lnTo>
                    <a:pt x="5070" y="11061"/>
                  </a:lnTo>
                  <a:cubicBezTo>
                    <a:pt x="4949" y="10713"/>
                    <a:pt x="4861" y="10365"/>
                    <a:pt x="4795" y="9842"/>
                  </a:cubicBezTo>
                  <a:cubicBezTo>
                    <a:pt x="4729" y="9319"/>
                    <a:pt x="4707" y="8797"/>
                    <a:pt x="4707" y="8013"/>
                  </a:cubicBezTo>
                  <a:cubicBezTo>
                    <a:pt x="4707" y="7577"/>
                    <a:pt x="4718" y="7142"/>
                    <a:pt x="4740" y="6794"/>
                  </a:cubicBezTo>
                  <a:cubicBezTo>
                    <a:pt x="4762" y="6445"/>
                    <a:pt x="4795" y="6097"/>
                    <a:pt x="4839" y="5836"/>
                  </a:cubicBezTo>
                  <a:cubicBezTo>
                    <a:pt x="4883" y="5574"/>
                    <a:pt x="4938" y="5400"/>
                    <a:pt x="4993" y="5226"/>
                  </a:cubicBezTo>
                  <a:cubicBezTo>
                    <a:pt x="5048" y="5052"/>
                    <a:pt x="5114" y="4965"/>
                    <a:pt x="5191" y="4965"/>
                  </a:cubicBezTo>
                  <a:cubicBezTo>
                    <a:pt x="5257" y="4965"/>
                    <a:pt x="5323" y="5052"/>
                    <a:pt x="5400" y="5139"/>
                  </a:cubicBezTo>
                  <a:cubicBezTo>
                    <a:pt x="5477" y="5226"/>
                    <a:pt x="5532" y="5400"/>
                    <a:pt x="5598" y="5574"/>
                  </a:cubicBezTo>
                  <a:lnTo>
                    <a:pt x="5532" y="6968"/>
                  </a:lnTo>
                  <a:cubicBezTo>
                    <a:pt x="5477" y="6706"/>
                    <a:pt x="5422" y="6619"/>
                    <a:pt x="5367" y="6532"/>
                  </a:cubicBezTo>
                  <a:cubicBezTo>
                    <a:pt x="5312" y="6445"/>
                    <a:pt x="5257" y="6358"/>
                    <a:pt x="5202" y="6358"/>
                  </a:cubicBezTo>
                  <a:cubicBezTo>
                    <a:pt x="5103" y="6358"/>
                    <a:pt x="5026" y="6532"/>
                    <a:pt x="4982" y="6794"/>
                  </a:cubicBezTo>
                  <a:cubicBezTo>
                    <a:pt x="4938" y="7142"/>
                    <a:pt x="4905" y="7490"/>
                    <a:pt x="4905" y="8013"/>
                  </a:cubicBezTo>
                  <a:cubicBezTo>
                    <a:pt x="4905" y="8448"/>
                    <a:pt x="4927" y="8797"/>
                    <a:pt x="4960" y="9058"/>
                  </a:cubicBezTo>
                  <a:cubicBezTo>
                    <a:pt x="4993" y="9319"/>
                    <a:pt x="5070" y="9581"/>
                    <a:pt x="5180" y="9842"/>
                  </a:cubicBezTo>
                  <a:lnTo>
                    <a:pt x="5268" y="10016"/>
                  </a:lnTo>
                  <a:cubicBezTo>
                    <a:pt x="5400" y="10365"/>
                    <a:pt x="5488" y="10800"/>
                    <a:pt x="5554" y="11235"/>
                  </a:cubicBezTo>
                  <a:close/>
                  <a:moveTo>
                    <a:pt x="1056" y="6445"/>
                  </a:moveTo>
                  <a:cubicBezTo>
                    <a:pt x="1001" y="6010"/>
                    <a:pt x="946" y="5661"/>
                    <a:pt x="869" y="5400"/>
                  </a:cubicBezTo>
                  <a:cubicBezTo>
                    <a:pt x="792" y="5139"/>
                    <a:pt x="715" y="5052"/>
                    <a:pt x="627" y="5052"/>
                  </a:cubicBezTo>
                  <a:cubicBezTo>
                    <a:pt x="528" y="5052"/>
                    <a:pt x="451" y="5226"/>
                    <a:pt x="385" y="5487"/>
                  </a:cubicBezTo>
                  <a:cubicBezTo>
                    <a:pt x="319" y="5748"/>
                    <a:pt x="253" y="6097"/>
                    <a:pt x="209" y="6445"/>
                  </a:cubicBezTo>
                  <a:lnTo>
                    <a:pt x="176" y="5052"/>
                  </a:lnTo>
                  <a:lnTo>
                    <a:pt x="0" y="5052"/>
                  </a:lnTo>
                  <a:lnTo>
                    <a:pt x="0" y="21600"/>
                  </a:lnTo>
                  <a:lnTo>
                    <a:pt x="209" y="21600"/>
                  </a:lnTo>
                  <a:lnTo>
                    <a:pt x="209" y="15677"/>
                  </a:lnTo>
                  <a:cubicBezTo>
                    <a:pt x="253" y="15939"/>
                    <a:pt x="297" y="16113"/>
                    <a:pt x="363" y="16200"/>
                  </a:cubicBezTo>
                  <a:cubicBezTo>
                    <a:pt x="418" y="16374"/>
                    <a:pt x="484" y="16374"/>
                    <a:pt x="550" y="16374"/>
                  </a:cubicBezTo>
                  <a:cubicBezTo>
                    <a:pt x="638" y="16374"/>
                    <a:pt x="715" y="16287"/>
                    <a:pt x="803" y="16026"/>
                  </a:cubicBezTo>
                  <a:cubicBezTo>
                    <a:pt x="880" y="15765"/>
                    <a:pt x="957" y="15416"/>
                    <a:pt x="1023" y="14894"/>
                  </a:cubicBezTo>
                  <a:cubicBezTo>
                    <a:pt x="1089" y="14371"/>
                    <a:pt x="1133" y="13761"/>
                    <a:pt x="1177" y="13065"/>
                  </a:cubicBezTo>
                  <a:cubicBezTo>
                    <a:pt x="1210" y="12281"/>
                    <a:pt x="1232" y="11410"/>
                    <a:pt x="1232" y="10365"/>
                  </a:cubicBezTo>
                  <a:cubicBezTo>
                    <a:pt x="1232" y="9494"/>
                    <a:pt x="1221" y="8710"/>
                    <a:pt x="1188" y="8100"/>
                  </a:cubicBezTo>
                  <a:cubicBezTo>
                    <a:pt x="1155" y="7490"/>
                    <a:pt x="1111" y="6968"/>
                    <a:pt x="1056" y="6445"/>
                  </a:cubicBezTo>
                  <a:close/>
                  <a:moveTo>
                    <a:pt x="968" y="12629"/>
                  </a:moveTo>
                  <a:cubicBezTo>
                    <a:pt x="935" y="13239"/>
                    <a:pt x="902" y="13674"/>
                    <a:pt x="858" y="14110"/>
                  </a:cubicBezTo>
                  <a:cubicBezTo>
                    <a:pt x="814" y="14458"/>
                    <a:pt x="759" y="14719"/>
                    <a:pt x="704" y="14894"/>
                  </a:cubicBezTo>
                  <a:cubicBezTo>
                    <a:pt x="649" y="15068"/>
                    <a:pt x="583" y="15155"/>
                    <a:pt x="528" y="15155"/>
                  </a:cubicBezTo>
                  <a:cubicBezTo>
                    <a:pt x="473" y="15155"/>
                    <a:pt x="418" y="15068"/>
                    <a:pt x="374" y="14981"/>
                  </a:cubicBezTo>
                  <a:cubicBezTo>
                    <a:pt x="319" y="14894"/>
                    <a:pt x="275" y="14632"/>
                    <a:pt x="231" y="14371"/>
                  </a:cubicBezTo>
                  <a:lnTo>
                    <a:pt x="231" y="7926"/>
                  </a:lnTo>
                  <a:cubicBezTo>
                    <a:pt x="242" y="7752"/>
                    <a:pt x="264" y="7577"/>
                    <a:pt x="297" y="7403"/>
                  </a:cubicBezTo>
                  <a:cubicBezTo>
                    <a:pt x="319" y="7229"/>
                    <a:pt x="352" y="7055"/>
                    <a:pt x="385" y="6881"/>
                  </a:cubicBezTo>
                  <a:cubicBezTo>
                    <a:pt x="418" y="6706"/>
                    <a:pt x="451" y="6619"/>
                    <a:pt x="495" y="6532"/>
                  </a:cubicBezTo>
                  <a:cubicBezTo>
                    <a:pt x="528" y="6445"/>
                    <a:pt x="572" y="6358"/>
                    <a:pt x="616" y="6358"/>
                  </a:cubicBezTo>
                  <a:cubicBezTo>
                    <a:pt x="759" y="6358"/>
                    <a:pt x="869" y="6706"/>
                    <a:pt x="935" y="7403"/>
                  </a:cubicBezTo>
                  <a:cubicBezTo>
                    <a:pt x="1001" y="8100"/>
                    <a:pt x="1034" y="9145"/>
                    <a:pt x="1034" y="10364"/>
                  </a:cubicBezTo>
                  <a:cubicBezTo>
                    <a:pt x="1001" y="11323"/>
                    <a:pt x="990" y="12106"/>
                    <a:pt x="968" y="12629"/>
                  </a:cubicBezTo>
                  <a:close/>
                  <a:moveTo>
                    <a:pt x="21556" y="8187"/>
                  </a:moveTo>
                  <a:cubicBezTo>
                    <a:pt x="21523" y="7490"/>
                    <a:pt x="21479" y="6881"/>
                    <a:pt x="21424" y="6445"/>
                  </a:cubicBezTo>
                  <a:cubicBezTo>
                    <a:pt x="21369" y="6010"/>
                    <a:pt x="21303" y="5661"/>
                    <a:pt x="21215" y="5400"/>
                  </a:cubicBezTo>
                  <a:cubicBezTo>
                    <a:pt x="21127" y="5139"/>
                    <a:pt x="21050" y="5052"/>
                    <a:pt x="20962" y="5052"/>
                  </a:cubicBezTo>
                  <a:cubicBezTo>
                    <a:pt x="20874" y="5052"/>
                    <a:pt x="20786" y="5139"/>
                    <a:pt x="20698" y="5400"/>
                  </a:cubicBezTo>
                  <a:cubicBezTo>
                    <a:pt x="20621" y="5661"/>
                    <a:pt x="20544" y="6010"/>
                    <a:pt x="20489" y="6532"/>
                  </a:cubicBezTo>
                  <a:cubicBezTo>
                    <a:pt x="20434" y="7055"/>
                    <a:pt x="20379" y="7664"/>
                    <a:pt x="20346" y="8361"/>
                  </a:cubicBezTo>
                  <a:cubicBezTo>
                    <a:pt x="20313" y="9058"/>
                    <a:pt x="20291" y="9929"/>
                    <a:pt x="20291" y="10800"/>
                  </a:cubicBezTo>
                  <a:cubicBezTo>
                    <a:pt x="20291" y="11671"/>
                    <a:pt x="20313" y="12542"/>
                    <a:pt x="20346" y="13239"/>
                  </a:cubicBezTo>
                  <a:cubicBezTo>
                    <a:pt x="20379" y="13935"/>
                    <a:pt x="20423" y="14545"/>
                    <a:pt x="20478" y="14981"/>
                  </a:cubicBezTo>
                  <a:cubicBezTo>
                    <a:pt x="20533" y="15416"/>
                    <a:pt x="20599" y="15852"/>
                    <a:pt x="20687" y="16026"/>
                  </a:cubicBezTo>
                  <a:cubicBezTo>
                    <a:pt x="20764" y="16287"/>
                    <a:pt x="20852" y="16374"/>
                    <a:pt x="20940" y="16374"/>
                  </a:cubicBezTo>
                  <a:cubicBezTo>
                    <a:pt x="21028" y="16374"/>
                    <a:pt x="21116" y="16287"/>
                    <a:pt x="21193" y="16026"/>
                  </a:cubicBezTo>
                  <a:cubicBezTo>
                    <a:pt x="21270" y="15765"/>
                    <a:pt x="21347" y="15416"/>
                    <a:pt x="21402" y="14894"/>
                  </a:cubicBezTo>
                  <a:cubicBezTo>
                    <a:pt x="21457" y="14371"/>
                    <a:pt x="21512" y="13761"/>
                    <a:pt x="21545" y="13064"/>
                  </a:cubicBezTo>
                  <a:cubicBezTo>
                    <a:pt x="21578" y="12368"/>
                    <a:pt x="21600" y="11497"/>
                    <a:pt x="21600" y="10626"/>
                  </a:cubicBezTo>
                  <a:cubicBezTo>
                    <a:pt x="21600" y="9668"/>
                    <a:pt x="21589" y="8884"/>
                    <a:pt x="21556" y="8187"/>
                  </a:cubicBezTo>
                  <a:close/>
                  <a:moveTo>
                    <a:pt x="21347" y="12803"/>
                  </a:moveTo>
                  <a:cubicBezTo>
                    <a:pt x="21325" y="13326"/>
                    <a:pt x="21292" y="13848"/>
                    <a:pt x="21248" y="14197"/>
                  </a:cubicBezTo>
                  <a:cubicBezTo>
                    <a:pt x="21204" y="14545"/>
                    <a:pt x="21160" y="14806"/>
                    <a:pt x="21105" y="14981"/>
                  </a:cubicBezTo>
                  <a:cubicBezTo>
                    <a:pt x="21050" y="15155"/>
                    <a:pt x="20995" y="15242"/>
                    <a:pt x="20940" y="15242"/>
                  </a:cubicBezTo>
                  <a:cubicBezTo>
                    <a:pt x="20885" y="15242"/>
                    <a:pt x="20830" y="15155"/>
                    <a:pt x="20775" y="14981"/>
                  </a:cubicBezTo>
                  <a:cubicBezTo>
                    <a:pt x="20720" y="14806"/>
                    <a:pt x="20676" y="14545"/>
                    <a:pt x="20632" y="14197"/>
                  </a:cubicBezTo>
                  <a:cubicBezTo>
                    <a:pt x="20588" y="13848"/>
                    <a:pt x="20555" y="13413"/>
                    <a:pt x="20533" y="12803"/>
                  </a:cubicBezTo>
                  <a:cubicBezTo>
                    <a:pt x="20511" y="12281"/>
                    <a:pt x="20500" y="11584"/>
                    <a:pt x="20500" y="10800"/>
                  </a:cubicBezTo>
                  <a:cubicBezTo>
                    <a:pt x="20500" y="10016"/>
                    <a:pt x="20511" y="9319"/>
                    <a:pt x="20533" y="8797"/>
                  </a:cubicBezTo>
                  <a:cubicBezTo>
                    <a:pt x="20555" y="8274"/>
                    <a:pt x="20588" y="7752"/>
                    <a:pt x="20632" y="7490"/>
                  </a:cubicBezTo>
                  <a:cubicBezTo>
                    <a:pt x="20676" y="7142"/>
                    <a:pt x="20720" y="6881"/>
                    <a:pt x="20775" y="6706"/>
                  </a:cubicBezTo>
                  <a:cubicBezTo>
                    <a:pt x="20830" y="6532"/>
                    <a:pt x="20885" y="6445"/>
                    <a:pt x="20940" y="6445"/>
                  </a:cubicBezTo>
                  <a:cubicBezTo>
                    <a:pt x="20995" y="6445"/>
                    <a:pt x="21050" y="6532"/>
                    <a:pt x="21105" y="6706"/>
                  </a:cubicBezTo>
                  <a:cubicBezTo>
                    <a:pt x="21160" y="6881"/>
                    <a:pt x="21204" y="7142"/>
                    <a:pt x="21248" y="7490"/>
                  </a:cubicBezTo>
                  <a:cubicBezTo>
                    <a:pt x="21292" y="7839"/>
                    <a:pt x="21325" y="8274"/>
                    <a:pt x="21347" y="8884"/>
                  </a:cubicBezTo>
                  <a:cubicBezTo>
                    <a:pt x="21369" y="9406"/>
                    <a:pt x="21380" y="10103"/>
                    <a:pt x="21380" y="10887"/>
                  </a:cubicBezTo>
                  <a:cubicBezTo>
                    <a:pt x="21391" y="11584"/>
                    <a:pt x="21369" y="12281"/>
                    <a:pt x="21347" y="12803"/>
                  </a:cubicBezTo>
                  <a:close/>
                  <a:moveTo>
                    <a:pt x="2563" y="5139"/>
                  </a:moveTo>
                  <a:cubicBezTo>
                    <a:pt x="2596" y="5226"/>
                    <a:pt x="2629" y="5313"/>
                    <a:pt x="2651" y="5313"/>
                  </a:cubicBezTo>
                  <a:lnTo>
                    <a:pt x="2618" y="6794"/>
                  </a:lnTo>
                  <a:cubicBezTo>
                    <a:pt x="2596" y="6706"/>
                    <a:pt x="2563" y="6619"/>
                    <a:pt x="2541" y="6532"/>
                  </a:cubicBezTo>
                  <a:cubicBezTo>
                    <a:pt x="2508" y="6445"/>
                    <a:pt x="2475" y="6445"/>
                    <a:pt x="2442" y="6445"/>
                  </a:cubicBezTo>
                  <a:cubicBezTo>
                    <a:pt x="2387" y="6445"/>
                    <a:pt x="2332" y="6532"/>
                    <a:pt x="2277" y="6706"/>
                  </a:cubicBezTo>
                  <a:cubicBezTo>
                    <a:pt x="2233" y="6881"/>
                    <a:pt x="2189" y="7142"/>
                    <a:pt x="2145" y="7403"/>
                  </a:cubicBezTo>
                  <a:cubicBezTo>
                    <a:pt x="2112" y="7752"/>
                    <a:pt x="2079" y="8100"/>
                    <a:pt x="2057" y="8623"/>
                  </a:cubicBezTo>
                  <a:cubicBezTo>
                    <a:pt x="2035" y="9145"/>
                    <a:pt x="2024" y="9668"/>
                    <a:pt x="2024" y="10277"/>
                  </a:cubicBezTo>
                  <a:lnTo>
                    <a:pt x="2024" y="16200"/>
                  </a:lnTo>
                  <a:lnTo>
                    <a:pt x="1815" y="16200"/>
                  </a:lnTo>
                  <a:lnTo>
                    <a:pt x="1815" y="5226"/>
                  </a:lnTo>
                  <a:lnTo>
                    <a:pt x="1958" y="5226"/>
                  </a:lnTo>
                  <a:lnTo>
                    <a:pt x="1991" y="7403"/>
                  </a:lnTo>
                  <a:cubicBezTo>
                    <a:pt x="2024" y="6706"/>
                    <a:pt x="2079" y="6097"/>
                    <a:pt x="2156" y="5661"/>
                  </a:cubicBezTo>
                  <a:cubicBezTo>
                    <a:pt x="2233" y="5226"/>
                    <a:pt x="2321" y="5052"/>
                    <a:pt x="2420" y="5052"/>
                  </a:cubicBezTo>
                  <a:cubicBezTo>
                    <a:pt x="2486" y="5052"/>
                    <a:pt x="2519" y="5139"/>
                    <a:pt x="2563" y="5139"/>
                  </a:cubicBezTo>
                  <a:close/>
                  <a:moveTo>
                    <a:pt x="19235" y="5139"/>
                  </a:moveTo>
                  <a:cubicBezTo>
                    <a:pt x="19213" y="5139"/>
                    <a:pt x="19180" y="5052"/>
                    <a:pt x="19147" y="5052"/>
                  </a:cubicBezTo>
                  <a:cubicBezTo>
                    <a:pt x="19070" y="5052"/>
                    <a:pt x="18993" y="5139"/>
                    <a:pt x="18927" y="5313"/>
                  </a:cubicBezTo>
                  <a:cubicBezTo>
                    <a:pt x="18862" y="5487"/>
                    <a:pt x="18796" y="5748"/>
                    <a:pt x="18752" y="6010"/>
                  </a:cubicBezTo>
                  <a:cubicBezTo>
                    <a:pt x="18708" y="6271"/>
                    <a:pt x="18664" y="6706"/>
                    <a:pt x="18642" y="7229"/>
                  </a:cubicBezTo>
                  <a:cubicBezTo>
                    <a:pt x="18609" y="7664"/>
                    <a:pt x="18598" y="8274"/>
                    <a:pt x="18598" y="8884"/>
                  </a:cubicBezTo>
                  <a:cubicBezTo>
                    <a:pt x="18598" y="9755"/>
                    <a:pt x="18620" y="10452"/>
                    <a:pt x="18675" y="10974"/>
                  </a:cubicBezTo>
                  <a:cubicBezTo>
                    <a:pt x="18730" y="11497"/>
                    <a:pt x="18785" y="11932"/>
                    <a:pt x="18851" y="12194"/>
                  </a:cubicBezTo>
                  <a:cubicBezTo>
                    <a:pt x="18796" y="12368"/>
                    <a:pt x="18752" y="12629"/>
                    <a:pt x="18708" y="12977"/>
                  </a:cubicBezTo>
                  <a:cubicBezTo>
                    <a:pt x="18675" y="13326"/>
                    <a:pt x="18653" y="13761"/>
                    <a:pt x="18653" y="14197"/>
                  </a:cubicBezTo>
                  <a:cubicBezTo>
                    <a:pt x="18653" y="14632"/>
                    <a:pt x="18664" y="14893"/>
                    <a:pt x="18686" y="15155"/>
                  </a:cubicBezTo>
                  <a:cubicBezTo>
                    <a:pt x="18708" y="15416"/>
                    <a:pt x="18730" y="15590"/>
                    <a:pt x="18774" y="15764"/>
                  </a:cubicBezTo>
                  <a:cubicBezTo>
                    <a:pt x="18697" y="16026"/>
                    <a:pt x="18631" y="16287"/>
                    <a:pt x="18587" y="16635"/>
                  </a:cubicBezTo>
                  <a:cubicBezTo>
                    <a:pt x="18543" y="16984"/>
                    <a:pt x="18521" y="17506"/>
                    <a:pt x="18521" y="18116"/>
                  </a:cubicBezTo>
                  <a:cubicBezTo>
                    <a:pt x="18521" y="19161"/>
                    <a:pt x="18576" y="20032"/>
                    <a:pt x="18697" y="20642"/>
                  </a:cubicBezTo>
                  <a:cubicBezTo>
                    <a:pt x="18818" y="21252"/>
                    <a:pt x="18971" y="21513"/>
                    <a:pt x="19169" y="21513"/>
                  </a:cubicBezTo>
                  <a:cubicBezTo>
                    <a:pt x="19389" y="21513"/>
                    <a:pt x="19554" y="21164"/>
                    <a:pt x="19686" y="20468"/>
                  </a:cubicBezTo>
                  <a:cubicBezTo>
                    <a:pt x="19807" y="19771"/>
                    <a:pt x="19873" y="18900"/>
                    <a:pt x="19873" y="17681"/>
                  </a:cubicBezTo>
                  <a:cubicBezTo>
                    <a:pt x="19873" y="16810"/>
                    <a:pt x="19829" y="16113"/>
                    <a:pt x="19752" y="15590"/>
                  </a:cubicBezTo>
                  <a:cubicBezTo>
                    <a:pt x="19675" y="15068"/>
                    <a:pt x="19554" y="14806"/>
                    <a:pt x="19400" y="14806"/>
                  </a:cubicBezTo>
                  <a:lnTo>
                    <a:pt x="19037" y="14806"/>
                  </a:lnTo>
                  <a:cubicBezTo>
                    <a:pt x="18982" y="14806"/>
                    <a:pt x="18938" y="14719"/>
                    <a:pt x="18905" y="14545"/>
                  </a:cubicBezTo>
                  <a:cubicBezTo>
                    <a:pt x="18873" y="14371"/>
                    <a:pt x="18851" y="14110"/>
                    <a:pt x="18851" y="13761"/>
                  </a:cubicBezTo>
                  <a:cubicBezTo>
                    <a:pt x="18851" y="13500"/>
                    <a:pt x="18862" y="13239"/>
                    <a:pt x="18884" y="12977"/>
                  </a:cubicBezTo>
                  <a:cubicBezTo>
                    <a:pt x="18905" y="12716"/>
                    <a:pt x="18938" y="12542"/>
                    <a:pt x="18993" y="12455"/>
                  </a:cubicBezTo>
                  <a:cubicBezTo>
                    <a:pt x="19026" y="12455"/>
                    <a:pt x="19048" y="12542"/>
                    <a:pt x="19070" y="12542"/>
                  </a:cubicBezTo>
                  <a:cubicBezTo>
                    <a:pt x="19092" y="12542"/>
                    <a:pt x="19125" y="12542"/>
                    <a:pt x="19147" y="12542"/>
                  </a:cubicBezTo>
                  <a:cubicBezTo>
                    <a:pt x="19224" y="12542"/>
                    <a:pt x="19301" y="12455"/>
                    <a:pt x="19367" y="12281"/>
                  </a:cubicBezTo>
                  <a:cubicBezTo>
                    <a:pt x="19433" y="12106"/>
                    <a:pt x="19488" y="11845"/>
                    <a:pt x="19543" y="11584"/>
                  </a:cubicBezTo>
                  <a:cubicBezTo>
                    <a:pt x="19587" y="11235"/>
                    <a:pt x="19631" y="10887"/>
                    <a:pt x="19653" y="10365"/>
                  </a:cubicBezTo>
                  <a:cubicBezTo>
                    <a:pt x="19686" y="9929"/>
                    <a:pt x="19697" y="9319"/>
                    <a:pt x="19697" y="8710"/>
                  </a:cubicBezTo>
                  <a:cubicBezTo>
                    <a:pt x="19697" y="8187"/>
                    <a:pt x="19686" y="7665"/>
                    <a:pt x="19653" y="7229"/>
                  </a:cubicBezTo>
                  <a:cubicBezTo>
                    <a:pt x="19620" y="6794"/>
                    <a:pt x="19587" y="6358"/>
                    <a:pt x="19532" y="6097"/>
                  </a:cubicBezTo>
                  <a:lnTo>
                    <a:pt x="19785" y="6271"/>
                  </a:lnTo>
                  <a:lnTo>
                    <a:pt x="19917" y="6271"/>
                  </a:lnTo>
                  <a:lnTo>
                    <a:pt x="19917" y="5226"/>
                  </a:lnTo>
                  <a:lnTo>
                    <a:pt x="19323" y="5226"/>
                  </a:lnTo>
                  <a:cubicBezTo>
                    <a:pt x="19290" y="5226"/>
                    <a:pt x="19257" y="5139"/>
                    <a:pt x="19235" y="5139"/>
                  </a:cubicBezTo>
                  <a:close/>
                  <a:moveTo>
                    <a:pt x="18884" y="16200"/>
                  </a:moveTo>
                  <a:lnTo>
                    <a:pt x="19301" y="16200"/>
                  </a:lnTo>
                  <a:cubicBezTo>
                    <a:pt x="19345" y="16200"/>
                    <a:pt x="19400" y="16200"/>
                    <a:pt x="19433" y="16287"/>
                  </a:cubicBezTo>
                  <a:cubicBezTo>
                    <a:pt x="19466" y="16374"/>
                    <a:pt x="19510" y="16461"/>
                    <a:pt x="19543" y="16548"/>
                  </a:cubicBezTo>
                  <a:cubicBezTo>
                    <a:pt x="19576" y="16723"/>
                    <a:pt x="19598" y="16897"/>
                    <a:pt x="19609" y="17071"/>
                  </a:cubicBezTo>
                  <a:cubicBezTo>
                    <a:pt x="19631" y="17332"/>
                    <a:pt x="19631" y="17594"/>
                    <a:pt x="19631" y="17942"/>
                  </a:cubicBezTo>
                  <a:cubicBezTo>
                    <a:pt x="19631" y="18203"/>
                    <a:pt x="19620" y="18465"/>
                    <a:pt x="19609" y="18813"/>
                  </a:cubicBezTo>
                  <a:cubicBezTo>
                    <a:pt x="19587" y="19074"/>
                    <a:pt x="19565" y="19336"/>
                    <a:pt x="19521" y="19597"/>
                  </a:cubicBezTo>
                  <a:cubicBezTo>
                    <a:pt x="19477" y="19858"/>
                    <a:pt x="19433" y="20032"/>
                    <a:pt x="19367" y="20119"/>
                  </a:cubicBezTo>
                  <a:cubicBezTo>
                    <a:pt x="19301" y="20206"/>
                    <a:pt x="19235" y="20294"/>
                    <a:pt x="19147" y="20294"/>
                  </a:cubicBezTo>
                  <a:cubicBezTo>
                    <a:pt x="19004" y="20294"/>
                    <a:pt x="18895" y="20119"/>
                    <a:pt x="18818" y="19684"/>
                  </a:cubicBezTo>
                  <a:cubicBezTo>
                    <a:pt x="18741" y="19336"/>
                    <a:pt x="18697" y="18726"/>
                    <a:pt x="18697" y="17942"/>
                  </a:cubicBezTo>
                  <a:cubicBezTo>
                    <a:pt x="18697" y="17506"/>
                    <a:pt x="18708" y="17158"/>
                    <a:pt x="18741" y="16897"/>
                  </a:cubicBezTo>
                  <a:cubicBezTo>
                    <a:pt x="18796" y="16635"/>
                    <a:pt x="18829" y="16374"/>
                    <a:pt x="18884" y="16200"/>
                  </a:cubicBezTo>
                  <a:close/>
                  <a:moveTo>
                    <a:pt x="19477" y="8884"/>
                  </a:moveTo>
                  <a:cubicBezTo>
                    <a:pt x="19477" y="9755"/>
                    <a:pt x="19444" y="10365"/>
                    <a:pt x="19389" y="10800"/>
                  </a:cubicBezTo>
                  <a:cubicBezTo>
                    <a:pt x="19334" y="11236"/>
                    <a:pt x="19246" y="11410"/>
                    <a:pt x="19147" y="11410"/>
                  </a:cubicBezTo>
                  <a:cubicBezTo>
                    <a:pt x="19048" y="11410"/>
                    <a:pt x="18971" y="11236"/>
                    <a:pt x="18905" y="10800"/>
                  </a:cubicBezTo>
                  <a:cubicBezTo>
                    <a:pt x="18840" y="10365"/>
                    <a:pt x="18807" y="9668"/>
                    <a:pt x="18807" y="8797"/>
                  </a:cubicBezTo>
                  <a:cubicBezTo>
                    <a:pt x="18807" y="7926"/>
                    <a:pt x="18840" y="7316"/>
                    <a:pt x="18905" y="6881"/>
                  </a:cubicBezTo>
                  <a:cubicBezTo>
                    <a:pt x="18971" y="6445"/>
                    <a:pt x="19048" y="6271"/>
                    <a:pt x="19158" y="6271"/>
                  </a:cubicBezTo>
                  <a:cubicBezTo>
                    <a:pt x="19257" y="6271"/>
                    <a:pt x="19334" y="6532"/>
                    <a:pt x="19400" y="6968"/>
                  </a:cubicBezTo>
                  <a:cubicBezTo>
                    <a:pt x="19444" y="7403"/>
                    <a:pt x="19477" y="8013"/>
                    <a:pt x="19477" y="8884"/>
                  </a:cubicBezTo>
                  <a:close/>
                  <a:moveTo>
                    <a:pt x="14319" y="435"/>
                  </a:moveTo>
                  <a:cubicBezTo>
                    <a:pt x="14352" y="610"/>
                    <a:pt x="14363" y="871"/>
                    <a:pt x="14363" y="1219"/>
                  </a:cubicBezTo>
                  <a:cubicBezTo>
                    <a:pt x="14363" y="1568"/>
                    <a:pt x="14352" y="1829"/>
                    <a:pt x="14319" y="2003"/>
                  </a:cubicBezTo>
                  <a:cubicBezTo>
                    <a:pt x="14286" y="2177"/>
                    <a:pt x="14264" y="2264"/>
                    <a:pt x="14220" y="2264"/>
                  </a:cubicBezTo>
                  <a:cubicBezTo>
                    <a:pt x="14176" y="2264"/>
                    <a:pt x="14143" y="2177"/>
                    <a:pt x="14121" y="1916"/>
                  </a:cubicBezTo>
                  <a:cubicBezTo>
                    <a:pt x="14099" y="1742"/>
                    <a:pt x="14077" y="1481"/>
                    <a:pt x="14077" y="1132"/>
                  </a:cubicBezTo>
                  <a:cubicBezTo>
                    <a:pt x="14077" y="784"/>
                    <a:pt x="14088" y="523"/>
                    <a:pt x="14121" y="348"/>
                  </a:cubicBezTo>
                  <a:cubicBezTo>
                    <a:pt x="14143" y="174"/>
                    <a:pt x="14176" y="0"/>
                    <a:pt x="14220" y="0"/>
                  </a:cubicBezTo>
                  <a:cubicBezTo>
                    <a:pt x="14253" y="174"/>
                    <a:pt x="14286" y="261"/>
                    <a:pt x="14319" y="435"/>
                  </a:cubicBezTo>
                  <a:close/>
                  <a:moveTo>
                    <a:pt x="13527" y="14545"/>
                  </a:moveTo>
                  <a:lnTo>
                    <a:pt x="13560" y="15765"/>
                  </a:lnTo>
                  <a:cubicBezTo>
                    <a:pt x="13516" y="15852"/>
                    <a:pt x="13473" y="16026"/>
                    <a:pt x="13418" y="16113"/>
                  </a:cubicBezTo>
                  <a:cubicBezTo>
                    <a:pt x="13363" y="16200"/>
                    <a:pt x="13297" y="16287"/>
                    <a:pt x="13231" y="16287"/>
                  </a:cubicBezTo>
                  <a:cubicBezTo>
                    <a:pt x="12978" y="16287"/>
                    <a:pt x="12857" y="15416"/>
                    <a:pt x="12857" y="13587"/>
                  </a:cubicBezTo>
                  <a:lnTo>
                    <a:pt x="12857" y="6532"/>
                  </a:lnTo>
                  <a:lnTo>
                    <a:pt x="12626" y="6532"/>
                  </a:lnTo>
                  <a:lnTo>
                    <a:pt x="12626" y="5226"/>
                  </a:lnTo>
                  <a:lnTo>
                    <a:pt x="12857" y="5226"/>
                  </a:lnTo>
                  <a:lnTo>
                    <a:pt x="12857" y="1742"/>
                  </a:lnTo>
                  <a:lnTo>
                    <a:pt x="13066" y="1742"/>
                  </a:lnTo>
                  <a:lnTo>
                    <a:pt x="13066" y="5226"/>
                  </a:lnTo>
                  <a:lnTo>
                    <a:pt x="13505" y="5226"/>
                  </a:lnTo>
                  <a:lnTo>
                    <a:pt x="13505" y="6445"/>
                  </a:lnTo>
                  <a:lnTo>
                    <a:pt x="13066" y="6445"/>
                  </a:lnTo>
                  <a:lnTo>
                    <a:pt x="13066" y="13239"/>
                  </a:lnTo>
                  <a:cubicBezTo>
                    <a:pt x="13066" y="13848"/>
                    <a:pt x="13088" y="14284"/>
                    <a:pt x="13121" y="14545"/>
                  </a:cubicBezTo>
                  <a:cubicBezTo>
                    <a:pt x="13154" y="14806"/>
                    <a:pt x="13209" y="14894"/>
                    <a:pt x="13275" y="14894"/>
                  </a:cubicBezTo>
                  <a:cubicBezTo>
                    <a:pt x="13319" y="14894"/>
                    <a:pt x="13374" y="14894"/>
                    <a:pt x="13418" y="14806"/>
                  </a:cubicBezTo>
                  <a:cubicBezTo>
                    <a:pt x="13451" y="14719"/>
                    <a:pt x="13484" y="14632"/>
                    <a:pt x="13527" y="14545"/>
                  </a:cubicBezTo>
                  <a:close/>
                  <a:moveTo>
                    <a:pt x="14121" y="5226"/>
                  </a:moveTo>
                  <a:lnTo>
                    <a:pt x="14330" y="5226"/>
                  </a:lnTo>
                  <a:lnTo>
                    <a:pt x="14330" y="16200"/>
                  </a:lnTo>
                  <a:lnTo>
                    <a:pt x="14121" y="16200"/>
                  </a:lnTo>
                  <a:lnTo>
                    <a:pt x="14121" y="5226"/>
                  </a:lnTo>
                  <a:close/>
                  <a:moveTo>
                    <a:pt x="16057" y="6445"/>
                  </a:moveTo>
                  <a:cubicBezTo>
                    <a:pt x="16002" y="6010"/>
                    <a:pt x="15936" y="5661"/>
                    <a:pt x="15848" y="5400"/>
                  </a:cubicBezTo>
                  <a:cubicBezTo>
                    <a:pt x="15760" y="5139"/>
                    <a:pt x="15683" y="5052"/>
                    <a:pt x="15595" y="5052"/>
                  </a:cubicBezTo>
                  <a:cubicBezTo>
                    <a:pt x="15507" y="5052"/>
                    <a:pt x="15419" y="5139"/>
                    <a:pt x="15331" y="5400"/>
                  </a:cubicBezTo>
                  <a:cubicBezTo>
                    <a:pt x="15254" y="5661"/>
                    <a:pt x="15177" y="6010"/>
                    <a:pt x="15122" y="6532"/>
                  </a:cubicBezTo>
                  <a:cubicBezTo>
                    <a:pt x="15067" y="7055"/>
                    <a:pt x="15012" y="7664"/>
                    <a:pt x="14979" y="8361"/>
                  </a:cubicBezTo>
                  <a:cubicBezTo>
                    <a:pt x="14946" y="9058"/>
                    <a:pt x="14924" y="9929"/>
                    <a:pt x="14924" y="10800"/>
                  </a:cubicBezTo>
                  <a:cubicBezTo>
                    <a:pt x="14924" y="11671"/>
                    <a:pt x="14946" y="12542"/>
                    <a:pt x="14979" y="13239"/>
                  </a:cubicBezTo>
                  <a:cubicBezTo>
                    <a:pt x="15012" y="13935"/>
                    <a:pt x="15056" y="14545"/>
                    <a:pt x="15111" y="14981"/>
                  </a:cubicBezTo>
                  <a:cubicBezTo>
                    <a:pt x="15166" y="15416"/>
                    <a:pt x="15232" y="15852"/>
                    <a:pt x="15320" y="16026"/>
                  </a:cubicBezTo>
                  <a:cubicBezTo>
                    <a:pt x="15397" y="16287"/>
                    <a:pt x="15485" y="16374"/>
                    <a:pt x="15573" y="16374"/>
                  </a:cubicBezTo>
                  <a:cubicBezTo>
                    <a:pt x="15661" y="16374"/>
                    <a:pt x="15749" y="16287"/>
                    <a:pt x="15826" y="16026"/>
                  </a:cubicBezTo>
                  <a:cubicBezTo>
                    <a:pt x="15903" y="15765"/>
                    <a:pt x="15980" y="15416"/>
                    <a:pt x="16035" y="14894"/>
                  </a:cubicBezTo>
                  <a:cubicBezTo>
                    <a:pt x="16090" y="14371"/>
                    <a:pt x="16145" y="13761"/>
                    <a:pt x="16178" y="13064"/>
                  </a:cubicBezTo>
                  <a:cubicBezTo>
                    <a:pt x="16211" y="12368"/>
                    <a:pt x="16233" y="11497"/>
                    <a:pt x="16233" y="10626"/>
                  </a:cubicBezTo>
                  <a:cubicBezTo>
                    <a:pt x="16233" y="9755"/>
                    <a:pt x="16222" y="8884"/>
                    <a:pt x="16189" y="8274"/>
                  </a:cubicBezTo>
                  <a:cubicBezTo>
                    <a:pt x="16156" y="7664"/>
                    <a:pt x="16123" y="6968"/>
                    <a:pt x="16057" y="6445"/>
                  </a:cubicBezTo>
                  <a:close/>
                  <a:moveTo>
                    <a:pt x="15991" y="12803"/>
                  </a:moveTo>
                  <a:cubicBezTo>
                    <a:pt x="15969" y="13326"/>
                    <a:pt x="15936" y="13848"/>
                    <a:pt x="15892" y="14197"/>
                  </a:cubicBezTo>
                  <a:cubicBezTo>
                    <a:pt x="15848" y="14545"/>
                    <a:pt x="15804" y="14806"/>
                    <a:pt x="15749" y="14981"/>
                  </a:cubicBezTo>
                  <a:cubicBezTo>
                    <a:pt x="15694" y="15155"/>
                    <a:pt x="15639" y="15242"/>
                    <a:pt x="15584" y="15242"/>
                  </a:cubicBezTo>
                  <a:cubicBezTo>
                    <a:pt x="15529" y="15242"/>
                    <a:pt x="15474" y="15155"/>
                    <a:pt x="15419" y="14981"/>
                  </a:cubicBezTo>
                  <a:cubicBezTo>
                    <a:pt x="15364" y="14806"/>
                    <a:pt x="15320" y="14545"/>
                    <a:pt x="15276" y="14197"/>
                  </a:cubicBezTo>
                  <a:cubicBezTo>
                    <a:pt x="15232" y="13848"/>
                    <a:pt x="15199" y="13413"/>
                    <a:pt x="15177" y="12803"/>
                  </a:cubicBezTo>
                  <a:cubicBezTo>
                    <a:pt x="15155" y="12281"/>
                    <a:pt x="15144" y="11584"/>
                    <a:pt x="15144" y="10800"/>
                  </a:cubicBezTo>
                  <a:cubicBezTo>
                    <a:pt x="15144" y="10016"/>
                    <a:pt x="15155" y="9319"/>
                    <a:pt x="15177" y="8797"/>
                  </a:cubicBezTo>
                  <a:cubicBezTo>
                    <a:pt x="15199" y="8274"/>
                    <a:pt x="15232" y="7752"/>
                    <a:pt x="15276" y="7490"/>
                  </a:cubicBezTo>
                  <a:cubicBezTo>
                    <a:pt x="15320" y="7142"/>
                    <a:pt x="15364" y="6881"/>
                    <a:pt x="15419" y="6706"/>
                  </a:cubicBezTo>
                  <a:cubicBezTo>
                    <a:pt x="15474" y="6532"/>
                    <a:pt x="15529" y="6445"/>
                    <a:pt x="15584" y="6445"/>
                  </a:cubicBezTo>
                  <a:cubicBezTo>
                    <a:pt x="15639" y="6445"/>
                    <a:pt x="15694" y="6532"/>
                    <a:pt x="15749" y="6706"/>
                  </a:cubicBezTo>
                  <a:cubicBezTo>
                    <a:pt x="15804" y="6881"/>
                    <a:pt x="15848" y="7142"/>
                    <a:pt x="15892" y="7490"/>
                  </a:cubicBezTo>
                  <a:cubicBezTo>
                    <a:pt x="15936" y="7839"/>
                    <a:pt x="15969" y="8274"/>
                    <a:pt x="15991" y="8884"/>
                  </a:cubicBezTo>
                  <a:cubicBezTo>
                    <a:pt x="16013" y="9406"/>
                    <a:pt x="16024" y="10103"/>
                    <a:pt x="16024" y="10887"/>
                  </a:cubicBezTo>
                  <a:cubicBezTo>
                    <a:pt x="16024" y="11584"/>
                    <a:pt x="16013" y="12281"/>
                    <a:pt x="15991" y="12803"/>
                  </a:cubicBezTo>
                  <a:close/>
                  <a:moveTo>
                    <a:pt x="8930" y="6010"/>
                  </a:moveTo>
                  <a:cubicBezTo>
                    <a:pt x="9007" y="6619"/>
                    <a:pt x="9051" y="7490"/>
                    <a:pt x="9051" y="8623"/>
                  </a:cubicBezTo>
                  <a:lnTo>
                    <a:pt x="9051" y="16200"/>
                  </a:lnTo>
                  <a:lnTo>
                    <a:pt x="8842" y="16200"/>
                  </a:lnTo>
                  <a:lnTo>
                    <a:pt x="8842" y="8884"/>
                  </a:lnTo>
                  <a:cubicBezTo>
                    <a:pt x="8842" y="8187"/>
                    <a:pt x="8820" y="7577"/>
                    <a:pt x="8776" y="7055"/>
                  </a:cubicBezTo>
                  <a:cubicBezTo>
                    <a:pt x="8732" y="6619"/>
                    <a:pt x="8655" y="6358"/>
                    <a:pt x="8534" y="6358"/>
                  </a:cubicBezTo>
                  <a:cubicBezTo>
                    <a:pt x="8468" y="6358"/>
                    <a:pt x="8391" y="6532"/>
                    <a:pt x="8325" y="6794"/>
                  </a:cubicBezTo>
                  <a:cubicBezTo>
                    <a:pt x="8259" y="7055"/>
                    <a:pt x="8193" y="7490"/>
                    <a:pt x="8138" y="7926"/>
                  </a:cubicBezTo>
                  <a:lnTo>
                    <a:pt x="8138" y="16200"/>
                  </a:lnTo>
                  <a:lnTo>
                    <a:pt x="7930" y="16200"/>
                  </a:lnTo>
                  <a:lnTo>
                    <a:pt x="7930" y="5226"/>
                  </a:lnTo>
                  <a:lnTo>
                    <a:pt x="8084" y="5226"/>
                  </a:lnTo>
                  <a:lnTo>
                    <a:pt x="8116" y="6706"/>
                  </a:lnTo>
                  <a:cubicBezTo>
                    <a:pt x="8182" y="6184"/>
                    <a:pt x="8259" y="5748"/>
                    <a:pt x="8336" y="5487"/>
                  </a:cubicBezTo>
                  <a:cubicBezTo>
                    <a:pt x="8413" y="5226"/>
                    <a:pt x="8501" y="5052"/>
                    <a:pt x="8600" y="5052"/>
                  </a:cubicBezTo>
                  <a:cubicBezTo>
                    <a:pt x="8732" y="5052"/>
                    <a:pt x="8853" y="5400"/>
                    <a:pt x="8930" y="6010"/>
                  </a:cubicBezTo>
                  <a:close/>
                  <a:moveTo>
                    <a:pt x="11922" y="5923"/>
                  </a:moveTo>
                  <a:cubicBezTo>
                    <a:pt x="11878" y="5574"/>
                    <a:pt x="11823" y="5400"/>
                    <a:pt x="11768" y="5226"/>
                  </a:cubicBezTo>
                  <a:cubicBezTo>
                    <a:pt x="11713" y="5052"/>
                    <a:pt x="11647" y="5052"/>
                    <a:pt x="11570" y="5052"/>
                  </a:cubicBezTo>
                  <a:cubicBezTo>
                    <a:pt x="11471" y="5052"/>
                    <a:pt x="11394" y="5139"/>
                    <a:pt x="11306" y="5313"/>
                  </a:cubicBezTo>
                  <a:cubicBezTo>
                    <a:pt x="11229" y="5487"/>
                    <a:pt x="11141" y="5748"/>
                    <a:pt x="11053" y="6184"/>
                  </a:cubicBezTo>
                  <a:lnTo>
                    <a:pt x="11130" y="7316"/>
                  </a:lnTo>
                  <a:cubicBezTo>
                    <a:pt x="11218" y="6968"/>
                    <a:pt x="11295" y="6706"/>
                    <a:pt x="11361" y="6532"/>
                  </a:cubicBezTo>
                  <a:cubicBezTo>
                    <a:pt x="11427" y="6358"/>
                    <a:pt x="11493" y="6358"/>
                    <a:pt x="11548" y="6358"/>
                  </a:cubicBezTo>
                  <a:cubicBezTo>
                    <a:pt x="11636" y="6358"/>
                    <a:pt x="11713" y="6532"/>
                    <a:pt x="11768" y="6881"/>
                  </a:cubicBezTo>
                  <a:cubicBezTo>
                    <a:pt x="11823" y="7229"/>
                    <a:pt x="11856" y="7926"/>
                    <a:pt x="11856" y="8797"/>
                  </a:cubicBezTo>
                  <a:lnTo>
                    <a:pt x="11856" y="9581"/>
                  </a:lnTo>
                  <a:lnTo>
                    <a:pt x="11581" y="9581"/>
                  </a:lnTo>
                  <a:cubicBezTo>
                    <a:pt x="11493" y="9581"/>
                    <a:pt x="11405" y="9668"/>
                    <a:pt x="11328" y="9842"/>
                  </a:cubicBezTo>
                  <a:cubicBezTo>
                    <a:pt x="11251" y="10016"/>
                    <a:pt x="11185" y="10190"/>
                    <a:pt x="11130" y="10539"/>
                  </a:cubicBezTo>
                  <a:cubicBezTo>
                    <a:pt x="11075" y="10800"/>
                    <a:pt x="11031" y="11235"/>
                    <a:pt x="11009" y="11671"/>
                  </a:cubicBezTo>
                  <a:cubicBezTo>
                    <a:pt x="10987" y="12106"/>
                    <a:pt x="10965" y="12629"/>
                    <a:pt x="10965" y="13152"/>
                  </a:cubicBezTo>
                  <a:cubicBezTo>
                    <a:pt x="10965" y="13674"/>
                    <a:pt x="10976" y="14110"/>
                    <a:pt x="10998" y="14458"/>
                  </a:cubicBezTo>
                  <a:cubicBezTo>
                    <a:pt x="11020" y="14806"/>
                    <a:pt x="11053" y="15155"/>
                    <a:pt x="11097" y="15503"/>
                  </a:cubicBezTo>
                  <a:cubicBezTo>
                    <a:pt x="11141" y="15764"/>
                    <a:pt x="11185" y="16026"/>
                    <a:pt x="11240" y="16113"/>
                  </a:cubicBezTo>
                  <a:cubicBezTo>
                    <a:pt x="11295" y="16287"/>
                    <a:pt x="11361" y="16374"/>
                    <a:pt x="11427" y="16374"/>
                  </a:cubicBezTo>
                  <a:cubicBezTo>
                    <a:pt x="11515" y="16374"/>
                    <a:pt x="11603" y="16287"/>
                    <a:pt x="11680" y="16026"/>
                  </a:cubicBezTo>
                  <a:cubicBezTo>
                    <a:pt x="11757" y="15765"/>
                    <a:pt x="11823" y="15416"/>
                    <a:pt x="11878" y="14806"/>
                  </a:cubicBezTo>
                  <a:lnTo>
                    <a:pt x="11889" y="14806"/>
                  </a:lnTo>
                  <a:lnTo>
                    <a:pt x="11922" y="16113"/>
                  </a:lnTo>
                  <a:lnTo>
                    <a:pt x="12087" y="16113"/>
                  </a:lnTo>
                  <a:lnTo>
                    <a:pt x="12087" y="8971"/>
                  </a:lnTo>
                  <a:cubicBezTo>
                    <a:pt x="12087" y="8187"/>
                    <a:pt x="12076" y="7577"/>
                    <a:pt x="12054" y="7055"/>
                  </a:cubicBezTo>
                  <a:cubicBezTo>
                    <a:pt x="11999" y="6706"/>
                    <a:pt x="11966" y="6271"/>
                    <a:pt x="11922" y="5923"/>
                  </a:cubicBezTo>
                  <a:close/>
                  <a:moveTo>
                    <a:pt x="11856" y="13500"/>
                  </a:moveTo>
                  <a:cubicBezTo>
                    <a:pt x="11801" y="14110"/>
                    <a:pt x="11746" y="14545"/>
                    <a:pt x="11669" y="14806"/>
                  </a:cubicBezTo>
                  <a:cubicBezTo>
                    <a:pt x="11603" y="15068"/>
                    <a:pt x="11526" y="15155"/>
                    <a:pt x="11460" y="15155"/>
                  </a:cubicBezTo>
                  <a:cubicBezTo>
                    <a:pt x="11383" y="15155"/>
                    <a:pt x="11317" y="14981"/>
                    <a:pt x="11251" y="14719"/>
                  </a:cubicBezTo>
                  <a:cubicBezTo>
                    <a:pt x="11196" y="14458"/>
                    <a:pt x="11163" y="13935"/>
                    <a:pt x="11163" y="13152"/>
                  </a:cubicBezTo>
                  <a:cubicBezTo>
                    <a:pt x="11163" y="12542"/>
                    <a:pt x="11196" y="12019"/>
                    <a:pt x="11262" y="11584"/>
                  </a:cubicBezTo>
                  <a:cubicBezTo>
                    <a:pt x="11328" y="11148"/>
                    <a:pt x="11449" y="10974"/>
                    <a:pt x="11614" y="10887"/>
                  </a:cubicBezTo>
                  <a:lnTo>
                    <a:pt x="11845" y="10887"/>
                  </a:lnTo>
                  <a:lnTo>
                    <a:pt x="11845" y="13500"/>
                  </a:lnTo>
                  <a:close/>
                  <a:moveTo>
                    <a:pt x="10503" y="14545"/>
                  </a:moveTo>
                  <a:lnTo>
                    <a:pt x="10536" y="15765"/>
                  </a:lnTo>
                  <a:cubicBezTo>
                    <a:pt x="10492" y="15852"/>
                    <a:pt x="10448" y="16026"/>
                    <a:pt x="10393" y="16113"/>
                  </a:cubicBezTo>
                  <a:cubicBezTo>
                    <a:pt x="10338" y="16200"/>
                    <a:pt x="10272" y="16287"/>
                    <a:pt x="10206" y="16287"/>
                  </a:cubicBezTo>
                  <a:cubicBezTo>
                    <a:pt x="9953" y="16287"/>
                    <a:pt x="9832" y="15416"/>
                    <a:pt x="9832" y="13587"/>
                  </a:cubicBezTo>
                  <a:lnTo>
                    <a:pt x="9832" y="6532"/>
                  </a:lnTo>
                  <a:lnTo>
                    <a:pt x="9601" y="6532"/>
                  </a:lnTo>
                  <a:lnTo>
                    <a:pt x="9601" y="5226"/>
                  </a:lnTo>
                  <a:lnTo>
                    <a:pt x="9832" y="5226"/>
                  </a:lnTo>
                  <a:lnTo>
                    <a:pt x="9832" y="1742"/>
                  </a:lnTo>
                  <a:lnTo>
                    <a:pt x="10041" y="1742"/>
                  </a:lnTo>
                  <a:lnTo>
                    <a:pt x="10041" y="5226"/>
                  </a:lnTo>
                  <a:lnTo>
                    <a:pt x="10481" y="5226"/>
                  </a:lnTo>
                  <a:lnTo>
                    <a:pt x="10481" y="6445"/>
                  </a:lnTo>
                  <a:lnTo>
                    <a:pt x="10041" y="6445"/>
                  </a:lnTo>
                  <a:lnTo>
                    <a:pt x="10041" y="13239"/>
                  </a:lnTo>
                  <a:cubicBezTo>
                    <a:pt x="10041" y="13848"/>
                    <a:pt x="10063" y="14284"/>
                    <a:pt x="10096" y="14545"/>
                  </a:cubicBezTo>
                  <a:cubicBezTo>
                    <a:pt x="10129" y="14806"/>
                    <a:pt x="10184" y="14894"/>
                    <a:pt x="10250" y="14894"/>
                  </a:cubicBezTo>
                  <a:cubicBezTo>
                    <a:pt x="10294" y="14894"/>
                    <a:pt x="10349" y="14894"/>
                    <a:pt x="10393" y="14806"/>
                  </a:cubicBezTo>
                  <a:cubicBezTo>
                    <a:pt x="10426" y="14719"/>
                    <a:pt x="10459" y="14632"/>
                    <a:pt x="10503" y="14545"/>
                  </a:cubicBezTo>
                  <a:close/>
                  <a:moveTo>
                    <a:pt x="17839" y="6010"/>
                  </a:moveTo>
                  <a:cubicBezTo>
                    <a:pt x="17916" y="6619"/>
                    <a:pt x="17960" y="7490"/>
                    <a:pt x="17960" y="8623"/>
                  </a:cubicBezTo>
                  <a:lnTo>
                    <a:pt x="17960" y="16200"/>
                  </a:lnTo>
                  <a:lnTo>
                    <a:pt x="17751" y="16200"/>
                  </a:lnTo>
                  <a:lnTo>
                    <a:pt x="17751" y="8884"/>
                  </a:lnTo>
                  <a:cubicBezTo>
                    <a:pt x="17751" y="8187"/>
                    <a:pt x="17729" y="7577"/>
                    <a:pt x="17685" y="7055"/>
                  </a:cubicBezTo>
                  <a:cubicBezTo>
                    <a:pt x="17641" y="6619"/>
                    <a:pt x="17564" y="6358"/>
                    <a:pt x="17443" y="6358"/>
                  </a:cubicBezTo>
                  <a:cubicBezTo>
                    <a:pt x="17377" y="6358"/>
                    <a:pt x="17300" y="6532"/>
                    <a:pt x="17234" y="6794"/>
                  </a:cubicBezTo>
                  <a:cubicBezTo>
                    <a:pt x="17168" y="7055"/>
                    <a:pt x="17102" y="7490"/>
                    <a:pt x="17047" y="7926"/>
                  </a:cubicBezTo>
                  <a:lnTo>
                    <a:pt x="17047" y="16200"/>
                  </a:lnTo>
                  <a:lnTo>
                    <a:pt x="16838" y="16200"/>
                  </a:lnTo>
                  <a:lnTo>
                    <a:pt x="16838" y="5226"/>
                  </a:lnTo>
                  <a:lnTo>
                    <a:pt x="16992" y="5226"/>
                  </a:lnTo>
                  <a:lnTo>
                    <a:pt x="17025" y="6706"/>
                  </a:lnTo>
                  <a:cubicBezTo>
                    <a:pt x="17091" y="6184"/>
                    <a:pt x="17168" y="5748"/>
                    <a:pt x="17245" y="5487"/>
                  </a:cubicBezTo>
                  <a:cubicBezTo>
                    <a:pt x="17322" y="5226"/>
                    <a:pt x="17410" y="5052"/>
                    <a:pt x="17509" y="5052"/>
                  </a:cubicBezTo>
                  <a:cubicBezTo>
                    <a:pt x="17652" y="5052"/>
                    <a:pt x="17762" y="5400"/>
                    <a:pt x="17839" y="6010"/>
                  </a:cubicBezTo>
                  <a:close/>
                </a:path>
              </a:pathLst>
            </a:custGeom>
            <a:solidFill>
              <a:srgbClr val="022032"/>
            </a:solidFill>
            <a:ln w="12700">
              <a:miter lim="400000"/>
            </a:ln>
          </p:spPr>
          <p:txBody>
            <a:bodyPr lIns="38100" tIns="38100" rIns="38100" bIns="38100" anchor="ctr"/>
            <a:lstStyle/>
            <a:p>
              <a:pPr marL="0" marR="0" lvl="0" indent="0" defTabSz="9144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19" name="Shape">
              <a:extLst>
                <a:ext uri="{FF2B5EF4-FFF2-40B4-BE49-F238E27FC236}">
                  <a16:creationId xmlns:a16="http://schemas.microsoft.com/office/drawing/2014/main" id="{F7DA369F-8273-A13B-7B94-B212C391EF3A}"/>
                </a:ext>
              </a:extLst>
            </p:cNvPr>
            <p:cNvSpPr/>
            <p:nvPr userDrawn="1"/>
          </p:nvSpPr>
          <p:spPr>
            <a:xfrm>
              <a:off x="1714499" y="5257800"/>
              <a:ext cx="4141472" cy="168911"/>
            </a:xfrm>
            <a:custGeom>
              <a:avLst/>
              <a:gdLst/>
              <a:ahLst/>
              <a:cxnLst>
                <a:cxn ang="0">
                  <a:pos x="wd2" y="hd2"/>
                </a:cxn>
                <a:cxn ang="5400000">
                  <a:pos x="wd2" y="hd2"/>
                </a:cxn>
                <a:cxn ang="10800000">
                  <a:pos x="wd2" y="hd2"/>
                </a:cxn>
                <a:cxn ang="16200000">
                  <a:pos x="wd2" y="hd2"/>
                </a:cxn>
              </a:cxnLst>
              <a:rect l="0" t="0" r="r" b="b"/>
              <a:pathLst>
                <a:path w="21600" h="21600" extrusionOk="0">
                  <a:moveTo>
                    <a:pt x="4259" y="17540"/>
                  </a:moveTo>
                  <a:cubicBezTo>
                    <a:pt x="4279" y="18027"/>
                    <a:pt x="4286" y="18514"/>
                    <a:pt x="4286" y="19164"/>
                  </a:cubicBezTo>
                  <a:cubicBezTo>
                    <a:pt x="4286" y="19814"/>
                    <a:pt x="4279" y="20463"/>
                    <a:pt x="4259" y="20950"/>
                  </a:cubicBezTo>
                  <a:cubicBezTo>
                    <a:pt x="4239" y="21438"/>
                    <a:pt x="4219" y="21600"/>
                    <a:pt x="4193" y="21600"/>
                  </a:cubicBezTo>
                  <a:cubicBezTo>
                    <a:pt x="4166" y="21600"/>
                    <a:pt x="4146" y="21438"/>
                    <a:pt x="4127" y="20950"/>
                  </a:cubicBezTo>
                  <a:cubicBezTo>
                    <a:pt x="4107" y="20463"/>
                    <a:pt x="4100" y="19976"/>
                    <a:pt x="4100" y="19164"/>
                  </a:cubicBezTo>
                  <a:cubicBezTo>
                    <a:pt x="4100" y="18514"/>
                    <a:pt x="4107" y="17865"/>
                    <a:pt x="4127" y="17540"/>
                  </a:cubicBezTo>
                  <a:cubicBezTo>
                    <a:pt x="4146" y="17053"/>
                    <a:pt x="4166" y="16890"/>
                    <a:pt x="4193" y="16890"/>
                  </a:cubicBezTo>
                  <a:cubicBezTo>
                    <a:pt x="4219" y="16890"/>
                    <a:pt x="4246" y="17053"/>
                    <a:pt x="4259" y="17540"/>
                  </a:cubicBezTo>
                  <a:close/>
                  <a:moveTo>
                    <a:pt x="3670" y="13642"/>
                  </a:moveTo>
                  <a:lnTo>
                    <a:pt x="3623" y="18839"/>
                  </a:lnTo>
                  <a:lnTo>
                    <a:pt x="3617" y="18839"/>
                  </a:lnTo>
                  <a:lnTo>
                    <a:pt x="3564" y="13642"/>
                  </a:lnTo>
                  <a:lnTo>
                    <a:pt x="3411" y="650"/>
                  </a:lnTo>
                  <a:lnTo>
                    <a:pt x="3279" y="650"/>
                  </a:lnTo>
                  <a:lnTo>
                    <a:pt x="3126" y="13642"/>
                  </a:lnTo>
                  <a:lnTo>
                    <a:pt x="3073" y="18839"/>
                  </a:lnTo>
                  <a:lnTo>
                    <a:pt x="3067" y="18839"/>
                  </a:lnTo>
                  <a:lnTo>
                    <a:pt x="3027" y="13642"/>
                  </a:lnTo>
                  <a:lnTo>
                    <a:pt x="2881" y="650"/>
                  </a:lnTo>
                  <a:lnTo>
                    <a:pt x="2749" y="650"/>
                  </a:lnTo>
                  <a:lnTo>
                    <a:pt x="3001" y="21113"/>
                  </a:lnTo>
                  <a:lnTo>
                    <a:pt x="3133" y="21113"/>
                  </a:lnTo>
                  <a:lnTo>
                    <a:pt x="3285" y="8120"/>
                  </a:lnTo>
                  <a:lnTo>
                    <a:pt x="3338" y="2761"/>
                  </a:lnTo>
                  <a:lnTo>
                    <a:pt x="3391" y="8120"/>
                  </a:lnTo>
                  <a:lnTo>
                    <a:pt x="3544" y="21113"/>
                  </a:lnTo>
                  <a:lnTo>
                    <a:pt x="3689" y="21113"/>
                  </a:lnTo>
                  <a:lnTo>
                    <a:pt x="3934" y="650"/>
                  </a:lnTo>
                  <a:lnTo>
                    <a:pt x="3809" y="650"/>
                  </a:lnTo>
                  <a:lnTo>
                    <a:pt x="3670" y="13642"/>
                  </a:lnTo>
                  <a:close/>
                  <a:moveTo>
                    <a:pt x="2292" y="13642"/>
                  </a:moveTo>
                  <a:lnTo>
                    <a:pt x="2245" y="18839"/>
                  </a:lnTo>
                  <a:lnTo>
                    <a:pt x="2239" y="18839"/>
                  </a:lnTo>
                  <a:lnTo>
                    <a:pt x="2192" y="13642"/>
                  </a:lnTo>
                  <a:lnTo>
                    <a:pt x="2040" y="650"/>
                  </a:lnTo>
                  <a:lnTo>
                    <a:pt x="1908" y="650"/>
                  </a:lnTo>
                  <a:lnTo>
                    <a:pt x="1755" y="13642"/>
                  </a:lnTo>
                  <a:lnTo>
                    <a:pt x="1702" y="18839"/>
                  </a:lnTo>
                  <a:lnTo>
                    <a:pt x="1696" y="18839"/>
                  </a:lnTo>
                  <a:lnTo>
                    <a:pt x="1656" y="13642"/>
                  </a:lnTo>
                  <a:lnTo>
                    <a:pt x="1510" y="650"/>
                  </a:lnTo>
                  <a:lnTo>
                    <a:pt x="1378" y="650"/>
                  </a:lnTo>
                  <a:lnTo>
                    <a:pt x="1629" y="21113"/>
                  </a:lnTo>
                  <a:lnTo>
                    <a:pt x="1762" y="21113"/>
                  </a:lnTo>
                  <a:lnTo>
                    <a:pt x="1914" y="8120"/>
                  </a:lnTo>
                  <a:lnTo>
                    <a:pt x="1967" y="2761"/>
                  </a:lnTo>
                  <a:lnTo>
                    <a:pt x="2020" y="8120"/>
                  </a:lnTo>
                  <a:lnTo>
                    <a:pt x="2173" y="21113"/>
                  </a:lnTo>
                  <a:lnTo>
                    <a:pt x="2318" y="21113"/>
                  </a:lnTo>
                  <a:lnTo>
                    <a:pt x="2563" y="650"/>
                  </a:lnTo>
                  <a:lnTo>
                    <a:pt x="2438" y="650"/>
                  </a:lnTo>
                  <a:lnTo>
                    <a:pt x="2292" y="13642"/>
                  </a:lnTo>
                  <a:close/>
                  <a:moveTo>
                    <a:pt x="921" y="13642"/>
                  </a:moveTo>
                  <a:lnTo>
                    <a:pt x="874" y="18839"/>
                  </a:lnTo>
                  <a:lnTo>
                    <a:pt x="868" y="18839"/>
                  </a:lnTo>
                  <a:lnTo>
                    <a:pt x="815" y="13642"/>
                  </a:lnTo>
                  <a:lnTo>
                    <a:pt x="662" y="650"/>
                  </a:lnTo>
                  <a:lnTo>
                    <a:pt x="530" y="650"/>
                  </a:lnTo>
                  <a:lnTo>
                    <a:pt x="378" y="13642"/>
                  </a:lnTo>
                  <a:lnTo>
                    <a:pt x="325" y="18839"/>
                  </a:lnTo>
                  <a:lnTo>
                    <a:pt x="318" y="18839"/>
                  </a:lnTo>
                  <a:lnTo>
                    <a:pt x="278" y="13642"/>
                  </a:lnTo>
                  <a:lnTo>
                    <a:pt x="132" y="650"/>
                  </a:lnTo>
                  <a:lnTo>
                    <a:pt x="0" y="650"/>
                  </a:lnTo>
                  <a:lnTo>
                    <a:pt x="252" y="21113"/>
                  </a:lnTo>
                  <a:lnTo>
                    <a:pt x="384" y="21113"/>
                  </a:lnTo>
                  <a:lnTo>
                    <a:pt x="537" y="8120"/>
                  </a:lnTo>
                  <a:lnTo>
                    <a:pt x="590" y="2761"/>
                  </a:lnTo>
                  <a:lnTo>
                    <a:pt x="643" y="8120"/>
                  </a:lnTo>
                  <a:lnTo>
                    <a:pt x="795" y="21113"/>
                  </a:lnTo>
                  <a:lnTo>
                    <a:pt x="941" y="21113"/>
                  </a:lnTo>
                  <a:lnTo>
                    <a:pt x="1186" y="650"/>
                  </a:lnTo>
                  <a:lnTo>
                    <a:pt x="1060" y="650"/>
                  </a:lnTo>
                  <a:lnTo>
                    <a:pt x="921" y="13642"/>
                  </a:lnTo>
                  <a:close/>
                  <a:moveTo>
                    <a:pt x="18911" y="19001"/>
                  </a:moveTo>
                  <a:cubicBezTo>
                    <a:pt x="18884" y="19164"/>
                    <a:pt x="18845" y="19326"/>
                    <a:pt x="18811" y="19326"/>
                  </a:cubicBezTo>
                  <a:cubicBezTo>
                    <a:pt x="18772" y="19326"/>
                    <a:pt x="18739" y="19164"/>
                    <a:pt x="18699" y="18839"/>
                  </a:cubicBezTo>
                  <a:cubicBezTo>
                    <a:pt x="18659" y="18514"/>
                    <a:pt x="18633" y="18027"/>
                    <a:pt x="18599" y="17377"/>
                  </a:cubicBezTo>
                  <a:cubicBezTo>
                    <a:pt x="18566" y="16728"/>
                    <a:pt x="18546" y="15916"/>
                    <a:pt x="18533" y="14779"/>
                  </a:cubicBezTo>
                  <a:cubicBezTo>
                    <a:pt x="18513" y="13642"/>
                    <a:pt x="18507" y="12343"/>
                    <a:pt x="18507" y="10719"/>
                  </a:cubicBezTo>
                  <a:cubicBezTo>
                    <a:pt x="18507" y="8120"/>
                    <a:pt x="18533" y="6171"/>
                    <a:pt x="18593" y="4710"/>
                  </a:cubicBezTo>
                  <a:cubicBezTo>
                    <a:pt x="18652" y="3248"/>
                    <a:pt x="18725" y="2599"/>
                    <a:pt x="18818" y="2599"/>
                  </a:cubicBezTo>
                  <a:cubicBezTo>
                    <a:pt x="18851" y="2599"/>
                    <a:pt x="18878" y="2599"/>
                    <a:pt x="18911" y="2761"/>
                  </a:cubicBezTo>
                  <a:cubicBezTo>
                    <a:pt x="18937" y="2923"/>
                    <a:pt x="18970" y="3248"/>
                    <a:pt x="19003" y="3573"/>
                  </a:cubicBezTo>
                  <a:lnTo>
                    <a:pt x="19030" y="1137"/>
                  </a:lnTo>
                  <a:cubicBezTo>
                    <a:pt x="18990" y="650"/>
                    <a:pt x="18951" y="325"/>
                    <a:pt x="18911" y="162"/>
                  </a:cubicBezTo>
                  <a:cubicBezTo>
                    <a:pt x="18878" y="0"/>
                    <a:pt x="18838" y="0"/>
                    <a:pt x="18805" y="0"/>
                  </a:cubicBezTo>
                  <a:cubicBezTo>
                    <a:pt x="18745" y="0"/>
                    <a:pt x="18686" y="162"/>
                    <a:pt x="18633" y="650"/>
                  </a:cubicBezTo>
                  <a:cubicBezTo>
                    <a:pt x="18580" y="1137"/>
                    <a:pt x="18540" y="1786"/>
                    <a:pt x="18500" y="2761"/>
                  </a:cubicBezTo>
                  <a:cubicBezTo>
                    <a:pt x="18460" y="3735"/>
                    <a:pt x="18434" y="4872"/>
                    <a:pt x="18414" y="6171"/>
                  </a:cubicBezTo>
                  <a:cubicBezTo>
                    <a:pt x="18394" y="7471"/>
                    <a:pt x="18381" y="8932"/>
                    <a:pt x="18381" y="10556"/>
                  </a:cubicBezTo>
                  <a:cubicBezTo>
                    <a:pt x="18381" y="12343"/>
                    <a:pt x="18394" y="13805"/>
                    <a:pt x="18414" y="15266"/>
                  </a:cubicBezTo>
                  <a:cubicBezTo>
                    <a:pt x="18434" y="16565"/>
                    <a:pt x="18467" y="17702"/>
                    <a:pt x="18507" y="18514"/>
                  </a:cubicBezTo>
                  <a:cubicBezTo>
                    <a:pt x="18546" y="19326"/>
                    <a:pt x="18593" y="20138"/>
                    <a:pt x="18639" y="20463"/>
                  </a:cubicBezTo>
                  <a:cubicBezTo>
                    <a:pt x="18692" y="20950"/>
                    <a:pt x="18745" y="21113"/>
                    <a:pt x="18805" y="21113"/>
                  </a:cubicBezTo>
                  <a:cubicBezTo>
                    <a:pt x="18891" y="21113"/>
                    <a:pt x="18964" y="20788"/>
                    <a:pt x="19030" y="19976"/>
                  </a:cubicBezTo>
                  <a:lnTo>
                    <a:pt x="19003" y="17702"/>
                  </a:lnTo>
                  <a:cubicBezTo>
                    <a:pt x="18964" y="18514"/>
                    <a:pt x="18937" y="18677"/>
                    <a:pt x="18911" y="19001"/>
                  </a:cubicBezTo>
                  <a:close/>
                  <a:moveTo>
                    <a:pt x="21534" y="2111"/>
                  </a:moveTo>
                  <a:cubicBezTo>
                    <a:pt x="21487" y="974"/>
                    <a:pt x="21428" y="325"/>
                    <a:pt x="21342" y="325"/>
                  </a:cubicBezTo>
                  <a:cubicBezTo>
                    <a:pt x="21282" y="325"/>
                    <a:pt x="21229" y="650"/>
                    <a:pt x="21176" y="1137"/>
                  </a:cubicBezTo>
                  <a:cubicBezTo>
                    <a:pt x="21123" y="1786"/>
                    <a:pt x="21083" y="2598"/>
                    <a:pt x="21037" y="3573"/>
                  </a:cubicBezTo>
                  <a:cubicBezTo>
                    <a:pt x="21017" y="2598"/>
                    <a:pt x="20991" y="1624"/>
                    <a:pt x="20951" y="1137"/>
                  </a:cubicBezTo>
                  <a:cubicBezTo>
                    <a:pt x="20911" y="487"/>
                    <a:pt x="20865" y="162"/>
                    <a:pt x="20805" y="162"/>
                  </a:cubicBezTo>
                  <a:cubicBezTo>
                    <a:pt x="20739" y="162"/>
                    <a:pt x="20686" y="487"/>
                    <a:pt x="20646" y="974"/>
                  </a:cubicBezTo>
                  <a:cubicBezTo>
                    <a:pt x="20606" y="1462"/>
                    <a:pt x="20560" y="2274"/>
                    <a:pt x="20520" y="3248"/>
                  </a:cubicBezTo>
                  <a:lnTo>
                    <a:pt x="20500" y="487"/>
                  </a:lnTo>
                  <a:lnTo>
                    <a:pt x="20408" y="487"/>
                  </a:lnTo>
                  <a:lnTo>
                    <a:pt x="20408" y="20950"/>
                  </a:lnTo>
                  <a:lnTo>
                    <a:pt x="20534" y="20950"/>
                  </a:lnTo>
                  <a:lnTo>
                    <a:pt x="20534" y="5684"/>
                  </a:lnTo>
                  <a:cubicBezTo>
                    <a:pt x="20567" y="4710"/>
                    <a:pt x="20606" y="4060"/>
                    <a:pt x="20646" y="3573"/>
                  </a:cubicBezTo>
                  <a:cubicBezTo>
                    <a:pt x="20686" y="3086"/>
                    <a:pt x="20726" y="2761"/>
                    <a:pt x="20765" y="2761"/>
                  </a:cubicBezTo>
                  <a:cubicBezTo>
                    <a:pt x="20832" y="2761"/>
                    <a:pt x="20878" y="3248"/>
                    <a:pt x="20905" y="4060"/>
                  </a:cubicBezTo>
                  <a:cubicBezTo>
                    <a:pt x="20931" y="4872"/>
                    <a:pt x="20944" y="6009"/>
                    <a:pt x="20944" y="7633"/>
                  </a:cubicBezTo>
                  <a:lnTo>
                    <a:pt x="20944" y="21113"/>
                  </a:lnTo>
                  <a:lnTo>
                    <a:pt x="21070" y="21113"/>
                  </a:lnTo>
                  <a:lnTo>
                    <a:pt x="21070" y="6983"/>
                  </a:lnTo>
                  <a:cubicBezTo>
                    <a:pt x="21070" y="6821"/>
                    <a:pt x="21070" y="6496"/>
                    <a:pt x="21070" y="6334"/>
                  </a:cubicBezTo>
                  <a:cubicBezTo>
                    <a:pt x="21070" y="6171"/>
                    <a:pt x="21070" y="5847"/>
                    <a:pt x="21070" y="5684"/>
                  </a:cubicBezTo>
                  <a:cubicBezTo>
                    <a:pt x="21103" y="4710"/>
                    <a:pt x="21136" y="4060"/>
                    <a:pt x="21176" y="3573"/>
                  </a:cubicBezTo>
                  <a:cubicBezTo>
                    <a:pt x="21216" y="3086"/>
                    <a:pt x="21256" y="2761"/>
                    <a:pt x="21295" y="2761"/>
                  </a:cubicBezTo>
                  <a:cubicBezTo>
                    <a:pt x="21362" y="2761"/>
                    <a:pt x="21408" y="3248"/>
                    <a:pt x="21434" y="4060"/>
                  </a:cubicBezTo>
                  <a:cubicBezTo>
                    <a:pt x="21461" y="4872"/>
                    <a:pt x="21474" y="6009"/>
                    <a:pt x="21474" y="7633"/>
                  </a:cubicBezTo>
                  <a:lnTo>
                    <a:pt x="21474" y="21113"/>
                  </a:lnTo>
                  <a:lnTo>
                    <a:pt x="21600" y="21113"/>
                  </a:lnTo>
                  <a:lnTo>
                    <a:pt x="21600" y="6983"/>
                  </a:lnTo>
                  <a:cubicBezTo>
                    <a:pt x="21600" y="4872"/>
                    <a:pt x="21580" y="3248"/>
                    <a:pt x="21534" y="2111"/>
                  </a:cubicBezTo>
                  <a:close/>
                  <a:moveTo>
                    <a:pt x="17997" y="16890"/>
                  </a:moveTo>
                  <a:cubicBezTo>
                    <a:pt x="17970" y="16890"/>
                    <a:pt x="17950" y="17053"/>
                    <a:pt x="17930" y="17540"/>
                  </a:cubicBezTo>
                  <a:cubicBezTo>
                    <a:pt x="17911" y="18027"/>
                    <a:pt x="17904" y="18514"/>
                    <a:pt x="17904" y="19164"/>
                  </a:cubicBezTo>
                  <a:cubicBezTo>
                    <a:pt x="17904" y="19814"/>
                    <a:pt x="17911" y="20463"/>
                    <a:pt x="17930" y="20950"/>
                  </a:cubicBezTo>
                  <a:cubicBezTo>
                    <a:pt x="17950" y="21438"/>
                    <a:pt x="17970" y="21600"/>
                    <a:pt x="17997" y="21600"/>
                  </a:cubicBezTo>
                  <a:cubicBezTo>
                    <a:pt x="18023" y="21600"/>
                    <a:pt x="18043" y="21438"/>
                    <a:pt x="18063" y="20950"/>
                  </a:cubicBezTo>
                  <a:cubicBezTo>
                    <a:pt x="18083" y="20463"/>
                    <a:pt x="18089" y="19976"/>
                    <a:pt x="18089" y="19164"/>
                  </a:cubicBezTo>
                  <a:cubicBezTo>
                    <a:pt x="18089" y="18514"/>
                    <a:pt x="18083" y="17865"/>
                    <a:pt x="18063" y="17540"/>
                  </a:cubicBezTo>
                  <a:cubicBezTo>
                    <a:pt x="18043" y="17053"/>
                    <a:pt x="18023" y="16890"/>
                    <a:pt x="17997" y="16890"/>
                  </a:cubicBezTo>
                  <a:close/>
                  <a:moveTo>
                    <a:pt x="20017" y="6171"/>
                  </a:moveTo>
                  <a:cubicBezTo>
                    <a:pt x="20037" y="7471"/>
                    <a:pt x="20043" y="8932"/>
                    <a:pt x="20043" y="10556"/>
                  </a:cubicBezTo>
                  <a:cubicBezTo>
                    <a:pt x="20043" y="12343"/>
                    <a:pt x="20030" y="13805"/>
                    <a:pt x="20010" y="15104"/>
                  </a:cubicBezTo>
                  <a:cubicBezTo>
                    <a:pt x="19990" y="16403"/>
                    <a:pt x="19964" y="17540"/>
                    <a:pt x="19924" y="18514"/>
                  </a:cubicBezTo>
                  <a:cubicBezTo>
                    <a:pt x="19891" y="19489"/>
                    <a:pt x="19845" y="20138"/>
                    <a:pt x="19798" y="20626"/>
                  </a:cubicBezTo>
                  <a:cubicBezTo>
                    <a:pt x="19752" y="21113"/>
                    <a:pt x="19699" y="21275"/>
                    <a:pt x="19646" y="21275"/>
                  </a:cubicBezTo>
                  <a:cubicBezTo>
                    <a:pt x="19593" y="21275"/>
                    <a:pt x="19540" y="21113"/>
                    <a:pt x="19494" y="20626"/>
                  </a:cubicBezTo>
                  <a:cubicBezTo>
                    <a:pt x="19447" y="20138"/>
                    <a:pt x="19408" y="19489"/>
                    <a:pt x="19368" y="18677"/>
                  </a:cubicBezTo>
                  <a:cubicBezTo>
                    <a:pt x="19335" y="17865"/>
                    <a:pt x="19308" y="16728"/>
                    <a:pt x="19288" y="15429"/>
                  </a:cubicBezTo>
                  <a:cubicBezTo>
                    <a:pt x="19268" y="14129"/>
                    <a:pt x="19255" y="12668"/>
                    <a:pt x="19255" y="10881"/>
                  </a:cubicBezTo>
                  <a:cubicBezTo>
                    <a:pt x="19255" y="9095"/>
                    <a:pt x="19268" y="7633"/>
                    <a:pt x="19288" y="6334"/>
                  </a:cubicBezTo>
                  <a:cubicBezTo>
                    <a:pt x="19308" y="5035"/>
                    <a:pt x="19335" y="3898"/>
                    <a:pt x="19374" y="2923"/>
                  </a:cubicBezTo>
                  <a:cubicBezTo>
                    <a:pt x="19408" y="1949"/>
                    <a:pt x="19454" y="1299"/>
                    <a:pt x="19500" y="812"/>
                  </a:cubicBezTo>
                  <a:cubicBezTo>
                    <a:pt x="19547" y="325"/>
                    <a:pt x="19600" y="162"/>
                    <a:pt x="19659" y="162"/>
                  </a:cubicBezTo>
                  <a:cubicBezTo>
                    <a:pt x="19712" y="162"/>
                    <a:pt x="19765" y="325"/>
                    <a:pt x="19812" y="812"/>
                  </a:cubicBezTo>
                  <a:cubicBezTo>
                    <a:pt x="19858" y="1299"/>
                    <a:pt x="19898" y="1949"/>
                    <a:pt x="19937" y="2761"/>
                  </a:cubicBezTo>
                  <a:cubicBezTo>
                    <a:pt x="19971" y="3898"/>
                    <a:pt x="20004" y="4872"/>
                    <a:pt x="20017" y="6171"/>
                  </a:cubicBezTo>
                  <a:close/>
                  <a:moveTo>
                    <a:pt x="19918" y="10881"/>
                  </a:moveTo>
                  <a:cubicBezTo>
                    <a:pt x="19918" y="9420"/>
                    <a:pt x="19911" y="8283"/>
                    <a:pt x="19898" y="7146"/>
                  </a:cubicBezTo>
                  <a:cubicBezTo>
                    <a:pt x="19884" y="6171"/>
                    <a:pt x="19865" y="5197"/>
                    <a:pt x="19838" y="4547"/>
                  </a:cubicBezTo>
                  <a:cubicBezTo>
                    <a:pt x="19812" y="3898"/>
                    <a:pt x="19785" y="3410"/>
                    <a:pt x="19752" y="3086"/>
                  </a:cubicBezTo>
                  <a:cubicBezTo>
                    <a:pt x="19719" y="2761"/>
                    <a:pt x="19686" y="2599"/>
                    <a:pt x="19653" y="2599"/>
                  </a:cubicBezTo>
                  <a:cubicBezTo>
                    <a:pt x="19620" y="2599"/>
                    <a:pt x="19586" y="2761"/>
                    <a:pt x="19553" y="3086"/>
                  </a:cubicBezTo>
                  <a:cubicBezTo>
                    <a:pt x="19520" y="3411"/>
                    <a:pt x="19494" y="3898"/>
                    <a:pt x="19467" y="4547"/>
                  </a:cubicBezTo>
                  <a:cubicBezTo>
                    <a:pt x="19441" y="5197"/>
                    <a:pt x="19421" y="6009"/>
                    <a:pt x="19408" y="6983"/>
                  </a:cubicBezTo>
                  <a:cubicBezTo>
                    <a:pt x="19394" y="7958"/>
                    <a:pt x="19388" y="9257"/>
                    <a:pt x="19388" y="10719"/>
                  </a:cubicBezTo>
                  <a:cubicBezTo>
                    <a:pt x="19388" y="12180"/>
                    <a:pt x="19394" y="13480"/>
                    <a:pt x="19408" y="14454"/>
                  </a:cubicBezTo>
                  <a:cubicBezTo>
                    <a:pt x="19421" y="15429"/>
                    <a:pt x="19441" y="16403"/>
                    <a:pt x="19467" y="17053"/>
                  </a:cubicBezTo>
                  <a:cubicBezTo>
                    <a:pt x="19494" y="17702"/>
                    <a:pt x="19520" y="18189"/>
                    <a:pt x="19553" y="18514"/>
                  </a:cubicBezTo>
                  <a:cubicBezTo>
                    <a:pt x="19586" y="18839"/>
                    <a:pt x="19620" y="19001"/>
                    <a:pt x="19653" y="19001"/>
                  </a:cubicBezTo>
                  <a:cubicBezTo>
                    <a:pt x="19686" y="19001"/>
                    <a:pt x="19719" y="18839"/>
                    <a:pt x="19752" y="18514"/>
                  </a:cubicBezTo>
                  <a:cubicBezTo>
                    <a:pt x="19785" y="18189"/>
                    <a:pt x="19812" y="17702"/>
                    <a:pt x="19838" y="17053"/>
                  </a:cubicBezTo>
                  <a:cubicBezTo>
                    <a:pt x="19865" y="16403"/>
                    <a:pt x="19884" y="15591"/>
                    <a:pt x="19898" y="14454"/>
                  </a:cubicBezTo>
                  <a:cubicBezTo>
                    <a:pt x="19911" y="13805"/>
                    <a:pt x="19918" y="12505"/>
                    <a:pt x="19918" y="10881"/>
                  </a:cubicBezTo>
                  <a:close/>
                </a:path>
              </a:pathLst>
            </a:custGeom>
            <a:solidFill>
              <a:srgbClr val="D3D3D3"/>
            </a:solidFill>
            <a:ln w="12700">
              <a:miter lim="400000"/>
            </a:ln>
          </p:spPr>
          <p:txBody>
            <a:bodyPr lIns="38100" tIns="38100" rIns="38100" bIns="38100" anchor="ctr"/>
            <a:lstStyle/>
            <a:p>
              <a:pPr marL="0" marR="0" lvl="0" indent="0" defTabSz="9144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spTree>
    <p:extLst>
      <p:ext uri="{BB962C8B-B14F-4D97-AF65-F5344CB8AC3E}">
        <p14:creationId xmlns:p14="http://schemas.microsoft.com/office/powerpoint/2010/main" val="2530658317"/>
      </p:ext>
    </p:extLst>
  </p:cSld>
  <p:clrMap bg1="lt1" tx1="dk1" bg2="lt2" tx2="dk2" accent1="accent1" accent2="accent2" accent3="accent3" accent4="accent4" accent5="accent5" accent6="accent6" hlink="hlink" folHlink="folHlink"/>
  <p:sldLayoutIdLst>
    <p:sldLayoutId id="2147483704" r:id="rId1"/>
  </p:sldLayoutIdLst>
  <p:txStyles>
    <p:titleStyle>
      <a:lvl1pPr algn="l" defTabSz="914400" rtl="0" eaLnBrk="1" latinLnBrk="0" hangingPunct="1">
        <a:lnSpc>
          <a:spcPct val="90000"/>
        </a:lnSpc>
        <a:spcBef>
          <a:spcPct val="0"/>
        </a:spcBef>
        <a:buNone/>
        <a:defRPr lang="en-US" sz="3600" b="1" kern="1200">
          <a:solidFill>
            <a:schemeClr val="bg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002033"/>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7E942A-26CB-4FC8-A61F-ED7BAF06B75B}" type="datetimeFigureOut">
              <a:rPr lang="en-US" smtClean="0"/>
              <a:t>6/14/2024</a:t>
            </a:fld>
            <a:endParaRPr lang="en-US"/>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4056465630"/>
      </p:ext>
    </p:extLst>
  </p:cSld>
  <p:clrMap bg1="lt1" tx1="dk1" bg2="lt2" tx2="dk2" accent1="accent1" accent2="accent2" accent3="accent3" accent4="accent4" accent5="accent5" accent6="accent6" hlink="hlink" folHlink="folHlink"/>
  <p:sldLayoutIdLst>
    <p:sldLayoutId id="2147483700" r:id="rId1"/>
  </p:sldLayoutIdLst>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9E5D95-B1A7-A10B-5EB5-A26C5A0AF493}"/>
              </a:ext>
            </a:extLst>
          </p:cNvPr>
          <p:cNvSpPr>
            <a:spLocks noGrp="1"/>
          </p:cNvSpPr>
          <p:nvPr>
            <p:ph type="title"/>
          </p:nvPr>
        </p:nvSpPr>
        <p:spPr/>
        <p:txBody>
          <a:bodyPr/>
          <a:lstStyle/>
          <a:p>
            <a:r>
              <a:rPr lang="en-US" dirty="0"/>
              <a:t>2-Step Opposing Loop Process – Slide Template</a:t>
            </a:r>
          </a:p>
        </p:txBody>
      </p:sp>
      <p:sp>
        <p:nvSpPr>
          <p:cNvPr id="10" name="Freeform: Shape 9">
            <a:extLst>
              <a:ext uri="{FF2B5EF4-FFF2-40B4-BE49-F238E27FC236}">
                <a16:creationId xmlns:a16="http://schemas.microsoft.com/office/drawing/2014/main" id="{8E5BF1A3-B6AE-B734-4818-279F0EBAE6D7}"/>
              </a:ext>
            </a:extLst>
          </p:cNvPr>
          <p:cNvSpPr/>
          <p:nvPr/>
        </p:nvSpPr>
        <p:spPr>
          <a:xfrm>
            <a:off x="1260239" y="2751775"/>
            <a:ext cx="9664283" cy="1380403"/>
          </a:xfrm>
          <a:custGeom>
            <a:avLst/>
            <a:gdLst>
              <a:gd name="connsiteX0" fmla="*/ 243097 w 9664283"/>
              <a:gd name="connsiteY0" fmla="*/ 845587 h 1380403"/>
              <a:gd name="connsiteX1" fmla="*/ 243097 w 9664283"/>
              <a:gd name="connsiteY1" fmla="*/ 921477 h 1380403"/>
              <a:gd name="connsiteX2" fmla="*/ 311781 w 9664283"/>
              <a:gd name="connsiteY2" fmla="*/ 990133 h 1380403"/>
              <a:gd name="connsiteX3" fmla="*/ 3438623 w 9664283"/>
              <a:gd name="connsiteY3" fmla="*/ 990133 h 1380403"/>
              <a:gd name="connsiteX4" fmla="*/ 3438623 w 9664283"/>
              <a:gd name="connsiteY4" fmla="*/ 993743 h 1380403"/>
              <a:gd name="connsiteX5" fmla="*/ 3514533 w 9664283"/>
              <a:gd name="connsiteY5" fmla="*/ 1235857 h 1380403"/>
              <a:gd name="connsiteX6" fmla="*/ 311781 w 9664283"/>
              <a:gd name="connsiteY6" fmla="*/ 1235857 h 1380403"/>
              <a:gd name="connsiteX7" fmla="*/ 243097 w 9664283"/>
              <a:gd name="connsiteY7" fmla="*/ 1304514 h 1380403"/>
              <a:gd name="connsiteX8" fmla="*/ 243097 w 9664283"/>
              <a:gd name="connsiteY8" fmla="*/ 1380403 h 1380403"/>
              <a:gd name="connsiteX9" fmla="*/ 18976 w 9664283"/>
              <a:gd name="connsiteY9" fmla="*/ 1156358 h 1380403"/>
              <a:gd name="connsiteX10" fmla="*/ 18976 w 9664283"/>
              <a:gd name="connsiteY10" fmla="*/ 1069633 h 1380403"/>
              <a:gd name="connsiteX11" fmla="*/ 9428420 w 9664283"/>
              <a:gd name="connsiteY11" fmla="*/ 0 h 1380403"/>
              <a:gd name="connsiteX12" fmla="*/ 9652534 w 9664283"/>
              <a:gd name="connsiteY12" fmla="*/ 224046 h 1380403"/>
              <a:gd name="connsiteX13" fmla="*/ 9645308 w 9664283"/>
              <a:gd name="connsiteY13" fmla="*/ 220429 h 1380403"/>
              <a:gd name="connsiteX14" fmla="*/ 9645308 w 9664283"/>
              <a:gd name="connsiteY14" fmla="*/ 307161 h 1380403"/>
              <a:gd name="connsiteX15" fmla="*/ 9421187 w 9664283"/>
              <a:gd name="connsiteY15" fmla="*/ 531200 h 1380403"/>
              <a:gd name="connsiteX16" fmla="*/ 9421187 w 9664283"/>
              <a:gd name="connsiteY16" fmla="*/ 455317 h 1380403"/>
              <a:gd name="connsiteX17" fmla="*/ 9352503 w 9664283"/>
              <a:gd name="connsiteY17" fmla="*/ 386660 h 1380403"/>
              <a:gd name="connsiteX18" fmla="*/ 5971632 w 9664283"/>
              <a:gd name="connsiteY18" fmla="*/ 386660 h 1380403"/>
              <a:gd name="connsiteX19" fmla="*/ 5971632 w 9664283"/>
              <a:gd name="connsiteY19" fmla="*/ 386661 h 1380403"/>
              <a:gd name="connsiteX20" fmla="*/ 5640059 w 9664283"/>
              <a:gd name="connsiteY20" fmla="*/ 386661 h 1380403"/>
              <a:gd name="connsiteX21" fmla="*/ 5405096 w 9664283"/>
              <a:gd name="connsiteY21" fmla="*/ 520365 h 1380403"/>
              <a:gd name="connsiteX22" fmla="*/ 5387021 w 9664283"/>
              <a:gd name="connsiteY22" fmla="*/ 560112 h 1380403"/>
              <a:gd name="connsiteX23" fmla="*/ 5368946 w 9664283"/>
              <a:gd name="connsiteY23" fmla="*/ 628768 h 1380403"/>
              <a:gd name="connsiteX24" fmla="*/ 5368946 w 9664283"/>
              <a:gd name="connsiteY24" fmla="*/ 645060 h 1380403"/>
              <a:gd name="connsiteX25" fmla="*/ 5372415 w 9664283"/>
              <a:gd name="connsiteY25" fmla="*/ 679472 h 1380403"/>
              <a:gd name="connsiteX26" fmla="*/ 4837491 w 9664283"/>
              <a:gd name="connsiteY26" fmla="*/ 1214396 h 1380403"/>
              <a:gd name="connsiteX27" fmla="*/ 4302567 w 9664283"/>
              <a:gd name="connsiteY27" fmla="*/ 679472 h 1380403"/>
              <a:gd name="connsiteX28" fmla="*/ 4837491 w 9664283"/>
              <a:gd name="connsiteY28" fmla="*/ 144548 h 1380403"/>
              <a:gd name="connsiteX29" fmla="*/ 4842755 w 9664283"/>
              <a:gd name="connsiteY29" fmla="*/ 145079 h 1380403"/>
              <a:gd name="connsiteX30" fmla="*/ 4848410 w 9664283"/>
              <a:gd name="connsiteY30" fmla="*/ 144548 h 1380403"/>
              <a:gd name="connsiteX31" fmla="*/ 5539230 w 9664283"/>
              <a:gd name="connsiteY31" fmla="*/ 144548 h 1380403"/>
              <a:gd name="connsiteX32" fmla="*/ 5539230 w 9664283"/>
              <a:gd name="connsiteY32" fmla="*/ 144547 h 1380403"/>
              <a:gd name="connsiteX33" fmla="*/ 9359736 w 9664283"/>
              <a:gd name="connsiteY33" fmla="*/ 144547 h 1380403"/>
              <a:gd name="connsiteX34" fmla="*/ 9428420 w 9664283"/>
              <a:gd name="connsiteY34" fmla="*/ 75883 h 13804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9664283" h="1380403">
                <a:moveTo>
                  <a:pt x="243097" y="845587"/>
                </a:moveTo>
                <a:lnTo>
                  <a:pt x="243097" y="921477"/>
                </a:lnTo>
                <a:cubicBezTo>
                  <a:pt x="243097" y="961223"/>
                  <a:pt x="275630" y="990133"/>
                  <a:pt x="311781" y="990133"/>
                </a:cubicBezTo>
                <a:lnTo>
                  <a:pt x="3438623" y="990133"/>
                </a:lnTo>
                <a:lnTo>
                  <a:pt x="3438623" y="993743"/>
                </a:lnTo>
                <a:cubicBezTo>
                  <a:pt x="3456698" y="1076858"/>
                  <a:pt x="3481999" y="1156358"/>
                  <a:pt x="3514533" y="1235857"/>
                </a:cubicBezTo>
                <a:lnTo>
                  <a:pt x="311781" y="1235857"/>
                </a:lnTo>
                <a:cubicBezTo>
                  <a:pt x="272014" y="1235857"/>
                  <a:pt x="243097" y="1268384"/>
                  <a:pt x="243097" y="1304514"/>
                </a:cubicBezTo>
                <a:lnTo>
                  <a:pt x="243097" y="1380403"/>
                </a:lnTo>
                <a:lnTo>
                  <a:pt x="18976" y="1156358"/>
                </a:lnTo>
                <a:cubicBezTo>
                  <a:pt x="-6326" y="1131063"/>
                  <a:pt x="-6326" y="1094927"/>
                  <a:pt x="18976" y="1069633"/>
                </a:cubicBezTo>
                <a:close/>
                <a:moveTo>
                  <a:pt x="9428420" y="0"/>
                </a:moveTo>
                <a:lnTo>
                  <a:pt x="9652534" y="224046"/>
                </a:lnTo>
                <a:lnTo>
                  <a:pt x="9645308" y="220429"/>
                </a:lnTo>
                <a:cubicBezTo>
                  <a:pt x="9670609" y="245724"/>
                  <a:pt x="9670609" y="281860"/>
                  <a:pt x="9645308" y="307161"/>
                </a:cubicBezTo>
                <a:lnTo>
                  <a:pt x="9421187" y="531200"/>
                </a:lnTo>
                <a:lnTo>
                  <a:pt x="9421187" y="455317"/>
                </a:lnTo>
                <a:cubicBezTo>
                  <a:pt x="9421187" y="419181"/>
                  <a:pt x="9392270" y="386660"/>
                  <a:pt x="9352503" y="386660"/>
                </a:cubicBezTo>
                <a:lnTo>
                  <a:pt x="5971632" y="386660"/>
                </a:lnTo>
                <a:lnTo>
                  <a:pt x="5971632" y="386661"/>
                </a:lnTo>
                <a:lnTo>
                  <a:pt x="5640059" y="386661"/>
                </a:lnTo>
                <a:cubicBezTo>
                  <a:pt x="5538848" y="386661"/>
                  <a:pt x="5452088" y="440859"/>
                  <a:pt x="5405096" y="520365"/>
                </a:cubicBezTo>
                <a:cubicBezTo>
                  <a:pt x="5397870" y="534817"/>
                  <a:pt x="5394253" y="545660"/>
                  <a:pt x="5387021" y="560112"/>
                </a:cubicBezTo>
                <a:cubicBezTo>
                  <a:pt x="5379795" y="581796"/>
                  <a:pt x="5368946" y="603474"/>
                  <a:pt x="5368946" y="628768"/>
                </a:cubicBezTo>
                <a:lnTo>
                  <a:pt x="5368946" y="645060"/>
                </a:lnTo>
                <a:lnTo>
                  <a:pt x="5372415" y="679472"/>
                </a:lnTo>
                <a:cubicBezTo>
                  <a:pt x="5372415" y="974902"/>
                  <a:pt x="5132921" y="1214396"/>
                  <a:pt x="4837491" y="1214396"/>
                </a:cubicBezTo>
                <a:cubicBezTo>
                  <a:pt x="4542061" y="1214396"/>
                  <a:pt x="4302567" y="974902"/>
                  <a:pt x="4302567" y="679472"/>
                </a:cubicBezTo>
                <a:cubicBezTo>
                  <a:pt x="4302567" y="384042"/>
                  <a:pt x="4542061" y="144548"/>
                  <a:pt x="4837491" y="144548"/>
                </a:cubicBezTo>
                <a:lnTo>
                  <a:pt x="4842755" y="145079"/>
                </a:lnTo>
                <a:lnTo>
                  <a:pt x="4848410" y="144548"/>
                </a:lnTo>
                <a:lnTo>
                  <a:pt x="5539230" y="144548"/>
                </a:lnTo>
                <a:lnTo>
                  <a:pt x="5539230" y="144547"/>
                </a:lnTo>
                <a:lnTo>
                  <a:pt x="9359736" y="144547"/>
                </a:lnTo>
                <a:cubicBezTo>
                  <a:pt x="9395880" y="144547"/>
                  <a:pt x="9428420" y="115636"/>
                  <a:pt x="9428420" y="75883"/>
                </a:cubicBezTo>
                <a:close/>
              </a:path>
            </a:pathLst>
          </a:custGeom>
          <a:solidFill>
            <a:srgbClr val="805AAB"/>
          </a:solidFill>
          <a:ln w="0" cap="flat">
            <a:noFill/>
            <a:prstDash val="solid"/>
            <a:miter/>
          </a:ln>
        </p:spPr>
        <p:txBody>
          <a:bodyPr wrap="square" rtlCol="0" anchor="ctr">
            <a:noAutofit/>
          </a:bodyPr>
          <a:lstStyle/>
          <a:p>
            <a:endParaRPr lang="en-US" dirty="0"/>
          </a:p>
        </p:txBody>
      </p:sp>
      <p:sp>
        <p:nvSpPr>
          <p:cNvPr id="3" name="TextBox 2">
            <a:extLst>
              <a:ext uri="{FF2B5EF4-FFF2-40B4-BE49-F238E27FC236}">
                <a16:creationId xmlns:a16="http://schemas.microsoft.com/office/drawing/2014/main" id="{1D8935E2-F2A0-F9AC-8EF8-46B02BB7C322}"/>
              </a:ext>
            </a:extLst>
          </p:cNvPr>
          <p:cNvSpPr txBox="1"/>
          <p:nvPr/>
        </p:nvSpPr>
        <p:spPr>
          <a:xfrm>
            <a:off x="1637272" y="3309244"/>
            <a:ext cx="1507624" cy="400110"/>
          </a:xfrm>
          <a:prstGeom prst="rect">
            <a:avLst/>
          </a:prstGeom>
          <a:noFill/>
        </p:spPr>
        <p:txBody>
          <a:bodyPr wrap="square" lIns="0" rIns="0" rtlCol="0" anchor="b">
            <a:spAutoFit/>
          </a:bodyPr>
          <a:lstStyle/>
          <a:p>
            <a:r>
              <a:rPr lang="en-US" sz="2000" b="1" noProof="1">
                <a:solidFill>
                  <a:srgbClr val="805AAB"/>
                </a:solidFill>
              </a:rPr>
              <a:t>Lorem Ipsum</a:t>
            </a:r>
          </a:p>
        </p:txBody>
      </p:sp>
      <p:sp>
        <p:nvSpPr>
          <p:cNvPr id="4" name="TextBox 3">
            <a:extLst>
              <a:ext uri="{FF2B5EF4-FFF2-40B4-BE49-F238E27FC236}">
                <a16:creationId xmlns:a16="http://schemas.microsoft.com/office/drawing/2014/main" id="{03787549-FB11-B005-472A-513BCF39B149}"/>
              </a:ext>
            </a:extLst>
          </p:cNvPr>
          <p:cNvSpPr txBox="1"/>
          <p:nvPr/>
        </p:nvSpPr>
        <p:spPr>
          <a:xfrm>
            <a:off x="1637272" y="4840989"/>
            <a:ext cx="1507624" cy="400110"/>
          </a:xfrm>
          <a:prstGeom prst="rect">
            <a:avLst/>
          </a:prstGeom>
          <a:noFill/>
        </p:spPr>
        <p:txBody>
          <a:bodyPr wrap="square" lIns="0" rIns="0" rtlCol="0" anchor="b">
            <a:spAutoFit/>
          </a:bodyPr>
          <a:lstStyle/>
          <a:p>
            <a:r>
              <a:rPr lang="en-US" sz="2000" b="1" noProof="1">
                <a:solidFill>
                  <a:schemeClr val="accent2">
                    <a:lumMod val="75000"/>
                  </a:schemeClr>
                </a:solidFill>
              </a:rPr>
              <a:t>Lorem Ipsum</a:t>
            </a:r>
          </a:p>
        </p:txBody>
      </p:sp>
      <p:sp>
        <p:nvSpPr>
          <p:cNvPr id="5" name="TextBox 4">
            <a:extLst>
              <a:ext uri="{FF2B5EF4-FFF2-40B4-BE49-F238E27FC236}">
                <a16:creationId xmlns:a16="http://schemas.microsoft.com/office/drawing/2014/main" id="{172CA72E-9E74-609A-3425-9FCA3B835846}"/>
              </a:ext>
            </a:extLst>
          </p:cNvPr>
          <p:cNvSpPr txBox="1"/>
          <p:nvPr/>
        </p:nvSpPr>
        <p:spPr>
          <a:xfrm>
            <a:off x="9076760" y="1609517"/>
            <a:ext cx="1507624" cy="400110"/>
          </a:xfrm>
          <a:prstGeom prst="rect">
            <a:avLst/>
          </a:prstGeom>
          <a:noFill/>
        </p:spPr>
        <p:txBody>
          <a:bodyPr wrap="square" lIns="0" rIns="0" rtlCol="0" anchor="b">
            <a:spAutoFit/>
          </a:bodyPr>
          <a:lstStyle/>
          <a:p>
            <a:pPr algn="r"/>
            <a:r>
              <a:rPr lang="en-US" sz="2000" b="1" noProof="1">
                <a:solidFill>
                  <a:schemeClr val="accent2">
                    <a:lumMod val="75000"/>
                  </a:schemeClr>
                </a:solidFill>
              </a:rPr>
              <a:t>Lorem Ipsum</a:t>
            </a:r>
          </a:p>
        </p:txBody>
      </p:sp>
      <p:sp>
        <p:nvSpPr>
          <p:cNvPr id="6" name="TextBox 5">
            <a:extLst>
              <a:ext uri="{FF2B5EF4-FFF2-40B4-BE49-F238E27FC236}">
                <a16:creationId xmlns:a16="http://schemas.microsoft.com/office/drawing/2014/main" id="{1D82F6E8-7E4F-149C-A884-672E2190FF0C}"/>
              </a:ext>
            </a:extLst>
          </p:cNvPr>
          <p:cNvSpPr txBox="1"/>
          <p:nvPr/>
        </p:nvSpPr>
        <p:spPr>
          <a:xfrm>
            <a:off x="9076760" y="3167202"/>
            <a:ext cx="1507624" cy="400110"/>
          </a:xfrm>
          <a:prstGeom prst="rect">
            <a:avLst/>
          </a:prstGeom>
          <a:noFill/>
        </p:spPr>
        <p:txBody>
          <a:bodyPr wrap="square" lIns="0" rIns="0" rtlCol="0" anchor="b">
            <a:spAutoFit/>
          </a:bodyPr>
          <a:lstStyle/>
          <a:p>
            <a:pPr algn="r"/>
            <a:r>
              <a:rPr lang="en-US" sz="2000" b="1" noProof="1">
                <a:solidFill>
                  <a:srgbClr val="805AAB"/>
                </a:solidFill>
              </a:rPr>
              <a:t>Lorem Ipsum</a:t>
            </a:r>
          </a:p>
        </p:txBody>
      </p:sp>
      <p:sp>
        <p:nvSpPr>
          <p:cNvPr id="12" name="Freeform: Shape 11">
            <a:extLst>
              <a:ext uri="{FF2B5EF4-FFF2-40B4-BE49-F238E27FC236}">
                <a16:creationId xmlns:a16="http://schemas.microsoft.com/office/drawing/2014/main" id="{ECA04180-9A24-702A-047C-1A2CE9406A72}"/>
              </a:ext>
            </a:extLst>
          </p:cNvPr>
          <p:cNvSpPr/>
          <p:nvPr/>
        </p:nvSpPr>
        <p:spPr>
          <a:xfrm>
            <a:off x="1253013" y="1911280"/>
            <a:ext cx="9685975" cy="3035441"/>
          </a:xfrm>
          <a:custGeom>
            <a:avLst/>
            <a:gdLst>
              <a:gd name="connsiteX0" fmla="*/ 3706806 w 9685975"/>
              <a:gd name="connsiteY0" fmla="*/ 2394508 h 3035441"/>
              <a:gd name="connsiteX1" fmla="*/ 3735404 w 9685975"/>
              <a:gd name="connsiteY1" fmla="*/ 2432753 h 3035441"/>
              <a:gd name="connsiteX2" fmla="*/ 4413934 w 9685975"/>
              <a:gd name="connsiteY2" fmla="*/ 2889059 h 3035441"/>
              <a:gd name="connsiteX3" fmla="*/ 4421076 w 9685975"/>
              <a:gd name="connsiteY3" fmla="*/ 2890895 h 3035441"/>
              <a:gd name="connsiteX4" fmla="*/ 311774 w 9685975"/>
              <a:gd name="connsiteY4" fmla="*/ 2890895 h 3035441"/>
              <a:gd name="connsiteX5" fmla="*/ 243097 w 9685975"/>
              <a:gd name="connsiteY5" fmla="*/ 2959558 h 3035441"/>
              <a:gd name="connsiteX6" fmla="*/ 243097 w 9685975"/>
              <a:gd name="connsiteY6" fmla="*/ 3035441 h 3035441"/>
              <a:gd name="connsiteX7" fmla="*/ 18976 w 9685975"/>
              <a:gd name="connsiteY7" fmla="*/ 2811396 h 3035441"/>
              <a:gd name="connsiteX8" fmla="*/ 18976 w 9685975"/>
              <a:gd name="connsiteY8" fmla="*/ 2724670 h 3035441"/>
              <a:gd name="connsiteX9" fmla="*/ 243097 w 9685975"/>
              <a:gd name="connsiteY9" fmla="*/ 2500625 h 3035441"/>
              <a:gd name="connsiteX10" fmla="*/ 243097 w 9685975"/>
              <a:gd name="connsiteY10" fmla="*/ 2576514 h 3035441"/>
              <a:gd name="connsiteX11" fmla="*/ 311774 w 9685975"/>
              <a:gd name="connsiteY11" fmla="*/ 2645171 h 3035441"/>
              <a:gd name="connsiteX12" fmla="*/ 3435000 w 9685975"/>
              <a:gd name="connsiteY12" fmla="*/ 2645171 h 3035441"/>
              <a:gd name="connsiteX13" fmla="*/ 3687646 w 9685975"/>
              <a:gd name="connsiteY13" fmla="*/ 2480526 h 3035441"/>
              <a:gd name="connsiteX14" fmla="*/ 9439257 w 9685975"/>
              <a:gd name="connsiteY14" fmla="*/ 0 h 3035441"/>
              <a:gd name="connsiteX15" fmla="*/ 9663385 w 9685975"/>
              <a:gd name="connsiteY15" fmla="*/ 224046 h 3035441"/>
              <a:gd name="connsiteX16" fmla="*/ 9666994 w 9685975"/>
              <a:gd name="connsiteY16" fmla="*/ 224046 h 3035441"/>
              <a:gd name="connsiteX17" fmla="*/ 9666994 w 9685975"/>
              <a:gd name="connsiteY17" fmla="*/ 310771 h 3035441"/>
              <a:gd name="connsiteX18" fmla="*/ 9442874 w 9685975"/>
              <a:gd name="connsiteY18" fmla="*/ 534817 h 3035441"/>
              <a:gd name="connsiteX19" fmla="*/ 9442874 w 9685975"/>
              <a:gd name="connsiteY19" fmla="*/ 458934 h 3035441"/>
              <a:gd name="connsiteX20" fmla="*/ 9374196 w 9685975"/>
              <a:gd name="connsiteY20" fmla="*/ 390270 h 3035441"/>
              <a:gd name="connsiteX21" fmla="*/ 6250970 w 9685975"/>
              <a:gd name="connsiteY21" fmla="*/ 390270 h 3035441"/>
              <a:gd name="connsiteX22" fmla="*/ 5976240 w 9685975"/>
              <a:gd name="connsiteY22" fmla="*/ 654069 h 3035441"/>
              <a:gd name="connsiteX23" fmla="*/ 5976240 w 9685975"/>
              <a:gd name="connsiteY23" fmla="*/ 704657 h 3035441"/>
              <a:gd name="connsiteX24" fmla="*/ 6016007 w 9685975"/>
              <a:gd name="connsiteY24" fmla="*/ 813067 h 3035441"/>
              <a:gd name="connsiteX25" fmla="*/ 6070226 w 9685975"/>
              <a:gd name="connsiteY25" fmla="*/ 914244 h 3035441"/>
              <a:gd name="connsiteX26" fmla="*/ 6070226 w 9685975"/>
              <a:gd name="connsiteY26" fmla="*/ 921477 h 3035441"/>
              <a:gd name="connsiteX27" fmla="*/ 4852020 w 9685975"/>
              <a:gd name="connsiteY27" fmla="*/ 921477 h 3035441"/>
              <a:gd name="connsiteX28" fmla="*/ 4847358 w 9685975"/>
              <a:gd name="connsiteY28" fmla="*/ 921918 h 3035441"/>
              <a:gd name="connsiteX29" fmla="*/ 4842986 w 9685975"/>
              <a:gd name="connsiteY29" fmla="*/ 921477 h 3035441"/>
              <a:gd name="connsiteX30" fmla="*/ 4248626 w 9685975"/>
              <a:gd name="connsiteY30" fmla="*/ 1515837 h 3035441"/>
              <a:gd name="connsiteX31" fmla="*/ 4842986 w 9685975"/>
              <a:gd name="connsiteY31" fmla="*/ 2110197 h 3035441"/>
              <a:gd name="connsiteX32" fmla="*/ 5437346 w 9685975"/>
              <a:gd name="connsiteY32" fmla="*/ 1515837 h 3035441"/>
              <a:gd name="connsiteX33" fmla="*/ 5434014 w 9685975"/>
              <a:gd name="connsiteY33" fmla="*/ 1482785 h 3035441"/>
              <a:gd name="connsiteX34" fmla="*/ 5434014 w 9685975"/>
              <a:gd name="connsiteY34" fmla="*/ 1463519 h 3035441"/>
              <a:gd name="connsiteX35" fmla="*/ 5495465 w 9685975"/>
              <a:gd name="connsiteY35" fmla="*/ 1344267 h 3035441"/>
              <a:gd name="connsiteX36" fmla="*/ 5647285 w 9685975"/>
              <a:gd name="connsiteY36" fmla="*/ 1279220 h 3035441"/>
              <a:gd name="connsiteX37" fmla="*/ 6182286 w 9685975"/>
              <a:gd name="connsiteY37" fmla="*/ 1279220 h 3035441"/>
              <a:gd name="connsiteX38" fmla="*/ 6200361 w 9685975"/>
              <a:gd name="connsiteY38" fmla="*/ 1589990 h 3035441"/>
              <a:gd name="connsiteX39" fmla="*/ 4946012 w 9685975"/>
              <a:gd name="connsiteY39" fmla="*/ 2876443 h 3035441"/>
              <a:gd name="connsiteX40" fmla="*/ 4837568 w 9685975"/>
              <a:gd name="connsiteY40" fmla="*/ 2880059 h 3035441"/>
              <a:gd name="connsiteX41" fmla="*/ 3619362 w 9685975"/>
              <a:gd name="connsiteY41" fmla="*/ 2128423 h 3035441"/>
              <a:gd name="connsiteX42" fmla="*/ 3619362 w 9685975"/>
              <a:gd name="connsiteY42" fmla="*/ 2121197 h 3035441"/>
              <a:gd name="connsiteX43" fmla="*/ 3604903 w 9685975"/>
              <a:gd name="connsiteY43" fmla="*/ 2092287 h 3035441"/>
              <a:gd name="connsiteX44" fmla="*/ 3590445 w 9685975"/>
              <a:gd name="connsiteY44" fmla="*/ 2063376 h 3035441"/>
              <a:gd name="connsiteX45" fmla="*/ 3510918 w 9685975"/>
              <a:gd name="connsiteY45" fmla="*/ 1821269 h 3035441"/>
              <a:gd name="connsiteX46" fmla="*/ 3503685 w 9685975"/>
              <a:gd name="connsiteY46" fmla="*/ 1792358 h 3035441"/>
              <a:gd name="connsiteX47" fmla="*/ 3496452 w 9685975"/>
              <a:gd name="connsiteY47" fmla="*/ 1763448 h 3035441"/>
              <a:gd name="connsiteX48" fmla="*/ 3474768 w 9685975"/>
              <a:gd name="connsiteY48" fmla="*/ 1517724 h 3035441"/>
              <a:gd name="connsiteX49" fmla="*/ 4862869 w 9685975"/>
              <a:gd name="connsiteY49" fmla="*/ 144547 h 3035441"/>
              <a:gd name="connsiteX50" fmla="*/ 9370580 w 9685975"/>
              <a:gd name="connsiteY50" fmla="*/ 144547 h 3035441"/>
              <a:gd name="connsiteX51" fmla="*/ 9439257 w 9685975"/>
              <a:gd name="connsiteY51" fmla="*/ 75890 h 3035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9685975" h="3035441">
                <a:moveTo>
                  <a:pt x="3706806" y="2394508"/>
                </a:moveTo>
                <a:lnTo>
                  <a:pt x="3735404" y="2432753"/>
                </a:lnTo>
                <a:cubicBezTo>
                  <a:pt x="3910340" y="2644725"/>
                  <a:pt x="4145146" y="2805457"/>
                  <a:pt x="4413934" y="2889059"/>
                </a:cubicBezTo>
                <a:lnTo>
                  <a:pt x="4421076" y="2890895"/>
                </a:lnTo>
                <a:lnTo>
                  <a:pt x="311774" y="2890895"/>
                </a:lnTo>
                <a:cubicBezTo>
                  <a:pt x="272014" y="2890895"/>
                  <a:pt x="243097" y="2923422"/>
                  <a:pt x="243097" y="2959558"/>
                </a:cubicBezTo>
                <a:lnTo>
                  <a:pt x="243097" y="3035441"/>
                </a:lnTo>
                <a:lnTo>
                  <a:pt x="18976" y="2811396"/>
                </a:lnTo>
                <a:cubicBezTo>
                  <a:pt x="-6325" y="2786101"/>
                  <a:pt x="-6325" y="2749965"/>
                  <a:pt x="18976" y="2724670"/>
                </a:cubicBezTo>
                <a:lnTo>
                  <a:pt x="243097" y="2500625"/>
                </a:lnTo>
                <a:lnTo>
                  <a:pt x="243097" y="2576514"/>
                </a:lnTo>
                <a:cubicBezTo>
                  <a:pt x="243097" y="2616261"/>
                  <a:pt x="275630" y="2645171"/>
                  <a:pt x="311774" y="2645171"/>
                </a:cubicBezTo>
                <a:lnTo>
                  <a:pt x="3435000" y="2645171"/>
                </a:lnTo>
                <a:cubicBezTo>
                  <a:pt x="3554295" y="2645171"/>
                  <a:pt x="3647149" y="2574027"/>
                  <a:pt x="3687646" y="2480526"/>
                </a:cubicBezTo>
                <a:close/>
                <a:moveTo>
                  <a:pt x="9439257" y="0"/>
                </a:moveTo>
                <a:lnTo>
                  <a:pt x="9663385" y="224046"/>
                </a:lnTo>
                <a:lnTo>
                  <a:pt x="9666994" y="224046"/>
                </a:lnTo>
                <a:cubicBezTo>
                  <a:pt x="9692302" y="249340"/>
                  <a:pt x="9692302" y="285477"/>
                  <a:pt x="9666994" y="310771"/>
                </a:cubicBezTo>
                <a:lnTo>
                  <a:pt x="9442874" y="534817"/>
                </a:lnTo>
                <a:lnTo>
                  <a:pt x="9442874" y="458934"/>
                </a:lnTo>
                <a:cubicBezTo>
                  <a:pt x="9442874" y="422797"/>
                  <a:pt x="9413956" y="390270"/>
                  <a:pt x="9374196" y="390270"/>
                </a:cubicBezTo>
                <a:lnTo>
                  <a:pt x="6250970" y="390270"/>
                </a:lnTo>
                <a:cubicBezTo>
                  <a:pt x="6095527" y="390270"/>
                  <a:pt x="5983473" y="513132"/>
                  <a:pt x="5976240" y="654069"/>
                </a:cubicBezTo>
                <a:cubicBezTo>
                  <a:pt x="5976240" y="668521"/>
                  <a:pt x="5976240" y="686589"/>
                  <a:pt x="5976240" y="704657"/>
                </a:cubicBezTo>
                <a:cubicBezTo>
                  <a:pt x="5983473" y="740794"/>
                  <a:pt x="5994316" y="776930"/>
                  <a:pt x="6016007" y="813067"/>
                </a:cubicBezTo>
                <a:cubicBezTo>
                  <a:pt x="6034075" y="845587"/>
                  <a:pt x="6052151" y="878107"/>
                  <a:pt x="6070226" y="914244"/>
                </a:cubicBezTo>
                <a:cubicBezTo>
                  <a:pt x="6070226" y="917860"/>
                  <a:pt x="6070226" y="921477"/>
                  <a:pt x="6070226" y="921477"/>
                </a:cubicBezTo>
                <a:lnTo>
                  <a:pt x="4852020" y="921477"/>
                </a:lnTo>
                <a:lnTo>
                  <a:pt x="4847358" y="921918"/>
                </a:lnTo>
                <a:lnTo>
                  <a:pt x="4842986" y="921477"/>
                </a:lnTo>
                <a:cubicBezTo>
                  <a:pt x="4514730" y="921477"/>
                  <a:pt x="4248626" y="1187581"/>
                  <a:pt x="4248626" y="1515837"/>
                </a:cubicBezTo>
                <a:cubicBezTo>
                  <a:pt x="4248626" y="1844093"/>
                  <a:pt x="4514730" y="2110197"/>
                  <a:pt x="4842986" y="2110197"/>
                </a:cubicBezTo>
                <a:cubicBezTo>
                  <a:pt x="5171242" y="2110197"/>
                  <a:pt x="5437346" y="1844093"/>
                  <a:pt x="5437346" y="1515837"/>
                </a:cubicBezTo>
                <a:lnTo>
                  <a:pt x="5434014" y="1482785"/>
                </a:lnTo>
                <a:lnTo>
                  <a:pt x="5434014" y="1463519"/>
                </a:lnTo>
                <a:cubicBezTo>
                  <a:pt x="5441246" y="1420157"/>
                  <a:pt x="5462931" y="1376787"/>
                  <a:pt x="5495465" y="1344267"/>
                </a:cubicBezTo>
                <a:cubicBezTo>
                  <a:pt x="5535232" y="1300904"/>
                  <a:pt x="5589450" y="1279220"/>
                  <a:pt x="5647285" y="1279220"/>
                </a:cubicBezTo>
                <a:lnTo>
                  <a:pt x="6182286" y="1279220"/>
                </a:lnTo>
                <a:cubicBezTo>
                  <a:pt x="6200361" y="1380404"/>
                  <a:pt x="6207587" y="1481587"/>
                  <a:pt x="6200361" y="1589990"/>
                </a:cubicBezTo>
                <a:cubicBezTo>
                  <a:pt x="6164211" y="2269353"/>
                  <a:pt x="5621984" y="2822238"/>
                  <a:pt x="4946012" y="2876443"/>
                </a:cubicBezTo>
                <a:cubicBezTo>
                  <a:pt x="4909862" y="2880059"/>
                  <a:pt x="5368946" y="2880059"/>
                  <a:pt x="4837568" y="2880059"/>
                </a:cubicBezTo>
                <a:cubicBezTo>
                  <a:pt x="4306183" y="2880059"/>
                  <a:pt x="3843483" y="2572898"/>
                  <a:pt x="3619362" y="2128423"/>
                </a:cubicBezTo>
                <a:cubicBezTo>
                  <a:pt x="3619362" y="2124814"/>
                  <a:pt x="3619362" y="2121197"/>
                  <a:pt x="3619362" y="2121197"/>
                </a:cubicBezTo>
                <a:cubicBezTo>
                  <a:pt x="3615746" y="2113971"/>
                  <a:pt x="3608520" y="2103129"/>
                  <a:pt x="3604903" y="2092287"/>
                </a:cubicBezTo>
                <a:cubicBezTo>
                  <a:pt x="3597670" y="2085061"/>
                  <a:pt x="3594061" y="2074218"/>
                  <a:pt x="3590445" y="2063376"/>
                </a:cubicBezTo>
                <a:cubicBezTo>
                  <a:pt x="3557911" y="1983877"/>
                  <a:pt x="3528986" y="1904378"/>
                  <a:pt x="3510918" y="1821269"/>
                </a:cubicBezTo>
                <a:cubicBezTo>
                  <a:pt x="3507302" y="1814036"/>
                  <a:pt x="3503685" y="1803201"/>
                  <a:pt x="3503685" y="1792358"/>
                </a:cubicBezTo>
                <a:cubicBezTo>
                  <a:pt x="3496452" y="1785132"/>
                  <a:pt x="3496452" y="1774290"/>
                  <a:pt x="3496452" y="1763448"/>
                </a:cubicBezTo>
                <a:cubicBezTo>
                  <a:pt x="3482000" y="1683948"/>
                  <a:pt x="3474768" y="1600833"/>
                  <a:pt x="3474768" y="1517724"/>
                </a:cubicBezTo>
                <a:cubicBezTo>
                  <a:pt x="3471151" y="762472"/>
                  <a:pt x="4107364" y="144547"/>
                  <a:pt x="4862869" y="144547"/>
                </a:cubicBezTo>
                <a:lnTo>
                  <a:pt x="9370580" y="144547"/>
                </a:lnTo>
                <a:cubicBezTo>
                  <a:pt x="9406723" y="144547"/>
                  <a:pt x="9439257" y="115636"/>
                  <a:pt x="9439257" y="75890"/>
                </a:cubicBezTo>
                <a:close/>
              </a:path>
            </a:pathLst>
          </a:cu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TextBox 8">
            <a:extLst>
              <a:ext uri="{FF2B5EF4-FFF2-40B4-BE49-F238E27FC236}">
                <a16:creationId xmlns:a16="http://schemas.microsoft.com/office/drawing/2014/main" id="{CD37DC30-C660-15F5-9C36-F0E135EE1766}"/>
              </a:ext>
            </a:extLst>
          </p:cNvPr>
          <p:cNvSpPr txBox="1"/>
          <p:nvPr/>
        </p:nvSpPr>
        <p:spPr>
          <a:xfrm>
            <a:off x="5886646" y="4187068"/>
            <a:ext cx="418704" cy="369332"/>
          </a:xfrm>
          <a:prstGeom prst="rect">
            <a:avLst/>
          </a:prstGeom>
          <a:noFill/>
        </p:spPr>
        <p:txBody>
          <a:bodyPr wrap="none" rtlCol="0">
            <a:spAutoFit/>
          </a:bodyPr>
          <a:lstStyle/>
          <a:p>
            <a:pPr algn="ctr"/>
            <a:r>
              <a:rPr lang="en-US" b="1" dirty="0">
                <a:solidFill>
                  <a:schemeClr val="tx1">
                    <a:lumMod val="85000"/>
                    <a:lumOff val="15000"/>
                  </a:schemeClr>
                </a:solidFill>
              </a:rPr>
              <a:t>02</a:t>
            </a:r>
          </a:p>
        </p:txBody>
      </p:sp>
      <p:sp>
        <p:nvSpPr>
          <p:cNvPr id="11" name="TextBox 10">
            <a:extLst>
              <a:ext uri="{FF2B5EF4-FFF2-40B4-BE49-F238E27FC236}">
                <a16:creationId xmlns:a16="http://schemas.microsoft.com/office/drawing/2014/main" id="{C8E929CD-6D8D-06A8-1680-9D4C7E9790C4}"/>
              </a:ext>
            </a:extLst>
          </p:cNvPr>
          <p:cNvSpPr txBox="1"/>
          <p:nvPr/>
        </p:nvSpPr>
        <p:spPr>
          <a:xfrm>
            <a:off x="5886646" y="3243197"/>
            <a:ext cx="418704" cy="369332"/>
          </a:xfrm>
          <a:prstGeom prst="rect">
            <a:avLst/>
          </a:prstGeom>
          <a:noFill/>
        </p:spPr>
        <p:txBody>
          <a:bodyPr wrap="none" rtlCol="0">
            <a:spAutoFit/>
          </a:bodyPr>
          <a:lstStyle/>
          <a:p>
            <a:pPr algn="ctr"/>
            <a:r>
              <a:rPr lang="en-US" b="1" dirty="0">
                <a:solidFill>
                  <a:schemeClr val="bg1"/>
                </a:solidFill>
              </a:rPr>
              <a:t>01</a:t>
            </a:r>
          </a:p>
        </p:txBody>
      </p:sp>
      <p:sp>
        <p:nvSpPr>
          <p:cNvPr id="17" name="TextBox 68">
            <a:extLst>
              <a:ext uri="{FF2B5EF4-FFF2-40B4-BE49-F238E27FC236}">
                <a16:creationId xmlns:a16="http://schemas.microsoft.com/office/drawing/2014/main" id="{3215B3C3-C079-4E3A-A0D6-F02C13824F99}"/>
              </a:ext>
            </a:extLst>
          </p:cNvPr>
          <p:cNvSpPr txBox="1"/>
          <p:nvPr/>
        </p:nvSpPr>
        <p:spPr>
          <a:xfrm>
            <a:off x="8367533" y="4048154"/>
            <a:ext cx="2926080" cy="1200329"/>
          </a:xfrm>
          <a:prstGeom prst="rect">
            <a:avLst/>
          </a:prstGeom>
          <a:noFill/>
        </p:spPr>
        <p:txBody>
          <a:bodyPr wrap="square" lIns="0" r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en-US" sz="1200" noProof="1">
                <a:solidFill>
                  <a:schemeClr val="tx1">
                    <a:lumMod val="65000"/>
                    <a:lumOff val="35000"/>
                  </a:schemeClr>
                </a:solidFill>
              </a:rPr>
              <a:t>Lorem ipsum dolor sit amet, nibh est. A magna maecenas, quam magna nec quis, lorem nunc. Suspendisse viverra sodales mauris, cras pharetra proin egestas arcu erat dolor, at amet. Velit ut scelerisque, purus leo tincidunt turpis, eget posuere turpis felis eget orci.</a:t>
            </a:r>
          </a:p>
        </p:txBody>
      </p:sp>
      <p:sp>
        <p:nvSpPr>
          <p:cNvPr id="15" name="TextBox 71">
            <a:extLst>
              <a:ext uri="{FF2B5EF4-FFF2-40B4-BE49-F238E27FC236}">
                <a16:creationId xmlns:a16="http://schemas.microsoft.com/office/drawing/2014/main" id="{BB800912-03A0-4271-807E-AE4867E60F59}"/>
              </a:ext>
            </a:extLst>
          </p:cNvPr>
          <p:cNvSpPr txBox="1"/>
          <p:nvPr/>
        </p:nvSpPr>
        <p:spPr>
          <a:xfrm>
            <a:off x="930671" y="1780537"/>
            <a:ext cx="2926080" cy="1200329"/>
          </a:xfrm>
          <a:prstGeom prst="rect">
            <a:avLst/>
          </a:prstGeom>
          <a:noFill/>
        </p:spPr>
        <p:txBody>
          <a:bodyPr wrap="square" lIns="0" r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en-US" sz="1200" noProof="1">
                <a:solidFill>
                  <a:schemeClr val="tx1">
                    <a:lumMod val="65000"/>
                    <a:lumOff val="35000"/>
                  </a:schemeClr>
                </a:solidFill>
              </a:rPr>
              <a:t>Lorem ipsum dolor sit amet, nibh est. A magna maecenas, quam magna nec quis, lorem nunc. Suspendisse viverra sodales mauris, cras pharetra proin egestas arcu erat dolor, at amet. Velit ut scelerisque, purus leo tincidunt turpis, eget posuere turpis felis eget orci.</a:t>
            </a:r>
          </a:p>
        </p:txBody>
      </p:sp>
    </p:spTree>
    <p:extLst>
      <p:ext uri="{BB962C8B-B14F-4D97-AF65-F5344CB8AC3E}">
        <p14:creationId xmlns:p14="http://schemas.microsoft.com/office/powerpoint/2010/main" val="22842526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9E5D95-B1A7-A10B-5EB5-A26C5A0AF493}"/>
              </a:ext>
            </a:extLst>
          </p:cNvPr>
          <p:cNvSpPr>
            <a:spLocks noGrp="1"/>
          </p:cNvSpPr>
          <p:nvPr>
            <p:ph type="title"/>
          </p:nvPr>
        </p:nvSpPr>
        <p:spPr/>
        <p:txBody>
          <a:bodyPr/>
          <a:lstStyle/>
          <a:p>
            <a:r>
              <a:rPr lang="en-US" dirty="0"/>
              <a:t>2-Step Opposing Loop Process – Slide Template</a:t>
            </a:r>
          </a:p>
        </p:txBody>
      </p:sp>
      <p:sp>
        <p:nvSpPr>
          <p:cNvPr id="10" name="Freeform: Shape 9">
            <a:extLst>
              <a:ext uri="{FF2B5EF4-FFF2-40B4-BE49-F238E27FC236}">
                <a16:creationId xmlns:a16="http://schemas.microsoft.com/office/drawing/2014/main" id="{8E5BF1A3-B6AE-B734-4818-279F0EBAE6D7}"/>
              </a:ext>
            </a:extLst>
          </p:cNvPr>
          <p:cNvSpPr/>
          <p:nvPr/>
        </p:nvSpPr>
        <p:spPr>
          <a:xfrm>
            <a:off x="1260239" y="2751775"/>
            <a:ext cx="9664283" cy="1380403"/>
          </a:xfrm>
          <a:custGeom>
            <a:avLst/>
            <a:gdLst>
              <a:gd name="connsiteX0" fmla="*/ 243097 w 9664283"/>
              <a:gd name="connsiteY0" fmla="*/ 845587 h 1380403"/>
              <a:gd name="connsiteX1" fmla="*/ 243097 w 9664283"/>
              <a:gd name="connsiteY1" fmla="*/ 921477 h 1380403"/>
              <a:gd name="connsiteX2" fmla="*/ 311781 w 9664283"/>
              <a:gd name="connsiteY2" fmla="*/ 990133 h 1380403"/>
              <a:gd name="connsiteX3" fmla="*/ 3438623 w 9664283"/>
              <a:gd name="connsiteY3" fmla="*/ 990133 h 1380403"/>
              <a:gd name="connsiteX4" fmla="*/ 3438623 w 9664283"/>
              <a:gd name="connsiteY4" fmla="*/ 993743 h 1380403"/>
              <a:gd name="connsiteX5" fmla="*/ 3514533 w 9664283"/>
              <a:gd name="connsiteY5" fmla="*/ 1235857 h 1380403"/>
              <a:gd name="connsiteX6" fmla="*/ 311781 w 9664283"/>
              <a:gd name="connsiteY6" fmla="*/ 1235857 h 1380403"/>
              <a:gd name="connsiteX7" fmla="*/ 243097 w 9664283"/>
              <a:gd name="connsiteY7" fmla="*/ 1304514 h 1380403"/>
              <a:gd name="connsiteX8" fmla="*/ 243097 w 9664283"/>
              <a:gd name="connsiteY8" fmla="*/ 1380403 h 1380403"/>
              <a:gd name="connsiteX9" fmla="*/ 18976 w 9664283"/>
              <a:gd name="connsiteY9" fmla="*/ 1156358 h 1380403"/>
              <a:gd name="connsiteX10" fmla="*/ 18976 w 9664283"/>
              <a:gd name="connsiteY10" fmla="*/ 1069633 h 1380403"/>
              <a:gd name="connsiteX11" fmla="*/ 9428420 w 9664283"/>
              <a:gd name="connsiteY11" fmla="*/ 0 h 1380403"/>
              <a:gd name="connsiteX12" fmla="*/ 9652534 w 9664283"/>
              <a:gd name="connsiteY12" fmla="*/ 224046 h 1380403"/>
              <a:gd name="connsiteX13" fmla="*/ 9645308 w 9664283"/>
              <a:gd name="connsiteY13" fmla="*/ 220429 h 1380403"/>
              <a:gd name="connsiteX14" fmla="*/ 9645308 w 9664283"/>
              <a:gd name="connsiteY14" fmla="*/ 307161 h 1380403"/>
              <a:gd name="connsiteX15" fmla="*/ 9421187 w 9664283"/>
              <a:gd name="connsiteY15" fmla="*/ 531200 h 1380403"/>
              <a:gd name="connsiteX16" fmla="*/ 9421187 w 9664283"/>
              <a:gd name="connsiteY16" fmla="*/ 455317 h 1380403"/>
              <a:gd name="connsiteX17" fmla="*/ 9352503 w 9664283"/>
              <a:gd name="connsiteY17" fmla="*/ 386660 h 1380403"/>
              <a:gd name="connsiteX18" fmla="*/ 5971632 w 9664283"/>
              <a:gd name="connsiteY18" fmla="*/ 386660 h 1380403"/>
              <a:gd name="connsiteX19" fmla="*/ 5971632 w 9664283"/>
              <a:gd name="connsiteY19" fmla="*/ 386661 h 1380403"/>
              <a:gd name="connsiteX20" fmla="*/ 5640059 w 9664283"/>
              <a:gd name="connsiteY20" fmla="*/ 386661 h 1380403"/>
              <a:gd name="connsiteX21" fmla="*/ 5405096 w 9664283"/>
              <a:gd name="connsiteY21" fmla="*/ 520365 h 1380403"/>
              <a:gd name="connsiteX22" fmla="*/ 5387021 w 9664283"/>
              <a:gd name="connsiteY22" fmla="*/ 560112 h 1380403"/>
              <a:gd name="connsiteX23" fmla="*/ 5368946 w 9664283"/>
              <a:gd name="connsiteY23" fmla="*/ 628768 h 1380403"/>
              <a:gd name="connsiteX24" fmla="*/ 5368946 w 9664283"/>
              <a:gd name="connsiteY24" fmla="*/ 645060 h 1380403"/>
              <a:gd name="connsiteX25" fmla="*/ 5372415 w 9664283"/>
              <a:gd name="connsiteY25" fmla="*/ 679472 h 1380403"/>
              <a:gd name="connsiteX26" fmla="*/ 4837491 w 9664283"/>
              <a:gd name="connsiteY26" fmla="*/ 1214396 h 1380403"/>
              <a:gd name="connsiteX27" fmla="*/ 4302567 w 9664283"/>
              <a:gd name="connsiteY27" fmla="*/ 679472 h 1380403"/>
              <a:gd name="connsiteX28" fmla="*/ 4837491 w 9664283"/>
              <a:gd name="connsiteY28" fmla="*/ 144548 h 1380403"/>
              <a:gd name="connsiteX29" fmla="*/ 4842755 w 9664283"/>
              <a:gd name="connsiteY29" fmla="*/ 145079 h 1380403"/>
              <a:gd name="connsiteX30" fmla="*/ 4848410 w 9664283"/>
              <a:gd name="connsiteY30" fmla="*/ 144548 h 1380403"/>
              <a:gd name="connsiteX31" fmla="*/ 5539230 w 9664283"/>
              <a:gd name="connsiteY31" fmla="*/ 144548 h 1380403"/>
              <a:gd name="connsiteX32" fmla="*/ 5539230 w 9664283"/>
              <a:gd name="connsiteY32" fmla="*/ 144547 h 1380403"/>
              <a:gd name="connsiteX33" fmla="*/ 9359736 w 9664283"/>
              <a:gd name="connsiteY33" fmla="*/ 144547 h 1380403"/>
              <a:gd name="connsiteX34" fmla="*/ 9428420 w 9664283"/>
              <a:gd name="connsiteY34" fmla="*/ 75883 h 13804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9664283" h="1380403">
                <a:moveTo>
                  <a:pt x="243097" y="845587"/>
                </a:moveTo>
                <a:lnTo>
                  <a:pt x="243097" y="921477"/>
                </a:lnTo>
                <a:cubicBezTo>
                  <a:pt x="243097" y="961223"/>
                  <a:pt x="275630" y="990133"/>
                  <a:pt x="311781" y="990133"/>
                </a:cubicBezTo>
                <a:lnTo>
                  <a:pt x="3438623" y="990133"/>
                </a:lnTo>
                <a:lnTo>
                  <a:pt x="3438623" y="993743"/>
                </a:lnTo>
                <a:cubicBezTo>
                  <a:pt x="3456698" y="1076858"/>
                  <a:pt x="3481999" y="1156358"/>
                  <a:pt x="3514533" y="1235857"/>
                </a:cubicBezTo>
                <a:lnTo>
                  <a:pt x="311781" y="1235857"/>
                </a:lnTo>
                <a:cubicBezTo>
                  <a:pt x="272014" y="1235857"/>
                  <a:pt x="243097" y="1268384"/>
                  <a:pt x="243097" y="1304514"/>
                </a:cubicBezTo>
                <a:lnTo>
                  <a:pt x="243097" y="1380403"/>
                </a:lnTo>
                <a:lnTo>
                  <a:pt x="18976" y="1156358"/>
                </a:lnTo>
                <a:cubicBezTo>
                  <a:pt x="-6326" y="1131063"/>
                  <a:pt x="-6326" y="1094927"/>
                  <a:pt x="18976" y="1069633"/>
                </a:cubicBezTo>
                <a:close/>
                <a:moveTo>
                  <a:pt x="9428420" y="0"/>
                </a:moveTo>
                <a:lnTo>
                  <a:pt x="9652534" y="224046"/>
                </a:lnTo>
                <a:lnTo>
                  <a:pt x="9645308" y="220429"/>
                </a:lnTo>
                <a:cubicBezTo>
                  <a:pt x="9670609" y="245724"/>
                  <a:pt x="9670609" y="281860"/>
                  <a:pt x="9645308" y="307161"/>
                </a:cubicBezTo>
                <a:lnTo>
                  <a:pt x="9421187" y="531200"/>
                </a:lnTo>
                <a:lnTo>
                  <a:pt x="9421187" y="455317"/>
                </a:lnTo>
                <a:cubicBezTo>
                  <a:pt x="9421187" y="419181"/>
                  <a:pt x="9392270" y="386660"/>
                  <a:pt x="9352503" y="386660"/>
                </a:cubicBezTo>
                <a:lnTo>
                  <a:pt x="5971632" y="386660"/>
                </a:lnTo>
                <a:lnTo>
                  <a:pt x="5971632" y="386661"/>
                </a:lnTo>
                <a:lnTo>
                  <a:pt x="5640059" y="386661"/>
                </a:lnTo>
                <a:cubicBezTo>
                  <a:pt x="5538848" y="386661"/>
                  <a:pt x="5452088" y="440859"/>
                  <a:pt x="5405096" y="520365"/>
                </a:cubicBezTo>
                <a:cubicBezTo>
                  <a:pt x="5397870" y="534817"/>
                  <a:pt x="5394253" y="545660"/>
                  <a:pt x="5387021" y="560112"/>
                </a:cubicBezTo>
                <a:cubicBezTo>
                  <a:pt x="5379795" y="581796"/>
                  <a:pt x="5368946" y="603474"/>
                  <a:pt x="5368946" y="628768"/>
                </a:cubicBezTo>
                <a:lnTo>
                  <a:pt x="5368946" y="645060"/>
                </a:lnTo>
                <a:lnTo>
                  <a:pt x="5372415" y="679472"/>
                </a:lnTo>
                <a:cubicBezTo>
                  <a:pt x="5372415" y="974902"/>
                  <a:pt x="5132921" y="1214396"/>
                  <a:pt x="4837491" y="1214396"/>
                </a:cubicBezTo>
                <a:cubicBezTo>
                  <a:pt x="4542061" y="1214396"/>
                  <a:pt x="4302567" y="974902"/>
                  <a:pt x="4302567" y="679472"/>
                </a:cubicBezTo>
                <a:cubicBezTo>
                  <a:pt x="4302567" y="384042"/>
                  <a:pt x="4542061" y="144548"/>
                  <a:pt x="4837491" y="144548"/>
                </a:cubicBezTo>
                <a:lnTo>
                  <a:pt x="4842755" y="145079"/>
                </a:lnTo>
                <a:lnTo>
                  <a:pt x="4848410" y="144548"/>
                </a:lnTo>
                <a:lnTo>
                  <a:pt x="5539230" y="144548"/>
                </a:lnTo>
                <a:lnTo>
                  <a:pt x="5539230" y="144547"/>
                </a:lnTo>
                <a:lnTo>
                  <a:pt x="9359736" y="144547"/>
                </a:lnTo>
                <a:cubicBezTo>
                  <a:pt x="9395880" y="144547"/>
                  <a:pt x="9428420" y="115636"/>
                  <a:pt x="9428420" y="75883"/>
                </a:cubicBezTo>
                <a:close/>
              </a:path>
            </a:pathLst>
          </a:custGeom>
          <a:solidFill>
            <a:srgbClr val="805AAB"/>
          </a:solidFill>
          <a:ln w="0" cap="flat">
            <a:noFill/>
            <a:prstDash val="solid"/>
            <a:miter/>
          </a:ln>
        </p:spPr>
        <p:txBody>
          <a:bodyPr wrap="square" rtlCol="0" anchor="ctr">
            <a:noAutofit/>
          </a:bodyPr>
          <a:lstStyle/>
          <a:p>
            <a:endParaRPr lang="en-US" dirty="0"/>
          </a:p>
        </p:txBody>
      </p:sp>
      <p:sp>
        <p:nvSpPr>
          <p:cNvPr id="3" name="TextBox 2">
            <a:extLst>
              <a:ext uri="{FF2B5EF4-FFF2-40B4-BE49-F238E27FC236}">
                <a16:creationId xmlns:a16="http://schemas.microsoft.com/office/drawing/2014/main" id="{1D8935E2-F2A0-F9AC-8EF8-46B02BB7C322}"/>
              </a:ext>
            </a:extLst>
          </p:cNvPr>
          <p:cNvSpPr txBox="1"/>
          <p:nvPr/>
        </p:nvSpPr>
        <p:spPr>
          <a:xfrm>
            <a:off x="1637272" y="3309244"/>
            <a:ext cx="1507624" cy="400110"/>
          </a:xfrm>
          <a:prstGeom prst="rect">
            <a:avLst/>
          </a:prstGeom>
          <a:noFill/>
        </p:spPr>
        <p:txBody>
          <a:bodyPr wrap="square" lIns="0" rIns="0" rtlCol="0" anchor="b">
            <a:spAutoFit/>
          </a:bodyPr>
          <a:lstStyle/>
          <a:p>
            <a:r>
              <a:rPr lang="en-US" sz="2000" b="1" noProof="1">
                <a:solidFill>
                  <a:srgbClr val="805AAB"/>
                </a:solidFill>
              </a:rPr>
              <a:t>Lorem Ipsum</a:t>
            </a:r>
          </a:p>
        </p:txBody>
      </p:sp>
      <p:sp>
        <p:nvSpPr>
          <p:cNvPr id="4" name="TextBox 3">
            <a:extLst>
              <a:ext uri="{FF2B5EF4-FFF2-40B4-BE49-F238E27FC236}">
                <a16:creationId xmlns:a16="http://schemas.microsoft.com/office/drawing/2014/main" id="{03787549-FB11-B005-472A-513BCF39B149}"/>
              </a:ext>
            </a:extLst>
          </p:cNvPr>
          <p:cNvSpPr txBox="1"/>
          <p:nvPr/>
        </p:nvSpPr>
        <p:spPr>
          <a:xfrm>
            <a:off x="1637272" y="4840989"/>
            <a:ext cx="1507624" cy="400110"/>
          </a:xfrm>
          <a:prstGeom prst="rect">
            <a:avLst/>
          </a:prstGeom>
          <a:noFill/>
        </p:spPr>
        <p:txBody>
          <a:bodyPr wrap="square" lIns="0" rIns="0" rtlCol="0" anchor="b">
            <a:spAutoFit/>
          </a:bodyPr>
          <a:lstStyle/>
          <a:p>
            <a:r>
              <a:rPr lang="en-US" sz="2000" b="1" noProof="1">
                <a:solidFill>
                  <a:schemeClr val="accent2"/>
                </a:solidFill>
              </a:rPr>
              <a:t>Lorem Ipsum</a:t>
            </a:r>
          </a:p>
        </p:txBody>
      </p:sp>
      <p:sp>
        <p:nvSpPr>
          <p:cNvPr id="5" name="TextBox 4">
            <a:extLst>
              <a:ext uri="{FF2B5EF4-FFF2-40B4-BE49-F238E27FC236}">
                <a16:creationId xmlns:a16="http://schemas.microsoft.com/office/drawing/2014/main" id="{172CA72E-9E74-609A-3425-9FCA3B835846}"/>
              </a:ext>
            </a:extLst>
          </p:cNvPr>
          <p:cNvSpPr txBox="1"/>
          <p:nvPr/>
        </p:nvSpPr>
        <p:spPr>
          <a:xfrm>
            <a:off x="9076760" y="1609517"/>
            <a:ext cx="1507624" cy="400110"/>
          </a:xfrm>
          <a:prstGeom prst="rect">
            <a:avLst/>
          </a:prstGeom>
          <a:noFill/>
        </p:spPr>
        <p:txBody>
          <a:bodyPr wrap="square" lIns="0" rIns="0" rtlCol="0" anchor="b">
            <a:spAutoFit/>
          </a:bodyPr>
          <a:lstStyle/>
          <a:p>
            <a:pPr algn="r"/>
            <a:r>
              <a:rPr lang="en-US" sz="2000" b="1" noProof="1">
                <a:solidFill>
                  <a:schemeClr val="accent2"/>
                </a:solidFill>
              </a:rPr>
              <a:t>Lorem Ipsum</a:t>
            </a:r>
          </a:p>
        </p:txBody>
      </p:sp>
      <p:sp>
        <p:nvSpPr>
          <p:cNvPr id="6" name="TextBox 5">
            <a:extLst>
              <a:ext uri="{FF2B5EF4-FFF2-40B4-BE49-F238E27FC236}">
                <a16:creationId xmlns:a16="http://schemas.microsoft.com/office/drawing/2014/main" id="{1D82F6E8-7E4F-149C-A884-672E2190FF0C}"/>
              </a:ext>
            </a:extLst>
          </p:cNvPr>
          <p:cNvSpPr txBox="1"/>
          <p:nvPr/>
        </p:nvSpPr>
        <p:spPr>
          <a:xfrm>
            <a:off x="9076760" y="3167202"/>
            <a:ext cx="1507624" cy="400110"/>
          </a:xfrm>
          <a:prstGeom prst="rect">
            <a:avLst/>
          </a:prstGeom>
          <a:noFill/>
        </p:spPr>
        <p:txBody>
          <a:bodyPr wrap="square" lIns="0" rIns="0" rtlCol="0" anchor="b">
            <a:spAutoFit/>
          </a:bodyPr>
          <a:lstStyle/>
          <a:p>
            <a:pPr algn="r"/>
            <a:r>
              <a:rPr lang="en-US" sz="2000" b="1" noProof="1">
                <a:solidFill>
                  <a:srgbClr val="805AAB"/>
                </a:solidFill>
              </a:rPr>
              <a:t>Lorem Ipsum</a:t>
            </a:r>
          </a:p>
        </p:txBody>
      </p:sp>
      <p:sp>
        <p:nvSpPr>
          <p:cNvPr id="12" name="Freeform: Shape 11">
            <a:extLst>
              <a:ext uri="{FF2B5EF4-FFF2-40B4-BE49-F238E27FC236}">
                <a16:creationId xmlns:a16="http://schemas.microsoft.com/office/drawing/2014/main" id="{386361D0-3F33-3863-FACE-76EF7A61E429}"/>
              </a:ext>
            </a:extLst>
          </p:cNvPr>
          <p:cNvSpPr/>
          <p:nvPr/>
        </p:nvSpPr>
        <p:spPr>
          <a:xfrm>
            <a:off x="1253013" y="1911280"/>
            <a:ext cx="9685975" cy="3035441"/>
          </a:xfrm>
          <a:custGeom>
            <a:avLst/>
            <a:gdLst>
              <a:gd name="connsiteX0" fmla="*/ 3706806 w 9685975"/>
              <a:gd name="connsiteY0" fmla="*/ 2394508 h 3035441"/>
              <a:gd name="connsiteX1" fmla="*/ 3735404 w 9685975"/>
              <a:gd name="connsiteY1" fmla="*/ 2432753 h 3035441"/>
              <a:gd name="connsiteX2" fmla="*/ 4413934 w 9685975"/>
              <a:gd name="connsiteY2" fmla="*/ 2889059 h 3035441"/>
              <a:gd name="connsiteX3" fmla="*/ 4421076 w 9685975"/>
              <a:gd name="connsiteY3" fmla="*/ 2890895 h 3035441"/>
              <a:gd name="connsiteX4" fmla="*/ 311774 w 9685975"/>
              <a:gd name="connsiteY4" fmla="*/ 2890895 h 3035441"/>
              <a:gd name="connsiteX5" fmla="*/ 243097 w 9685975"/>
              <a:gd name="connsiteY5" fmla="*/ 2959558 h 3035441"/>
              <a:gd name="connsiteX6" fmla="*/ 243097 w 9685975"/>
              <a:gd name="connsiteY6" fmla="*/ 3035441 h 3035441"/>
              <a:gd name="connsiteX7" fmla="*/ 18976 w 9685975"/>
              <a:gd name="connsiteY7" fmla="*/ 2811396 h 3035441"/>
              <a:gd name="connsiteX8" fmla="*/ 18976 w 9685975"/>
              <a:gd name="connsiteY8" fmla="*/ 2724670 h 3035441"/>
              <a:gd name="connsiteX9" fmla="*/ 243097 w 9685975"/>
              <a:gd name="connsiteY9" fmla="*/ 2500625 h 3035441"/>
              <a:gd name="connsiteX10" fmla="*/ 243097 w 9685975"/>
              <a:gd name="connsiteY10" fmla="*/ 2576514 h 3035441"/>
              <a:gd name="connsiteX11" fmla="*/ 311774 w 9685975"/>
              <a:gd name="connsiteY11" fmla="*/ 2645171 h 3035441"/>
              <a:gd name="connsiteX12" fmla="*/ 3435000 w 9685975"/>
              <a:gd name="connsiteY12" fmla="*/ 2645171 h 3035441"/>
              <a:gd name="connsiteX13" fmla="*/ 3687646 w 9685975"/>
              <a:gd name="connsiteY13" fmla="*/ 2480526 h 3035441"/>
              <a:gd name="connsiteX14" fmla="*/ 9439257 w 9685975"/>
              <a:gd name="connsiteY14" fmla="*/ 0 h 3035441"/>
              <a:gd name="connsiteX15" fmla="*/ 9663385 w 9685975"/>
              <a:gd name="connsiteY15" fmla="*/ 224046 h 3035441"/>
              <a:gd name="connsiteX16" fmla="*/ 9666994 w 9685975"/>
              <a:gd name="connsiteY16" fmla="*/ 224046 h 3035441"/>
              <a:gd name="connsiteX17" fmla="*/ 9666994 w 9685975"/>
              <a:gd name="connsiteY17" fmla="*/ 310771 h 3035441"/>
              <a:gd name="connsiteX18" fmla="*/ 9442874 w 9685975"/>
              <a:gd name="connsiteY18" fmla="*/ 534817 h 3035441"/>
              <a:gd name="connsiteX19" fmla="*/ 9442874 w 9685975"/>
              <a:gd name="connsiteY19" fmla="*/ 458934 h 3035441"/>
              <a:gd name="connsiteX20" fmla="*/ 9374196 w 9685975"/>
              <a:gd name="connsiteY20" fmla="*/ 390270 h 3035441"/>
              <a:gd name="connsiteX21" fmla="*/ 6250970 w 9685975"/>
              <a:gd name="connsiteY21" fmla="*/ 390270 h 3035441"/>
              <a:gd name="connsiteX22" fmla="*/ 5976240 w 9685975"/>
              <a:gd name="connsiteY22" fmla="*/ 654069 h 3035441"/>
              <a:gd name="connsiteX23" fmla="*/ 5976240 w 9685975"/>
              <a:gd name="connsiteY23" fmla="*/ 704657 h 3035441"/>
              <a:gd name="connsiteX24" fmla="*/ 6016007 w 9685975"/>
              <a:gd name="connsiteY24" fmla="*/ 813067 h 3035441"/>
              <a:gd name="connsiteX25" fmla="*/ 6070226 w 9685975"/>
              <a:gd name="connsiteY25" fmla="*/ 914244 h 3035441"/>
              <a:gd name="connsiteX26" fmla="*/ 6070226 w 9685975"/>
              <a:gd name="connsiteY26" fmla="*/ 921477 h 3035441"/>
              <a:gd name="connsiteX27" fmla="*/ 4852020 w 9685975"/>
              <a:gd name="connsiteY27" fmla="*/ 921477 h 3035441"/>
              <a:gd name="connsiteX28" fmla="*/ 4847358 w 9685975"/>
              <a:gd name="connsiteY28" fmla="*/ 921918 h 3035441"/>
              <a:gd name="connsiteX29" fmla="*/ 4842986 w 9685975"/>
              <a:gd name="connsiteY29" fmla="*/ 921477 h 3035441"/>
              <a:gd name="connsiteX30" fmla="*/ 4248626 w 9685975"/>
              <a:gd name="connsiteY30" fmla="*/ 1515837 h 3035441"/>
              <a:gd name="connsiteX31" fmla="*/ 4842986 w 9685975"/>
              <a:gd name="connsiteY31" fmla="*/ 2110197 h 3035441"/>
              <a:gd name="connsiteX32" fmla="*/ 5437346 w 9685975"/>
              <a:gd name="connsiteY32" fmla="*/ 1515837 h 3035441"/>
              <a:gd name="connsiteX33" fmla="*/ 5434014 w 9685975"/>
              <a:gd name="connsiteY33" fmla="*/ 1482785 h 3035441"/>
              <a:gd name="connsiteX34" fmla="*/ 5434014 w 9685975"/>
              <a:gd name="connsiteY34" fmla="*/ 1463519 h 3035441"/>
              <a:gd name="connsiteX35" fmla="*/ 5495465 w 9685975"/>
              <a:gd name="connsiteY35" fmla="*/ 1344267 h 3035441"/>
              <a:gd name="connsiteX36" fmla="*/ 5647285 w 9685975"/>
              <a:gd name="connsiteY36" fmla="*/ 1279220 h 3035441"/>
              <a:gd name="connsiteX37" fmla="*/ 6182286 w 9685975"/>
              <a:gd name="connsiteY37" fmla="*/ 1279220 h 3035441"/>
              <a:gd name="connsiteX38" fmla="*/ 6200361 w 9685975"/>
              <a:gd name="connsiteY38" fmla="*/ 1589990 h 3035441"/>
              <a:gd name="connsiteX39" fmla="*/ 4946012 w 9685975"/>
              <a:gd name="connsiteY39" fmla="*/ 2876443 h 3035441"/>
              <a:gd name="connsiteX40" fmla="*/ 4837568 w 9685975"/>
              <a:gd name="connsiteY40" fmla="*/ 2880059 h 3035441"/>
              <a:gd name="connsiteX41" fmla="*/ 3619362 w 9685975"/>
              <a:gd name="connsiteY41" fmla="*/ 2128423 h 3035441"/>
              <a:gd name="connsiteX42" fmla="*/ 3619362 w 9685975"/>
              <a:gd name="connsiteY42" fmla="*/ 2121197 h 3035441"/>
              <a:gd name="connsiteX43" fmla="*/ 3604903 w 9685975"/>
              <a:gd name="connsiteY43" fmla="*/ 2092287 h 3035441"/>
              <a:gd name="connsiteX44" fmla="*/ 3590445 w 9685975"/>
              <a:gd name="connsiteY44" fmla="*/ 2063376 h 3035441"/>
              <a:gd name="connsiteX45" fmla="*/ 3510918 w 9685975"/>
              <a:gd name="connsiteY45" fmla="*/ 1821269 h 3035441"/>
              <a:gd name="connsiteX46" fmla="*/ 3503685 w 9685975"/>
              <a:gd name="connsiteY46" fmla="*/ 1792358 h 3035441"/>
              <a:gd name="connsiteX47" fmla="*/ 3496452 w 9685975"/>
              <a:gd name="connsiteY47" fmla="*/ 1763448 h 3035441"/>
              <a:gd name="connsiteX48" fmla="*/ 3474768 w 9685975"/>
              <a:gd name="connsiteY48" fmla="*/ 1517724 h 3035441"/>
              <a:gd name="connsiteX49" fmla="*/ 4862869 w 9685975"/>
              <a:gd name="connsiteY49" fmla="*/ 144547 h 3035441"/>
              <a:gd name="connsiteX50" fmla="*/ 9370580 w 9685975"/>
              <a:gd name="connsiteY50" fmla="*/ 144547 h 3035441"/>
              <a:gd name="connsiteX51" fmla="*/ 9439257 w 9685975"/>
              <a:gd name="connsiteY51" fmla="*/ 75890 h 3035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9685975" h="3035441">
                <a:moveTo>
                  <a:pt x="3706806" y="2394508"/>
                </a:moveTo>
                <a:lnTo>
                  <a:pt x="3735404" y="2432753"/>
                </a:lnTo>
                <a:cubicBezTo>
                  <a:pt x="3910340" y="2644725"/>
                  <a:pt x="4145146" y="2805457"/>
                  <a:pt x="4413934" y="2889059"/>
                </a:cubicBezTo>
                <a:lnTo>
                  <a:pt x="4421076" y="2890895"/>
                </a:lnTo>
                <a:lnTo>
                  <a:pt x="311774" y="2890895"/>
                </a:lnTo>
                <a:cubicBezTo>
                  <a:pt x="272014" y="2890895"/>
                  <a:pt x="243097" y="2923422"/>
                  <a:pt x="243097" y="2959558"/>
                </a:cubicBezTo>
                <a:lnTo>
                  <a:pt x="243097" y="3035441"/>
                </a:lnTo>
                <a:lnTo>
                  <a:pt x="18976" y="2811396"/>
                </a:lnTo>
                <a:cubicBezTo>
                  <a:pt x="-6325" y="2786101"/>
                  <a:pt x="-6325" y="2749965"/>
                  <a:pt x="18976" y="2724670"/>
                </a:cubicBezTo>
                <a:lnTo>
                  <a:pt x="243097" y="2500625"/>
                </a:lnTo>
                <a:lnTo>
                  <a:pt x="243097" y="2576514"/>
                </a:lnTo>
                <a:cubicBezTo>
                  <a:pt x="243097" y="2616261"/>
                  <a:pt x="275630" y="2645171"/>
                  <a:pt x="311774" y="2645171"/>
                </a:cubicBezTo>
                <a:lnTo>
                  <a:pt x="3435000" y="2645171"/>
                </a:lnTo>
                <a:cubicBezTo>
                  <a:pt x="3554295" y="2645171"/>
                  <a:pt x="3647149" y="2574027"/>
                  <a:pt x="3687646" y="2480526"/>
                </a:cubicBezTo>
                <a:close/>
                <a:moveTo>
                  <a:pt x="9439257" y="0"/>
                </a:moveTo>
                <a:lnTo>
                  <a:pt x="9663385" y="224046"/>
                </a:lnTo>
                <a:lnTo>
                  <a:pt x="9666994" y="224046"/>
                </a:lnTo>
                <a:cubicBezTo>
                  <a:pt x="9692302" y="249340"/>
                  <a:pt x="9692302" y="285477"/>
                  <a:pt x="9666994" y="310771"/>
                </a:cubicBezTo>
                <a:lnTo>
                  <a:pt x="9442874" y="534817"/>
                </a:lnTo>
                <a:lnTo>
                  <a:pt x="9442874" y="458934"/>
                </a:lnTo>
                <a:cubicBezTo>
                  <a:pt x="9442874" y="422797"/>
                  <a:pt x="9413956" y="390270"/>
                  <a:pt x="9374196" y="390270"/>
                </a:cubicBezTo>
                <a:lnTo>
                  <a:pt x="6250970" y="390270"/>
                </a:lnTo>
                <a:cubicBezTo>
                  <a:pt x="6095527" y="390270"/>
                  <a:pt x="5983473" y="513132"/>
                  <a:pt x="5976240" y="654069"/>
                </a:cubicBezTo>
                <a:cubicBezTo>
                  <a:pt x="5976240" y="668521"/>
                  <a:pt x="5976240" y="686589"/>
                  <a:pt x="5976240" y="704657"/>
                </a:cubicBezTo>
                <a:cubicBezTo>
                  <a:pt x="5983473" y="740794"/>
                  <a:pt x="5994316" y="776930"/>
                  <a:pt x="6016007" y="813067"/>
                </a:cubicBezTo>
                <a:cubicBezTo>
                  <a:pt x="6034075" y="845587"/>
                  <a:pt x="6052151" y="878107"/>
                  <a:pt x="6070226" y="914244"/>
                </a:cubicBezTo>
                <a:cubicBezTo>
                  <a:pt x="6070226" y="917860"/>
                  <a:pt x="6070226" y="921477"/>
                  <a:pt x="6070226" y="921477"/>
                </a:cubicBezTo>
                <a:lnTo>
                  <a:pt x="4852020" y="921477"/>
                </a:lnTo>
                <a:lnTo>
                  <a:pt x="4847358" y="921918"/>
                </a:lnTo>
                <a:lnTo>
                  <a:pt x="4842986" y="921477"/>
                </a:lnTo>
                <a:cubicBezTo>
                  <a:pt x="4514730" y="921477"/>
                  <a:pt x="4248626" y="1187581"/>
                  <a:pt x="4248626" y="1515837"/>
                </a:cubicBezTo>
                <a:cubicBezTo>
                  <a:pt x="4248626" y="1844093"/>
                  <a:pt x="4514730" y="2110197"/>
                  <a:pt x="4842986" y="2110197"/>
                </a:cubicBezTo>
                <a:cubicBezTo>
                  <a:pt x="5171242" y="2110197"/>
                  <a:pt x="5437346" y="1844093"/>
                  <a:pt x="5437346" y="1515837"/>
                </a:cubicBezTo>
                <a:lnTo>
                  <a:pt x="5434014" y="1482785"/>
                </a:lnTo>
                <a:lnTo>
                  <a:pt x="5434014" y="1463519"/>
                </a:lnTo>
                <a:cubicBezTo>
                  <a:pt x="5441246" y="1420157"/>
                  <a:pt x="5462931" y="1376787"/>
                  <a:pt x="5495465" y="1344267"/>
                </a:cubicBezTo>
                <a:cubicBezTo>
                  <a:pt x="5535232" y="1300904"/>
                  <a:pt x="5589450" y="1279220"/>
                  <a:pt x="5647285" y="1279220"/>
                </a:cubicBezTo>
                <a:lnTo>
                  <a:pt x="6182286" y="1279220"/>
                </a:lnTo>
                <a:cubicBezTo>
                  <a:pt x="6200361" y="1380404"/>
                  <a:pt x="6207587" y="1481587"/>
                  <a:pt x="6200361" y="1589990"/>
                </a:cubicBezTo>
                <a:cubicBezTo>
                  <a:pt x="6164211" y="2269353"/>
                  <a:pt x="5621984" y="2822238"/>
                  <a:pt x="4946012" y="2876443"/>
                </a:cubicBezTo>
                <a:cubicBezTo>
                  <a:pt x="4909862" y="2880059"/>
                  <a:pt x="5368946" y="2880059"/>
                  <a:pt x="4837568" y="2880059"/>
                </a:cubicBezTo>
                <a:cubicBezTo>
                  <a:pt x="4306183" y="2880059"/>
                  <a:pt x="3843483" y="2572898"/>
                  <a:pt x="3619362" y="2128423"/>
                </a:cubicBezTo>
                <a:cubicBezTo>
                  <a:pt x="3619362" y="2124814"/>
                  <a:pt x="3619362" y="2121197"/>
                  <a:pt x="3619362" y="2121197"/>
                </a:cubicBezTo>
                <a:cubicBezTo>
                  <a:pt x="3615746" y="2113971"/>
                  <a:pt x="3608520" y="2103129"/>
                  <a:pt x="3604903" y="2092287"/>
                </a:cubicBezTo>
                <a:cubicBezTo>
                  <a:pt x="3597670" y="2085061"/>
                  <a:pt x="3594061" y="2074218"/>
                  <a:pt x="3590445" y="2063376"/>
                </a:cubicBezTo>
                <a:cubicBezTo>
                  <a:pt x="3557911" y="1983877"/>
                  <a:pt x="3528986" y="1904378"/>
                  <a:pt x="3510918" y="1821269"/>
                </a:cubicBezTo>
                <a:cubicBezTo>
                  <a:pt x="3507302" y="1814036"/>
                  <a:pt x="3503685" y="1803201"/>
                  <a:pt x="3503685" y="1792358"/>
                </a:cubicBezTo>
                <a:cubicBezTo>
                  <a:pt x="3496452" y="1785132"/>
                  <a:pt x="3496452" y="1774290"/>
                  <a:pt x="3496452" y="1763448"/>
                </a:cubicBezTo>
                <a:cubicBezTo>
                  <a:pt x="3482000" y="1683948"/>
                  <a:pt x="3474768" y="1600833"/>
                  <a:pt x="3474768" y="1517724"/>
                </a:cubicBezTo>
                <a:cubicBezTo>
                  <a:pt x="3471151" y="762472"/>
                  <a:pt x="4107364" y="144547"/>
                  <a:pt x="4862869" y="144547"/>
                </a:cubicBezTo>
                <a:lnTo>
                  <a:pt x="9370580" y="144547"/>
                </a:lnTo>
                <a:cubicBezTo>
                  <a:pt x="9406723" y="144547"/>
                  <a:pt x="9439257" y="115636"/>
                  <a:pt x="9439257" y="75890"/>
                </a:cubicBezTo>
                <a:close/>
              </a:path>
            </a:pathLst>
          </a:cu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TextBox 8">
            <a:extLst>
              <a:ext uri="{FF2B5EF4-FFF2-40B4-BE49-F238E27FC236}">
                <a16:creationId xmlns:a16="http://schemas.microsoft.com/office/drawing/2014/main" id="{CD37DC30-C660-15F5-9C36-F0E135EE1766}"/>
              </a:ext>
            </a:extLst>
          </p:cNvPr>
          <p:cNvSpPr txBox="1"/>
          <p:nvPr/>
        </p:nvSpPr>
        <p:spPr>
          <a:xfrm>
            <a:off x="5886646" y="4187068"/>
            <a:ext cx="418704" cy="369332"/>
          </a:xfrm>
          <a:prstGeom prst="rect">
            <a:avLst/>
          </a:prstGeom>
          <a:noFill/>
        </p:spPr>
        <p:txBody>
          <a:bodyPr wrap="none" rtlCol="0">
            <a:spAutoFit/>
          </a:bodyPr>
          <a:lstStyle/>
          <a:p>
            <a:pPr algn="ctr"/>
            <a:r>
              <a:rPr lang="en-US" b="1" dirty="0">
                <a:solidFill>
                  <a:schemeClr val="tx1">
                    <a:lumMod val="85000"/>
                    <a:lumOff val="15000"/>
                  </a:schemeClr>
                </a:solidFill>
              </a:rPr>
              <a:t>02</a:t>
            </a:r>
          </a:p>
        </p:txBody>
      </p:sp>
      <p:sp>
        <p:nvSpPr>
          <p:cNvPr id="11" name="TextBox 10">
            <a:extLst>
              <a:ext uri="{FF2B5EF4-FFF2-40B4-BE49-F238E27FC236}">
                <a16:creationId xmlns:a16="http://schemas.microsoft.com/office/drawing/2014/main" id="{C8E929CD-6D8D-06A8-1680-9D4C7E9790C4}"/>
              </a:ext>
            </a:extLst>
          </p:cNvPr>
          <p:cNvSpPr txBox="1"/>
          <p:nvPr/>
        </p:nvSpPr>
        <p:spPr>
          <a:xfrm>
            <a:off x="5886646" y="3243197"/>
            <a:ext cx="418704" cy="369332"/>
          </a:xfrm>
          <a:prstGeom prst="rect">
            <a:avLst/>
          </a:prstGeom>
          <a:noFill/>
        </p:spPr>
        <p:txBody>
          <a:bodyPr wrap="none" rtlCol="0">
            <a:spAutoFit/>
          </a:bodyPr>
          <a:lstStyle/>
          <a:p>
            <a:pPr algn="ctr"/>
            <a:r>
              <a:rPr lang="en-US" b="1" dirty="0">
                <a:solidFill>
                  <a:schemeClr val="bg1"/>
                </a:solidFill>
              </a:rPr>
              <a:t>01</a:t>
            </a:r>
          </a:p>
        </p:txBody>
      </p:sp>
      <p:sp>
        <p:nvSpPr>
          <p:cNvPr id="17" name="TextBox 68">
            <a:extLst>
              <a:ext uri="{FF2B5EF4-FFF2-40B4-BE49-F238E27FC236}">
                <a16:creationId xmlns:a16="http://schemas.microsoft.com/office/drawing/2014/main" id="{3215B3C3-C079-4E3A-A0D6-F02C13824F99}"/>
              </a:ext>
            </a:extLst>
          </p:cNvPr>
          <p:cNvSpPr txBox="1"/>
          <p:nvPr/>
        </p:nvSpPr>
        <p:spPr>
          <a:xfrm>
            <a:off x="8367533" y="4048154"/>
            <a:ext cx="2926080" cy="1200329"/>
          </a:xfrm>
          <a:prstGeom prst="rect">
            <a:avLst/>
          </a:prstGeom>
          <a:noFill/>
        </p:spPr>
        <p:txBody>
          <a:bodyPr wrap="square" lIns="0" r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en-US" sz="1200" noProof="1">
                <a:solidFill>
                  <a:schemeClr val="bg2"/>
                </a:solidFill>
              </a:rPr>
              <a:t>Lorem ipsum dolor sit amet, nibh est. A magna maecenas, quam magna nec quis, lorem nunc. Suspendisse viverra sodales mauris, cras pharetra proin egestas arcu erat dolor, at amet. Velit ut scelerisque, purus leo tincidunt turpis, eget posuere turpis felis eget orci.</a:t>
            </a:r>
          </a:p>
        </p:txBody>
      </p:sp>
      <p:sp>
        <p:nvSpPr>
          <p:cNvPr id="15" name="TextBox 71">
            <a:extLst>
              <a:ext uri="{FF2B5EF4-FFF2-40B4-BE49-F238E27FC236}">
                <a16:creationId xmlns:a16="http://schemas.microsoft.com/office/drawing/2014/main" id="{BB800912-03A0-4271-807E-AE4867E60F59}"/>
              </a:ext>
            </a:extLst>
          </p:cNvPr>
          <p:cNvSpPr txBox="1"/>
          <p:nvPr/>
        </p:nvSpPr>
        <p:spPr>
          <a:xfrm>
            <a:off x="930671" y="1780537"/>
            <a:ext cx="2926080" cy="1200329"/>
          </a:xfrm>
          <a:prstGeom prst="rect">
            <a:avLst/>
          </a:prstGeom>
          <a:noFill/>
        </p:spPr>
        <p:txBody>
          <a:bodyPr wrap="square" lIns="0" r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en-US" sz="1200" noProof="1">
                <a:solidFill>
                  <a:schemeClr val="bg2"/>
                </a:solidFill>
              </a:rPr>
              <a:t>Lorem ipsum dolor sit amet, nibh est. A magna maecenas, quam magna nec quis, lorem nunc. Suspendisse viverra sodales mauris, cras pharetra proin egestas arcu erat dolor, at amet. Velit ut scelerisque, purus leo tincidunt turpis, eget posuere turpis felis eget orci.</a:t>
            </a:r>
          </a:p>
        </p:txBody>
      </p:sp>
    </p:spTree>
    <p:extLst>
      <p:ext uri="{BB962C8B-B14F-4D97-AF65-F5344CB8AC3E}">
        <p14:creationId xmlns:p14="http://schemas.microsoft.com/office/powerpoint/2010/main" val="36667958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Template 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plate PresentationGO Dark">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TEMPLATE-PGO(16_9)</Template>
  <TotalTime>10022</TotalTime>
  <Words>294</Words>
  <Application>Microsoft Office PowerPoint</Application>
  <PresentationFormat>Widescreen</PresentationFormat>
  <Paragraphs>24</Paragraphs>
  <Slides>3</Slides>
  <Notes>3</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3</vt:i4>
      </vt:variant>
    </vt:vector>
  </HeadingPairs>
  <TitlesOfParts>
    <vt:vector size="10" baseType="lpstr">
      <vt:lpstr>Arial</vt:lpstr>
      <vt:lpstr>Calibri</vt:lpstr>
      <vt:lpstr>Calibri Light</vt:lpstr>
      <vt:lpstr>Helvetica</vt:lpstr>
      <vt:lpstr>Template PresentationGO</vt:lpstr>
      <vt:lpstr>Template PresentationGO Dark</vt:lpstr>
      <vt:lpstr>Custom Design</vt:lpstr>
      <vt:lpstr>2-Step Opposing Loop Process – Slide Template</vt:lpstr>
      <vt:lpstr>2-Step Opposing Loop Process – Slide Template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2-Step Opposing Loop Process</dc:title>
  <dc:creator>PresentationGO.com</dc:creator>
  <dc:description>© Copyright PresentationGO.com - Do not distribute or sale without written permission.</dc:description>
  <cp:lastModifiedBy>Christophe Barroche</cp:lastModifiedBy>
  <cp:revision>48</cp:revision>
  <dcterms:created xsi:type="dcterms:W3CDTF">2014-11-26T05:14:11Z</dcterms:created>
  <dcterms:modified xsi:type="dcterms:W3CDTF">2024-06-14T22:10:48Z</dcterms:modified>
  <cp:category>Charts &amp; Diagrams</cp:category>
</cp:coreProperties>
</file>