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66" d="100"/>
          <a:sy n="66" d="100"/>
        </p:scale>
        <p:origin x="1164" y="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90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Progress-O-Meters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D0393B-83F5-8E02-7B17-56F9B21A9CA7}"/>
              </a:ext>
            </a:extLst>
          </p:cNvPr>
          <p:cNvGrpSpPr/>
          <p:nvPr/>
        </p:nvGrpSpPr>
        <p:grpSpPr>
          <a:xfrm>
            <a:off x="435134" y="2231233"/>
            <a:ext cx="4054031" cy="1714161"/>
            <a:chOff x="3368987" y="1328945"/>
            <a:chExt cx="5492235" cy="232227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01852E2-2E25-2E32-2848-832E4A36A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774" y="1442148"/>
              <a:ext cx="1151729" cy="1135757"/>
            </a:xfrm>
            <a:custGeom>
              <a:avLst/>
              <a:gdLst>
                <a:gd name="connsiteX0" fmla="*/ 179134 w 1151729"/>
                <a:gd name="connsiteY0" fmla="*/ 0 h 1135757"/>
                <a:gd name="connsiteX1" fmla="*/ 1151729 w 1151729"/>
                <a:gd name="connsiteY1" fmla="*/ 746921 h 1135757"/>
                <a:gd name="connsiteX2" fmla="*/ 645431 w 1151729"/>
                <a:gd name="connsiteY2" fmla="*/ 1135757 h 1135757"/>
                <a:gd name="connsiteX3" fmla="*/ 627865 w 1151729"/>
                <a:gd name="connsiteY3" fmla="*/ 1108416 h 1135757"/>
                <a:gd name="connsiteX4" fmla="*/ 33622 w 1151729"/>
                <a:gd name="connsiteY4" fmla="*/ 598071 h 1135757"/>
                <a:gd name="connsiteX5" fmla="*/ 0 w 1151729"/>
                <a:gd name="connsiteY5" fmla="*/ 582756 h 113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1729" h="1135757">
                  <a:moveTo>
                    <a:pt x="179134" y="0"/>
                  </a:moveTo>
                  <a:cubicBezTo>
                    <a:pt x="569894" y="134114"/>
                    <a:pt x="910312" y="395615"/>
                    <a:pt x="1151729" y="746921"/>
                  </a:cubicBezTo>
                  <a:lnTo>
                    <a:pt x="645431" y="1135757"/>
                  </a:lnTo>
                  <a:lnTo>
                    <a:pt x="627865" y="1108416"/>
                  </a:lnTo>
                  <a:cubicBezTo>
                    <a:pt x="476415" y="896432"/>
                    <a:pt x="272450" y="720754"/>
                    <a:pt x="33622" y="598071"/>
                  </a:cubicBezTo>
                  <a:lnTo>
                    <a:pt x="0" y="58275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87D06FA-F5E1-950A-C5D6-C62222FA9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300" y="2218752"/>
              <a:ext cx="878850" cy="1210249"/>
            </a:xfrm>
            <a:custGeom>
              <a:avLst/>
              <a:gdLst>
                <a:gd name="connsiteX0" fmla="*/ 507526 w 878850"/>
                <a:gd name="connsiteY0" fmla="*/ 0 h 1210249"/>
                <a:gd name="connsiteX1" fmla="*/ 878850 w 878850"/>
                <a:gd name="connsiteY1" fmla="*/ 1210249 h 1210249"/>
                <a:gd name="connsiteX2" fmla="*/ 249522 w 878850"/>
                <a:gd name="connsiteY2" fmla="*/ 1210249 h 1210249"/>
                <a:gd name="connsiteX3" fmla="*/ 241498 w 878850"/>
                <a:gd name="connsiteY3" fmla="*/ 1059986 h 1210249"/>
                <a:gd name="connsiteX4" fmla="*/ 46766 w 878850"/>
                <a:gd name="connsiteY4" fmla="*/ 463225 h 1210249"/>
                <a:gd name="connsiteX5" fmla="*/ 0 w 878850"/>
                <a:gd name="connsiteY5" fmla="*/ 390432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850" h="1210249">
                  <a:moveTo>
                    <a:pt x="507526" y="0"/>
                  </a:moveTo>
                  <a:cubicBezTo>
                    <a:pt x="748840" y="351784"/>
                    <a:pt x="878850" y="775471"/>
                    <a:pt x="878850" y="1210249"/>
                  </a:cubicBezTo>
                  <a:lnTo>
                    <a:pt x="249522" y="1210249"/>
                  </a:lnTo>
                  <a:lnTo>
                    <a:pt x="241498" y="1059986"/>
                  </a:lnTo>
                  <a:cubicBezTo>
                    <a:pt x="218480" y="845664"/>
                    <a:pt x="150557" y="643895"/>
                    <a:pt x="46766" y="463225"/>
                  </a:cubicBezTo>
                  <a:lnTo>
                    <a:pt x="0" y="3904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DAFBC7F-4405-52BA-29ED-6196BBB67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445" y="2218752"/>
              <a:ext cx="494785" cy="1210249"/>
            </a:xfrm>
            <a:custGeom>
              <a:avLst/>
              <a:gdLst>
                <a:gd name="connsiteX0" fmla="*/ 371324 w 494785"/>
                <a:gd name="connsiteY0" fmla="*/ 0 h 1210249"/>
                <a:gd name="connsiteX1" fmla="*/ 494785 w 494785"/>
                <a:gd name="connsiteY1" fmla="*/ 94976 h 1210249"/>
                <a:gd name="connsiteX2" fmla="*/ 493680 w 494785"/>
                <a:gd name="connsiteY2" fmla="*/ 95926 h 1210249"/>
                <a:gd name="connsiteX3" fmla="*/ 8702 w 494785"/>
                <a:gd name="connsiteY3" fmla="*/ 1059986 h 1210249"/>
                <a:gd name="connsiteX4" fmla="*/ 678 w 494785"/>
                <a:gd name="connsiteY4" fmla="*/ 1210249 h 1210249"/>
                <a:gd name="connsiteX5" fmla="*/ 0 w 494785"/>
                <a:gd name="connsiteY5" fmla="*/ 1210249 h 1210249"/>
                <a:gd name="connsiteX6" fmla="*/ 371324 w 494785"/>
                <a:gd name="connsiteY6" fmla="*/ 0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785" h="1210249">
                  <a:moveTo>
                    <a:pt x="371324" y="0"/>
                  </a:moveTo>
                  <a:lnTo>
                    <a:pt x="494785" y="94976"/>
                  </a:lnTo>
                  <a:lnTo>
                    <a:pt x="493680" y="95926"/>
                  </a:lnTo>
                  <a:cubicBezTo>
                    <a:pt x="226787" y="348302"/>
                    <a:pt x="48983" y="684922"/>
                    <a:pt x="8702" y="1059986"/>
                  </a:cubicBezTo>
                  <a:lnTo>
                    <a:pt x="678" y="1210249"/>
                  </a:lnTo>
                  <a:lnTo>
                    <a:pt x="0" y="1210249"/>
                  </a:lnTo>
                  <a:cubicBezTo>
                    <a:pt x="0" y="775471"/>
                    <a:pt x="130010" y="351784"/>
                    <a:pt x="3713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9A9F0B4-DF92-5AE3-74EE-8F0FD5BE8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091" y="1442148"/>
              <a:ext cx="1099724" cy="847226"/>
            </a:xfrm>
            <a:custGeom>
              <a:avLst/>
              <a:gdLst>
                <a:gd name="connsiteX0" fmla="*/ 971704 w 1099724"/>
                <a:gd name="connsiteY0" fmla="*/ 0 h 847226"/>
                <a:gd name="connsiteX1" fmla="*/ 1099724 w 1099724"/>
                <a:gd name="connsiteY1" fmla="*/ 416936 h 847226"/>
                <a:gd name="connsiteX2" fmla="*/ 953189 w 1099724"/>
                <a:gd name="connsiteY2" fmla="*/ 438083 h 847226"/>
                <a:gd name="connsiteX3" fmla="*/ 220729 w 1099724"/>
                <a:gd name="connsiteY3" fmla="*/ 769660 h 847226"/>
                <a:gd name="connsiteX4" fmla="*/ 130476 w 1099724"/>
                <a:gd name="connsiteY4" fmla="*/ 847226 h 847226"/>
                <a:gd name="connsiteX5" fmla="*/ 0 w 1099724"/>
                <a:gd name="connsiteY5" fmla="*/ 746921 h 847226"/>
                <a:gd name="connsiteX6" fmla="*/ 971704 w 1099724"/>
                <a:gd name="connsiteY6" fmla="*/ 0 h 847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24" h="847226">
                  <a:moveTo>
                    <a:pt x="971704" y="0"/>
                  </a:moveTo>
                  <a:lnTo>
                    <a:pt x="1099724" y="416936"/>
                  </a:lnTo>
                  <a:lnTo>
                    <a:pt x="953189" y="438083"/>
                  </a:lnTo>
                  <a:cubicBezTo>
                    <a:pt x="678879" y="491162"/>
                    <a:pt x="428842" y="607251"/>
                    <a:pt x="220729" y="769660"/>
                  </a:cubicBezTo>
                  <a:lnTo>
                    <a:pt x="130476" y="847226"/>
                  </a:lnTo>
                  <a:lnTo>
                    <a:pt x="0" y="746921"/>
                  </a:lnTo>
                  <a:cubicBezTo>
                    <a:pt x="241337" y="395615"/>
                    <a:pt x="581377" y="134114"/>
                    <a:pt x="97170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6D60DBA-A227-D19F-741C-F0319A2BE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640" y="1328945"/>
              <a:ext cx="1201315" cy="680929"/>
            </a:xfrm>
            <a:custGeom>
              <a:avLst/>
              <a:gdLst>
                <a:gd name="connsiteX0" fmla="*/ 600658 w 1201315"/>
                <a:gd name="connsiteY0" fmla="*/ 0 h 680929"/>
                <a:gd name="connsiteX1" fmla="*/ 1201315 w 1201315"/>
                <a:gd name="connsiteY1" fmla="*/ 100628 h 680929"/>
                <a:gd name="connsiteX2" fmla="*/ 1023137 w 1201315"/>
                <a:gd name="connsiteY2" fmla="*/ 680929 h 680929"/>
                <a:gd name="connsiteX3" fmla="*/ 942416 w 1201315"/>
                <a:gd name="connsiteY3" fmla="*/ 644159 h 680929"/>
                <a:gd name="connsiteX4" fmla="*/ 286332 w 1201315"/>
                <a:gd name="connsiteY4" fmla="*/ 518906 h 680929"/>
                <a:gd name="connsiteX5" fmla="*/ 130672 w 1201315"/>
                <a:gd name="connsiteY5" fmla="*/ 526339 h 680929"/>
                <a:gd name="connsiteX6" fmla="*/ 0 w 1201315"/>
                <a:gd name="connsiteY6" fmla="*/ 100628 h 680929"/>
                <a:gd name="connsiteX7" fmla="*/ 600658 w 1201315"/>
                <a:gd name="connsiteY7" fmla="*/ 0 h 680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315" h="680929">
                  <a:moveTo>
                    <a:pt x="600658" y="0"/>
                  </a:moveTo>
                  <a:cubicBezTo>
                    <a:pt x="803385" y="0"/>
                    <a:pt x="1006113" y="33543"/>
                    <a:pt x="1201315" y="100628"/>
                  </a:cubicBezTo>
                  <a:lnTo>
                    <a:pt x="1023137" y="680929"/>
                  </a:lnTo>
                  <a:lnTo>
                    <a:pt x="942416" y="644159"/>
                  </a:lnTo>
                  <a:cubicBezTo>
                    <a:pt x="740762" y="563506"/>
                    <a:pt x="519055" y="518906"/>
                    <a:pt x="286332" y="518906"/>
                  </a:cubicBezTo>
                  <a:lnTo>
                    <a:pt x="130672" y="526339"/>
                  </a:lnTo>
                  <a:lnTo>
                    <a:pt x="0" y="100628"/>
                  </a:lnTo>
                  <a:cubicBezTo>
                    <a:pt x="195202" y="33543"/>
                    <a:pt x="397930" y="0"/>
                    <a:pt x="600658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D454A37-A11E-EA6B-901E-2345758C4EE0}"/>
                </a:ext>
              </a:extLst>
            </p:cNvPr>
            <p:cNvCxnSpPr>
              <a:stCxn id="6" idx="5"/>
            </p:cNvCxnSpPr>
            <p:nvPr/>
          </p:nvCxnSpPr>
          <p:spPr>
            <a:xfrm flipH="1" flipV="1">
              <a:off x="3741420" y="3429000"/>
              <a:ext cx="317025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F61511A-8770-B54E-EAFA-422BC8031609}"/>
                </a:ext>
              </a:extLst>
            </p:cNvPr>
            <p:cNvCxnSpPr/>
            <p:nvPr/>
          </p:nvCxnSpPr>
          <p:spPr>
            <a:xfrm flipH="1" flipV="1">
              <a:off x="8055134" y="3428999"/>
              <a:ext cx="317025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1D52B6-794A-7F6E-23C6-6D1C13B83027}"/>
                </a:ext>
              </a:extLst>
            </p:cNvPr>
            <p:cNvSpPr txBox="1"/>
            <p:nvPr/>
          </p:nvSpPr>
          <p:spPr>
            <a:xfrm>
              <a:off x="3368987" y="3244682"/>
              <a:ext cx="369622" cy="406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350" dirty="0"/>
                <a:t>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F34F5CB-6AAD-92C0-3FFF-E2A0F4ABB0B2}"/>
                </a:ext>
              </a:extLst>
            </p:cNvPr>
            <p:cNvSpPr txBox="1"/>
            <p:nvPr/>
          </p:nvSpPr>
          <p:spPr>
            <a:xfrm>
              <a:off x="8372159" y="3244681"/>
              <a:ext cx="489063" cy="406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10</a:t>
              </a: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FD8C063C-F014-1620-0166-10F6B67FFA7A}"/>
                </a:ext>
              </a:extLst>
            </p:cNvPr>
            <p:cNvSpPr/>
            <p:nvPr/>
          </p:nvSpPr>
          <p:spPr>
            <a:xfrm>
              <a:off x="5933747" y="1572694"/>
              <a:ext cx="253616" cy="1729881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57A8F83-134B-D28D-A624-5048664142AF}"/>
                </a:ext>
              </a:extLst>
            </p:cNvPr>
            <p:cNvSpPr/>
            <p:nvPr/>
          </p:nvSpPr>
          <p:spPr>
            <a:xfrm>
              <a:off x="5593386" y="2963852"/>
              <a:ext cx="930298" cy="465149"/>
            </a:xfrm>
            <a:custGeom>
              <a:avLst/>
              <a:gdLst>
                <a:gd name="connsiteX0" fmla="*/ 465149 w 930298"/>
                <a:gd name="connsiteY0" fmla="*/ 0 h 465149"/>
                <a:gd name="connsiteX1" fmla="*/ 930298 w 930298"/>
                <a:gd name="connsiteY1" fmla="*/ 465149 h 465149"/>
                <a:gd name="connsiteX2" fmla="*/ 0 w 930298"/>
                <a:gd name="connsiteY2" fmla="*/ 465149 h 465149"/>
                <a:gd name="connsiteX3" fmla="*/ 465149 w 930298"/>
                <a:gd name="connsiteY3" fmla="*/ 0 h 46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0298" h="465149">
                  <a:moveTo>
                    <a:pt x="465149" y="0"/>
                  </a:moveTo>
                  <a:cubicBezTo>
                    <a:pt x="722044" y="0"/>
                    <a:pt x="930298" y="208254"/>
                    <a:pt x="930298" y="465149"/>
                  </a:cubicBezTo>
                  <a:lnTo>
                    <a:pt x="0" y="465149"/>
                  </a:lnTo>
                  <a:cubicBezTo>
                    <a:pt x="0" y="208254"/>
                    <a:pt x="208254" y="0"/>
                    <a:pt x="46514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5F951D-BF74-8337-D23D-6C7D7EEC1B71}"/>
              </a:ext>
            </a:extLst>
          </p:cNvPr>
          <p:cNvGrpSpPr/>
          <p:nvPr/>
        </p:nvGrpSpPr>
        <p:grpSpPr>
          <a:xfrm>
            <a:off x="1363975" y="4127930"/>
            <a:ext cx="2194560" cy="1421584"/>
            <a:chOff x="332936" y="2391805"/>
            <a:chExt cx="2926080" cy="189544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64B22EC-35FF-6FAF-9904-2188B21E4332}"/>
                </a:ext>
              </a:extLst>
            </p:cNvPr>
            <p:cNvSpPr txBox="1"/>
            <p:nvPr/>
          </p:nvSpPr>
          <p:spPr>
            <a:xfrm>
              <a:off x="332936" y="2391805"/>
              <a:ext cx="2926080" cy="697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8B83713-D393-737B-BF4C-916B103468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0D9D6A9-F53E-931D-80D0-829DA0CDFABA}"/>
              </a:ext>
            </a:extLst>
          </p:cNvPr>
          <p:cNvSpPr txBox="1"/>
          <p:nvPr/>
        </p:nvSpPr>
        <p:spPr>
          <a:xfrm>
            <a:off x="1956150" y="1517526"/>
            <a:ext cx="1010213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>
                <a:solidFill>
                  <a:schemeClr val="tx2"/>
                </a:solidFill>
              </a:rPr>
              <a:t>5/10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8F52A0-6AB9-C0EA-47C6-80CB25C81BD0}"/>
              </a:ext>
            </a:extLst>
          </p:cNvPr>
          <p:cNvGrpSpPr/>
          <p:nvPr/>
        </p:nvGrpSpPr>
        <p:grpSpPr>
          <a:xfrm>
            <a:off x="4656625" y="2231233"/>
            <a:ext cx="4054031" cy="1714161"/>
            <a:chOff x="3368987" y="1328945"/>
            <a:chExt cx="5492235" cy="232227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0F634F5-F83D-AEAA-43EB-B11222553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774" y="1442148"/>
              <a:ext cx="1151729" cy="1135757"/>
            </a:xfrm>
            <a:custGeom>
              <a:avLst/>
              <a:gdLst>
                <a:gd name="connsiteX0" fmla="*/ 179134 w 1151729"/>
                <a:gd name="connsiteY0" fmla="*/ 0 h 1135757"/>
                <a:gd name="connsiteX1" fmla="*/ 1151729 w 1151729"/>
                <a:gd name="connsiteY1" fmla="*/ 746921 h 1135757"/>
                <a:gd name="connsiteX2" fmla="*/ 645431 w 1151729"/>
                <a:gd name="connsiteY2" fmla="*/ 1135757 h 1135757"/>
                <a:gd name="connsiteX3" fmla="*/ 627865 w 1151729"/>
                <a:gd name="connsiteY3" fmla="*/ 1108416 h 1135757"/>
                <a:gd name="connsiteX4" fmla="*/ 33622 w 1151729"/>
                <a:gd name="connsiteY4" fmla="*/ 598071 h 1135757"/>
                <a:gd name="connsiteX5" fmla="*/ 0 w 1151729"/>
                <a:gd name="connsiteY5" fmla="*/ 582756 h 113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1729" h="1135757">
                  <a:moveTo>
                    <a:pt x="179134" y="0"/>
                  </a:moveTo>
                  <a:cubicBezTo>
                    <a:pt x="569894" y="134114"/>
                    <a:pt x="910312" y="395615"/>
                    <a:pt x="1151729" y="746921"/>
                  </a:cubicBezTo>
                  <a:lnTo>
                    <a:pt x="645431" y="1135757"/>
                  </a:lnTo>
                  <a:lnTo>
                    <a:pt x="627865" y="1108416"/>
                  </a:lnTo>
                  <a:cubicBezTo>
                    <a:pt x="476415" y="896432"/>
                    <a:pt x="272450" y="720754"/>
                    <a:pt x="33622" y="598071"/>
                  </a:cubicBezTo>
                  <a:lnTo>
                    <a:pt x="0" y="58275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3F28C99-C2C8-C849-3308-158DD923B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300" y="2218752"/>
              <a:ext cx="878850" cy="1210249"/>
            </a:xfrm>
            <a:custGeom>
              <a:avLst/>
              <a:gdLst>
                <a:gd name="connsiteX0" fmla="*/ 507526 w 878850"/>
                <a:gd name="connsiteY0" fmla="*/ 0 h 1210249"/>
                <a:gd name="connsiteX1" fmla="*/ 878850 w 878850"/>
                <a:gd name="connsiteY1" fmla="*/ 1210249 h 1210249"/>
                <a:gd name="connsiteX2" fmla="*/ 249522 w 878850"/>
                <a:gd name="connsiteY2" fmla="*/ 1210249 h 1210249"/>
                <a:gd name="connsiteX3" fmla="*/ 241498 w 878850"/>
                <a:gd name="connsiteY3" fmla="*/ 1059986 h 1210249"/>
                <a:gd name="connsiteX4" fmla="*/ 46766 w 878850"/>
                <a:gd name="connsiteY4" fmla="*/ 463225 h 1210249"/>
                <a:gd name="connsiteX5" fmla="*/ 0 w 878850"/>
                <a:gd name="connsiteY5" fmla="*/ 390432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850" h="1210249">
                  <a:moveTo>
                    <a:pt x="507526" y="0"/>
                  </a:moveTo>
                  <a:cubicBezTo>
                    <a:pt x="748840" y="351784"/>
                    <a:pt x="878850" y="775471"/>
                    <a:pt x="878850" y="1210249"/>
                  </a:cubicBezTo>
                  <a:lnTo>
                    <a:pt x="249522" y="1210249"/>
                  </a:lnTo>
                  <a:lnTo>
                    <a:pt x="241498" y="1059986"/>
                  </a:lnTo>
                  <a:cubicBezTo>
                    <a:pt x="218480" y="845664"/>
                    <a:pt x="150557" y="643895"/>
                    <a:pt x="46766" y="463225"/>
                  </a:cubicBezTo>
                  <a:lnTo>
                    <a:pt x="0" y="3904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AC6A4F-A3D2-9D52-088E-A758065B0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445" y="2218752"/>
              <a:ext cx="494785" cy="1210249"/>
            </a:xfrm>
            <a:custGeom>
              <a:avLst/>
              <a:gdLst>
                <a:gd name="connsiteX0" fmla="*/ 371324 w 494785"/>
                <a:gd name="connsiteY0" fmla="*/ 0 h 1210249"/>
                <a:gd name="connsiteX1" fmla="*/ 494785 w 494785"/>
                <a:gd name="connsiteY1" fmla="*/ 94976 h 1210249"/>
                <a:gd name="connsiteX2" fmla="*/ 493680 w 494785"/>
                <a:gd name="connsiteY2" fmla="*/ 95926 h 1210249"/>
                <a:gd name="connsiteX3" fmla="*/ 8702 w 494785"/>
                <a:gd name="connsiteY3" fmla="*/ 1059986 h 1210249"/>
                <a:gd name="connsiteX4" fmla="*/ 678 w 494785"/>
                <a:gd name="connsiteY4" fmla="*/ 1210249 h 1210249"/>
                <a:gd name="connsiteX5" fmla="*/ 0 w 494785"/>
                <a:gd name="connsiteY5" fmla="*/ 1210249 h 1210249"/>
                <a:gd name="connsiteX6" fmla="*/ 371324 w 494785"/>
                <a:gd name="connsiteY6" fmla="*/ 0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785" h="1210249">
                  <a:moveTo>
                    <a:pt x="371324" y="0"/>
                  </a:moveTo>
                  <a:lnTo>
                    <a:pt x="494785" y="94976"/>
                  </a:lnTo>
                  <a:lnTo>
                    <a:pt x="493680" y="95926"/>
                  </a:lnTo>
                  <a:cubicBezTo>
                    <a:pt x="226787" y="348302"/>
                    <a:pt x="48983" y="684922"/>
                    <a:pt x="8702" y="1059986"/>
                  </a:cubicBezTo>
                  <a:lnTo>
                    <a:pt x="678" y="1210249"/>
                  </a:lnTo>
                  <a:lnTo>
                    <a:pt x="0" y="1210249"/>
                  </a:lnTo>
                  <a:cubicBezTo>
                    <a:pt x="0" y="775471"/>
                    <a:pt x="130010" y="351784"/>
                    <a:pt x="3713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B43DBF5-85BE-7F40-A795-CD45CE1B7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091" y="1442148"/>
              <a:ext cx="1099724" cy="847226"/>
            </a:xfrm>
            <a:custGeom>
              <a:avLst/>
              <a:gdLst>
                <a:gd name="connsiteX0" fmla="*/ 971704 w 1099724"/>
                <a:gd name="connsiteY0" fmla="*/ 0 h 847226"/>
                <a:gd name="connsiteX1" fmla="*/ 1099724 w 1099724"/>
                <a:gd name="connsiteY1" fmla="*/ 416936 h 847226"/>
                <a:gd name="connsiteX2" fmla="*/ 953189 w 1099724"/>
                <a:gd name="connsiteY2" fmla="*/ 438083 h 847226"/>
                <a:gd name="connsiteX3" fmla="*/ 220729 w 1099724"/>
                <a:gd name="connsiteY3" fmla="*/ 769660 h 847226"/>
                <a:gd name="connsiteX4" fmla="*/ 130476 w 1099724"/>
                <a:gd name="connsiteY4" fmla="*/ 847226 h 847226"/>
                <a:gd name="connsiteX5" fmla="*/ 0 w 1099724"/>
                <a:gd name="connsiteY5" fmla="*/ 746921 h 847226"/>
                <a:gd name="connsiteX6" fmla="*/ 971704 w 1099724"/>
                <a:gd name="connsiteY6" fmla="*/ 0 h 847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24" h="847226">
                  <a:moveTo>
                    <a:pt x="971704" y="0"/>
                  </a:moveTo>
                  <a:lnTo>
                    <a:pt x="1099724" y="416936"/>
                  </a:lnTo>
                  <a:lnTo>
                    <a:pt x="953189" y="438083"/>
                  </a:lnTo>
                  <a:cubicBezTo>
                    <a:pt x="678879" y="491162"/>
                    <a:pt x="428842" y="607251"/>
                    <a:pt x="220729" y="769660"/>
                  </a:cubicBezTo>
                  <a:lnTo>
                    <a:pt x="130476" y="847226"/>
                  </a:lnTo>
                  <a:lnTo>
                    <a:pt x="0" y="746921"/>
                  </a:lnTo>
                  <a:cubicBezTo>
                    <a:pt x="241337" y="395615"/>
                    <a:pt x="581377" y="134114"/>
                    <a:pt x="97170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A5C2784-D419-6E81-E57C-67FDD6BEC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640" y="1328945"/>
              <a:ext cx="1201315" cy="680929"/>
            </a:xfrm>
            <a:custGeom>
              <a:avLst/>
              <a:gdLst>
                <a:gd name="connsiteX0" fmla="*/ 600658 w 1201315"/>
                <a:gd name="connsiteY0" fmla="*/ 0 h 680929"/>
                <a:gd name="connsiteX1" fmla="*/ 1201315 w 1201315"/>
                <a:gd name="connsiteY1" fmla="*/ 100628 h 680929"/>
                <a:gd name="connsiteX2" fmla="*/ 1023137 w 1201315"/>
                <a:gd name="connsiteY2" fmla="*/ 680929 h 680929"/>
                <a:gd name="connsiteX3" fmla="*/ 942416 w 1201315"/>
                <a:gd name="connsiteY3" fmla="*/ 644159 h 680929"/>
                <a:gd name="connsiteX4" fmla="*/ 286332 w 1201315"/>
                <a:gd name="connsiteY4" fmla="*/ 518906 h 680929"/>
                <a:gd name="connsiteX5" fmla="*/ 130672 w 1201315"/>
                <a:gd name="connsiteY5" fmla="*/ 526339 h 680929"/>
                <a:gd name="connsiteX6" fmla="*/ 0 w 1201315"/>
                <a:gd name="connsiteY6" fmla="*/ 100628 h 680929"/>
                <a:gd name="connsiteX7" fmla="*/ 600658 w 1201315"/>
                <a:gd name="connsiteY7" fmla="*/ 0 h 680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315" h="680929">
                  <a:moveTo>
                    <a:pt x="600658" y="0"/>
                  </a:moveTo>
                  <a:cubicBezTo>
                    <a:pt x="803385" y="0"/>
                    <a:pt x="1006113" y="33543"/>
                    <a:pt x="1201315" y="100628"/>
                  </a:cubicBezTo>
                  <a:lnTo>
                    <a:pt x="1023137" y="680929"/>
                  </a:lnTo>
                  <a:lnTo>
                    <a:pt x="942416" y="644159"/>
                  </a:lnTo>
                  <a:cubicBezTo>
                    <a:pt x="740762" y="563506"/>
                    <a:pt x="519055" y="518906"/>
                    <a:pt x="286332" y="518906"/>
                  </a:cubicBezTo>
                  <a:lnTo>
                    <a:pt x="130672" y="526339"/>
                  </a:lnTo>
                  <a:lnTo>
                    <a:pt x="0" y="100628"/>
                  </a:lnTo>
                  <a:cubicBezTo>
                    <a:pt x="195202" y="33543"/>
                    <a:pt x="397930" y="0"/>
                    <a:pt x="600658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5FF9292-DE94-8B0B-022D-15A4750C876C}"/>
                </a:ext>
              </a:extLst>
            </p:cNvPr>
            <p:cNvCxnSpPr>
              <a:stCxn id="22" idx="5"/>
            </p:cNvCxnSpPr>
            <p:nvPr/>
          </p:nvCxnSpPr>
          <p:spPr>
            <a:xfrm flipH="1" flipV="1">
              <a:off x="3741420" y="3429000"/>
              <a:ext cx="317025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D7CF10-84A3-0DAB-A9C1-56F481C4051C}"/>
                </a:ext>
              </a:extLst>
            </p:cNvPr>
            <p:cNvCxnSpPr/>
            <p:nvPr/>
          </p:nvCxnSpPr>
          <p:spPr>
            <a:xfrm flipH="1" flipV="1">
              <a:off x="8055134" y="3428999"/>
              <a:ext cx="317025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6A7677D-6B85-7C4B-5AF4-174427FFBDA7}"/>
                </a:ext>
              </a:extLst>
            </p:cNvPr>
            <p:cNvSpPr txBox="1"/>
            <p:nvPr/>
          </p:nvSpPr>
          <p:spPr>
            <a:xfrm>
              <a:off x="3368987" y="3244682"/>
              <a:ext cx="369622" cy="406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350" dirty="0"/>
                <a:t>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BB9E67F-2163-454A-F126-8E945FC88343}"/>
                </a:ext>
              </a:extLst>
            </p:cNvPr>
            <p:cNvSpPr txBox="1"/>
            <p:nvPr/>
          </p:nvSpPr>
          <p:spPr>
            <a:xfrm>
              <a:off x="8372159" y="3244681"/>
              <a:ext cx="489063" cy="406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10</a:t>
              </a:r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7B810D91-FDF0-DBDA-EFED-09B58C5F66D1}"/>
                </a:ext>
              </a:extLst>
            </p:cNvPr>
            <p:cNvSpPr/>
            <p:nvPr/>
          </p:nvSpPr>
          <p:spPr>
            <a:xfrm rot="2338558">
              <a:off x="6436942" y="1848970"/>
              <a:ext cx="220081" cy="1684277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E01DB80-AA04-AA41-BBDA-FF3A154F98CB}"/>
                </a:ext>
              </a:extLst>
            </p:cNvPr>
            <p:cNvSpPr/>
            <p:nvPr/>
          </p:nvSpPr>
          <p:spPr>
            <a:xfrm>
              <a:off x="5593386" y="2963852"/>
              <a:ext cx="930298" cy="465149"/>
            </a:xfrm>
            <a:custGeom>
              <a:avLst/>
              <a:gdLst>
                <a:gd name="connsiteX0" fmla="*/ 465149 w 930298"/>
                <a:gd name="connsiteY0" fmla="*/ 0 h 465149"/>
                <a:gd name="connsiteX1" fmla="*/ 930298 w 930298"/>
                <a:gd name="connsiteY1" fmla="*/ 465149 h 465149"/>
                <a:gd name="connsiteX2" fmla="*/ 0 w 930298"/>
                <a:gd name="connsiteY2" fmla="*/ 465149 h 465149"/>
                <a:gd name="connsiteX3" fmla="*/ 465149 w 930298"/>
                <a:gd name="connsiteY3" fmla="*/ 0 h 46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0298" h="465149">
                  <a:moveTo>
                    <a:pt x="465149" y="0"/>
                  </a:moveTo>
                  <a:cubicBezTo>
                    <a:pt x="722044" y="0"/>
                    <a:pt x="930298" y="208254"/>
                    <a:pt x="930298" y="465149"/>
                  </a:cubicBezTo>
                  <a:lnTo>
                    <a:pt x="0" y="465149"/>
                  </a:lnTo>
                  <a:cubicBezTo>
                    <a:pt x="0" y="208254"/>
                    <a:pt x="208254" y="0"/>
                    <a:pt x="46514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C42F92-A778-11A7-2E6C-6868F03AF526}"/>
              </a:ext>
            </a:extLst>
          </p:cNvPr>
          <p:cNvGrpSpPr/>
          <p:nvPr/>
        </p:nvGrpSpPr>
        <p:grpSpPr>
          <a:xfrm>
            <a:off x="5585465" y="4127930"/>
            <a:ext cx="2194560" cy="1421584"/>
            <a:chOff x="332936" y="2391805"/>
            <a:chExt cx="2926080" cy="189544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1311D35-3EBF-5577-86CB-0CC8DABFFD74}"/>
                </a:ext>
              </a:extLst>
            </p:cNvPr>
            <p:cNvSpPr txBox="1"/>
            <p:nvPr/>
          </p:nvSpPr>
          <p:spPr>
            <a:xfrm>
              <a:off x="332936" y="2391805"/>
              <a:ext cx="2926080" cy="697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ED7E12B-F326-7A1C-1B12-51623AB591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1D2059D-D9D2-E065-1865-FB189CDD61DC}"/>
              </a:ext>
            </a:extLst>
          </p:cNvPr>
          <p:cNvSpPr txBox="1"/>
          <p:nvPr/>
        </p:nvSpPr>
        <p:spPr>
          <a:xfrm>
            <a:off x="6177640" y="1517526"/>
            <a:ext cx="1010213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>
                <a:solidFill>
                  <a:schemeClr val="tx2"/>
                </a:solidFill>
              </a:rPr>
              <a:t>7/10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Progress-O-Meters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D0393B-83F5-8E02-7B17-56F9B21A9CA7}"/>
              </a:ext>
            </a:extLst>
          </p:cNvPr>
          <p:cNvGrpSpPr/>
          <p:nvPr/>
        </p:nvGrpSpPr>
        <p:grpSpPr>
          <a:xfrm>
            <a:off x="435134" y="2216719"/>
            <a:ext cx="4054031" cy="1714161"/>
            <a:chOff x="3368986" y="1328945"/>
            <a:chExt cx="5492236" cy="232227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01852E2-2E25-2E32-2848-832E4A36A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774" y="1442148"/>
              <a:ext cx="1151729" cy="1135757"/>
            </a:xfrm>
            <a:custGeom>
              <a:avLst/>
              <a:gdLst>
                <a:gd name="connsiteX0" fmla="*/ 179134 w 1151729"/>
                <a:gd name="connsiteY0" fmla="*/ 0 h 1135757"/>
                <a:gd name="connsiteX1" fmla="*/ 1151729 w 1151729"/>
                <a:gd name="connsiteY1" fmla="*/ 746921 h 1135757"/>
                <a:gd name="connsiteX2" fmla="*/ 645431 w 1151729"/>
                <a:gd name="connsiteY2" fmla="*/ 1135757 h 1135757"/>
                <a:gd name="connsiteX3" fmla="*/ 627865 w 1151729"/>
                <a:gd name="connsiteY3" fmla="*/ 1108416 h 1135757"/>
                <a:gd name="connsiteX4" fmla="*/ 33622 w 1151729"/>
                <a:gd name="connsiteY4" fmla="*/ 598071 h 1135757"/>
                <a:gd name="connsiteX5" fmla="*/ 0 w 1151729"/>
                <a:gd name="connsiteY5" fmla="*/ 582756 h 113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1729" h="1135757">
                  <a:moveTo>
                    <a:pt x="179134" y="0"/>
                  </a:moveTo>
                  <a:cubicBezTo>
                    <a:pt x="569894" y="134114"/>
                    <a:pt x="910312" y="395615"/>
                    <a:pt x="1151729" y="746921"/>
                  </a:cubicBezTo>
                  <a:lnTo>
                    <a:pt x="645431" y="1135757"/>
                  </a:lnTo>
                  <a:lnTo>
                    <a:pt x="627865" y="1108416"/>
                  </a:lnTo>
                  <a:cubicBezTo>
                    <a:pt x="476415" y="896432"/>
                    <a:pt x="272450" y="720754"/>
                    <a:pt x="33622" y="598071"/>
                  </a:cubicBezTo>
                  <a:lnTo>
                    <a:pt x="0" y="58275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87D06FA-F5E1-950A-C5D6-C62222FA9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300" y="2218752"/>
              <a:ext cx="878850" cy="1210249"/>
            </a:xfrm>
            <a:custGeom>
              <a:avLst/>
              <a:gdLst>
                <a:gd name="connsiteX0" fmla="*/ 507526 w 878850"/>
                <a:gd name="connsiteY0" fmla="*/ 0 h 1210249"/>
                <a:gd name="connsiteX1" fmla="*/ 878850 w 878850"/>
                <a:gd name="connsiteY1" fmla="*/ 1210249 h 1210249"/>
                <a:gd name="connsiteX2" fmla="*/ 249522 w 878850"/>
                <a:gd name="connsiteY2" fmla="*/ 1210249 h 1210249"/>
                <a:gd name="connsiteX3" fmla="*/ 241498 w 878850"/>
                <a:gd name="connsiteY3" fmla="*/ 1059986 h 1210249"/>
                <a:gd name="connsiteX4" fmla="*/ 46766 w 878850"/>
                <a:gd name="connsiteY4" fmla="*/ 463225 h 1210249"/>
                <a:gd name="connsiteX5" fmla="*/ 0 w 878850"/>
                <a:gd name="connsiteY5" fmla="*/ 390432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850" h="1210249">
                  <a:moveTo>
                    <a:pt x="507526" y="0"/>
                  </a:moveTo>
                  <a:cubicBezTo>
                    <a:pt x="748840" y="351784"/>
                    <a:pt x="878850" y="775471"/>
                    <a:pt x="878850" y="1210249"/>
                  </a:cubicBezTo>
                  <a:lnTo>
                    <a:pt x="249522" y="1210249"/>
                  </a:lnTo>
                  <a:lnTo>
                    <a:pt x="241498" y="1059986"/>
                  </a:lnTo>
                  <a:cubicBezTo>
                    <a:pt x="218480" y="845664"/>
                    <a:pt x="150557" y="643895"/>
                    <a:pt x="46766" y="463225"/>
                  </a:cubicBezTo>
                  <a:lnTo>
                    <a:pt x="0" y="3904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DAFBC7F-4405-52BA-29ED-6196BBB67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445" y="2218752"/>
              <a:ext cx="494785" cy="1210249"/>
            </a:xfrm>
            <a:custGeom>
              <a:avLst/>
              <a:gdLst>
                <a:gd name="connsiteX0" fmla="*/ 371324 w 494785"/>
                <a:gd name="connsiteY0" fmla="*/ 0 h 1210249"/>
                <a:gd name="connsiteX1" fmla="*/ 494785 w 494785"/>
                <a:gd name="connsiteY1" fmla="*/ 94976 h 1210249"/>
                <a:gd name="connsiteX2" fmla="*/ 493680 w 494785"/>
                <a:gd name="connsiteY2" fmla="*/ 95926 h 1210249"/>
                <a:gd name="connsiteX3" fmla="*/ 8702 w 494785"/>
                <a:gd name="connsiteY3" fmla="*/ 1059986 h 1210249"/>
                <a:gd name="connsiteX4" fmla="*/ 678 w 494785"/>
                <a:gd name="connsiteY4" fmla="*/ 1210249 h 1210249"/>
                <a:gd name="connsiteX5" fmla="*/ 0 w 494785"/>
                <a:gd name="connsiteY5" fmla="*/ 1210249 h 1210249"/>
                <a:gd name="connsiteX6" fmla="*/ 371324 w 494785"/>
                <a:gd name="connsiteY6" fmla="*/ 0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785" h="1210249">
                  <a:moveTo>
                    <a:pt x="371324" y="0"/>
                  </a:moveTo>
                  <a:lnTo>
                    <a:pt x="494785" y="94976"/>
                  </a:lnTo>
                  <a:lnTo>
                    <a:pt x="493680" y="95926"/>
                  </a:lnTo>
                  <a:cubicBezTo>
                    <a:pt x="226787" y="348302"/>
                    <a:pt x="48983" y="684922"/>
                    <a:pt x="8702" y="1059986"/>
                  </a:cubicBezTo>
                  <a:lnTo>
                    <a:pt x="678" y="1210249"/>
                  </a:lnTo>
                  <a:lnTo>
                    <a:pt x="0" y="1210249"/>
                  </a:lnTo>
                  <a:cubicBezTo>
                    <a:pt x="0" y="775471"/>
                    <a:pt x="130010" y="351784"/>
                    <a:pt x="3713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9A9F0B4-DF92-5AE3-74EE-8F0FD5BE8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091" y="1442148"/>
              <a:ext cx="1099724" cy="847226"/>
            </a:xfrm>
            <a:custGeom>
              <a:avLst/>
              <a:gdLst>
                <a:gd name="connsiteX0" fmla="*/ 971704 w 1099724"/>
                <a:gd name="connsiteY0" fmla="*/ 0 h 847226"/>
                <a:gd name="connsiteX1" fmla="*/ 1099724 w 1099724"/>
                <a:gd name="connsiteY1" fmla="*/ 416936 h 847226"/>
                <a:gd name="connsiteX2" fmla="*/ 953189 w 1099724"/>
                <a:gd name="connsiteY2" fmla="*/ 438083 h 847226"/>
                <a:gd name="connsiteX3" fmla="*/ 220729 w 1099724"/>
                <a:gd name="connsiteY3" fmla="*/ 769660 h 847226"/>
                <a:gd name="connsiteX4" fmla="*/ 130476 w 1099724"/>
                <a:gd name="connsiteY4" fmla="*/ 847226 h 847226"/>
                <a:gd name="connsiteX5" fmla="*/ 0 w 1099724"/>
                <a:gd name="connsiteY5" fmla="*/ 746921 h 847226"/>
                <a:gd name="connsiteX6" fmla="*/ 971704 w 1099724"/>
                <a:gd name="connsiteY6" fmla="*/ 0 h 847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24" h="847226">
                  <a:moveTo>
                    <a:pt x="971704" y="0"/>
                  </a:moveTo>
                  <a:lnTo>
                    <a:pt x="1099724" y="416936"/>
                  </a:lnTo>
                  <a:lnTo>
                    <a:pt x="953189" y="438083"/>
                  </a:lnTo>
                  <a:cubicBezTo>
                    <a:pt x="678879" y="491162"/>
                    <a:pt x="428842" y="607251"/>
                    <a:pt x="220729" y="769660"/>
                  </a:cubicBezTo>
                  <a:lnTo>
                    <a:pt x="130476" y="847226"/>
                  </a:lnTo>
                  <a:lnTo>
                    <a:pt x="0" y="746921"/>
                  </a:lnTo>
                  <a:cubicBezTo>
                    <a:pt x="241337" y="395615"/>
                    <a:pt x="581377" y="134114"/>
                    <a:pt x="97170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6D60DBA-A227-D19F-741C-F0319A2BE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640" y="1328945"/>
              <a:ext cx="1201315" cy="680929"/>
            </a:xfrm>
            <a:custGeom>
              <a:avLst/>
              <a:gdLst>
                <a:gd name="connsiteX0" fmla="*/ 600658 w 1201315"/>
                <a:gd name="connsiteY0" fmla="*/ 0 h 680929"/>
                <a:gd name="connsiteX1" fmla="*/ 1201315 w 1201315"/>
                <a:gd name="connsiteY1" fmla="*/ 100628 h 680929"/>
                <a:gd name="connsiteX2" fmla="*/ 1023137 w 1201315"/>
                <a:gd name="connsiteY2" fmla="*/ 680929 h 680929"/>
                <a:gd name="connsiteX3" fmla="*/ 942416 w 1201315"/>
                <a:gd name="connsiteY3" fmla="*/ 644159 h 680929"/>
                <a:gd name="connsiteX4" fmla="*/ 286332 w 1201315"/>
                <a:gd name="connsiteY4" fmla="*/ 518906 h 680929"/>
                <a:gd name="connsiteX5" fmla="*/ 130672 w 1201315"/>
                <a:gd name="connsiteY5" fmla="*/ 526339 h 680929"/>
                <a:gd name="connsiteX6" fmla="*/ 0 w 1201315"/>
                <a:gd name="connsiteY6" fmla="*/ 100628 h 680929"/>
                <a:gd name="connsiteX7" fmla="*/ 600658 w 1201315"/>
                <a:gd name="connsiteY7" fmla="*/ 0 h 680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315" h="680929">
                  <a:moveTo>
                    <a:pt x="600658" y="0"/>
                  </a:moveTo>
                  <a:cubicBezTo>
                    <a:pt x="803385" y="0"/>
                    <a:pt x="1006113" y="33543"/>
                    <a:pt x="1201315" y="100628"/>
                  </a:cubicBezTo>
                  <a:lnTo>
                    <a:pt x="1023137" y="680929"/>
                  </a:lnTo>
                  <a:lnTo>
                    <a:pt x="942416" y="644159"/>
                  </a:lnTo>
                  <a:cubicBezTo>
                    <a:pt x="740762" y="563506"/>
                    <a:pt x="519055" y="518906"/>
                    <a:pt x="286332" y="518906"/>
                  </a:cubicBezTo>
                  <a:lnTo>
                    <a:pt x="130672" y="526339"/>
                  </a:lnTo>
                  <a:lnTo>
                    <a:pt x="0" y="100628"/>
                  </a:lnTo>
                  <a:cubicBezTo>
                    <a:pt x="195202" y="33543"/>
                    <a:pt x="397930" y="0"/>
                    <a:pt x="600658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bg1"/>
                </a:solidFill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D454A37-A11E-EA6B-901E-2345758C4EE0}"/>
                </a:ext>
              </a:extLst>
            </p:cNvPr>
            <p:cNvCxnSpPr>
              <a:stCxn id="6" idx="5"/>
            </p:cNvCxnSpPr>
            <p:nvPr/>
          </p:nvCxnSpPr>
          <p:spPr>
            <a:xfrm flipH="1" flipV="1">
              <a:off x="3741420" y="3429000"/>
              <a:ext cx="317025" cy="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F61511A-8770-B54E-EAFA-422BC8031609}"/>
                </a:ext>
              </a:extLst>
            </p:cNvPr>
            <p:cNvCxnSpPr/>
            <p:nvPr/>
          </p:nvCxnSpPr>
          <p:spPr>
            <a:xfrm flipH="1" flipV="1">
              <a:off x="8055134" y="3428999"/>
              <a:ext cx="317025" cy="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1D52B6-794A-7F6E-23C6-6D1C13B83027}"/>
                </a:ext>
              </a:extLst>
            </p:cNvPr>
            <p:cNvSpPr txBox="1"/>
            <p:nvPr/>
          </p:nvSpPr>
          <p:spPr>
            <a:xfrm>
              <a:off x="3368986" y="3244682"/>
              <a:ext cx="369622" cy="406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350" dirty="0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F34F5CB-6AAD-92C0-3FFF-E2A0F4ABB0B2}"/>
                </a:ext>
              </a:extLst>
            </p:cNvPr>
            <p:cNvSpPr txBox="1"/>
            <p:nvPr/>
          </p:nvSpPr>
          <p:spPr>
            <a:xfrm>
              <a:off x="8372159" y="3244681"/>
              <a:ext cx="489063" cy="406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FD8C063C-F014-1620-0166-10F6B67FFA7A}"/>
                </a:ext>
              </a:extLst>
            </p:cNvPr>
            <p:cNvSpPr/>
            <p:nvPr/>
          </p:nvSpPr>
          <p:spPr>
            <a:xfrm>
              <a:off x="5933747" y="1572694"/>
              <a:ext cx="253616" cy="1729881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57A8F83-134B-D28D-A624-5048664142AF}"/>
                </a:ext>
              </a:extLst>
            </p:cNvPr>
            <p:cNvSpPr/>
            <p:nvPr/>
          </p:nvSpPr>
          <p:spPr>
            <a:xfrm>
              <a:off x="5593386" y="2963852"/>
              <a:ext cx="930298" cy="465149"/>
            </a:xfrm>
            <a:custGeom>
              <a:avLst/>
              <a:gdLst>
                <a:gd name="connsiteX0" fmla="*/ 465149 w 930298"/>
                <a:gd name="connsiteY0" fmla="*/ 0 h 465149"/>
                <a:gd name="connsiteX1" fmla="*/ 930298 w 930298"/>
                <a:gd name="connsiteY1" fmla="*/ 465149 h 465149"/>
                <a:gd name="connsiteX2" fmla="*/ 0 w 930298"/>
                <a:gd name="connsiteY2" fmla="*/ 465149 h 465149"/>
                <a:gd name="connsiteX3" fmla="*/ 465149 w 930298"/>
                <a:gd name="connsiteY3" fmla="*/ 0 h 46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0298" h="465149">
                  <a:moveTo>
                    <a:pt x="465149" y="0"/>
                  </a:moveTo>
                  <a:cubicBezTo>
                    <a:pt x="722044" y="0"/>
                    <a:pt x="930298" y="208254"/>
                    <a:pt x="930298" y="465149"/>
                  </a:cubicBezTo>
                  <a:lnTo>
                    <a:pt x="0" y="465149"/>
                  </a:lnTo>
                  <a:cubicBezTo>
                    <a:pt x="0" y="208254"/>
                    <a:pt x="208254" y="0"/>
                    <a:pt x="46514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0D9D6A9-F53E-931D-80D0-829DA0CDFABA}"/>
              </a:ext>
            </a:extLst>
          </p:cNvPr>
          <p:cNvSpPr txBox="1"/>
          <p:nvPr/>
        </p:nvSpPr>
        <p:spPr>
          <a:xfrm>
            <a:off x="1956150" y="1503012"/>
            <a:ext cx="1010213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5/10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8F52A0-6AB9-C0EA-47C6-80CB25C81BD0}"/>
              </a:ext>
            </a:extLst>
          </p:cNvPr>
          <p:cNvGrpSpPr/>
          <p:nvPr/>
        </p:nvGrpSpPr>
        <p:grpSpPr>
          <a:xfrm>
            <a:off x="4656625" y="2216719"/>
            <a:ext cx="4054031" cy="1714161"/>
            <a:chOff x="3368986" y="1328945"/>
            <a:chExt cx="5492236" cy="232227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0F634F5-F83D-AEAA-43EB-B11222553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774" y="1442148"/>
              <a:ext cx="1151729" cy="1135757"/>
            </a:xfrm>
            <a:custGeom>
              <a:avLst/>
              <a:gdLst>
                <a:gd name="connsiteX0" fmla="*/ 179134 w 1151729"/>
                <a:gd name="connsiteY0" fmla="*/ 0 h 1135757"/>
                <a:gd name="connsiteX1" fmla="*/ 1151729 w 1151729"/>
                <a:gd name="connsiteY1" fmla="*/ 746921 h 1135757"/>
                <a:gd name="connsiteX2" fmla="*/ 645431 w 1151729"/>
                <a:gd name="connsiteY2" fmla="*/ 1135757 h 1135757"/>
                <a:gd name="connsiteX3" fmla="*/ 627865 w 1151729"/>
                <a:gd name="connsiteY3" fmla="*/ 1108416 h 1135757"/>
                <a:gd name="connsiteX4" fmla="*/ 33622 w 1151729"/>
                <a:gd name="connsiteY4" fmla="*/ 598071 h 1135757"/>
                <a:gd name="connsiteX5" fmla="*/ 0 w 1151729"/>
                <a:gd name="connsiteY5" fmla="*/ 582756 h 113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1729" h="1135757">
                  <a:moveTo>
                    <a:pt x="179134" y="0"/>
                  </a:moveTo>
                  <a:cubicBezTo>
                    <a:pt x="569894" y="134114"/>
                    <a:pt x="910312" y="395615"/>
                    <a:pt x="1151729" y="746921"/>
                  </a:cubicBezTo>
                  <a:lnTo>
                    <a:pt x="645431" y="1135757"/>
                  </a:lnTo>
                  <a:lnTo>
                    <a:pt x="627865" y="1108416"/>
                  </a:lnTo>
                  <a:cubicBezTo>
                    <a:pt x="476415" y="896432"/>
                    <a:pt x="272450" y="720754"/>
                    <a:pt x="33622" y="598071"/>
                  </a:cubicBezTo>
                  <a:lnTo>
                    <a:pt x="0" y="58275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3F28C99-C2C8-C849-3308-158DD923B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300" y="2218752"/>
              <a:ext cx="878850" cy="1210249"/>
            </a:xfrm>
            <a:custGeom>
              <a:avLst/>
              <a:gdLst>
                <a:gd name="connsiteX0" fmla="*/ 507526 w 878850"/>
                <a:gd name="connsiteY0" fmla="*/ 0 h 1210249"/>
                <a:gd name="connsiteX1" fmla="*/ 878850 w 878850"/>
                <a:gd name="connsiteY1" fmla="*/ 1210249 h 1210249"/>
                <a:gd name="connsiteX2" fmla="*/ 249522 w 878850"/>
                <a:gd name="connsiteY2" fmla="*/ 1210249 h 1210249"/>
                <a:gd name="connsiteX3" fmla="*/ 241498 w 878850"/>
                <a:gd name="connsiteY3" fmla="*/ 1059986 h 1210249"/>
                <a:gd name="connsiteX4" fmla="*/ 46766 w 878850"/>
                <a:gd name="connsiteY4" fmla="*/ 463225 h 1210249"/>
                <a:gd name="connsiteX5" fmla="*/ 0 w 878850"/>
                <a:gd name="connsiteY5" fmla="*/ 390432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850" h="1210249">
                  <a:moveTo>
                    <a:pt x="507526" y="0"/>
                  </a:moveTo>
                  <a:cubicBezTo>
                    <a:pt x="748840" y="351784"/>
                    <a:pt x="878850" y="775471"/>
                    <a:pt x="878850" y="1210249"/>
                  </a:cubicBezTo>
                  <a:lnTo>
                    <a:pt x="249522" y="1210249"/>
                  </a:lnTo>
                  <a:lnTo>
                    <a:pt x="241498" y="1059986"/>
                  </a:lnTo>
                  <a:cubicBezTo>
                    <a:pt x="218480" y="845664"/>
                    <a:pt x="150557" y="643895"/>
                    <a:pt x="46766" y="463225"/>
                  </a:cubicBezTo>
                  <a:lnTo>
                    <a:pt x="0" y="3904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AC6A4F-A3D2-9D52-088E-A758065B0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445" y="2218752"/>
              <a:ext cx="494785" cy="1210249"/>
            </a:xfrm>
            <a:custGeom>
              <a:avLst/>
              <a:gdLst>
                <a:gd name="connsiteX0" fmla="*/ 371324 w 494785"/>
                <a:gd name="connsiteY0" fmla="*/ 0 h 1210249"/>
                <a:gd name="connsiteX1" fmla="*/ 494785 w 494785"/>
                <a:gd name="connsiteY1" fmla="*/ 94976 h 1210249"/>
                <a:gd name="connsiteX2" fmla="*/ 493680 w 494785"/>
                <a:gd name="connsiteY2" fmla="*/ 95926 h 1210249"/>
                <a:gd name="connsiteX3" fmla="*/ 8702 w 494785"/>
                <a:gd name="connsiteY3" fmla="*/ 1059986 h 1210249"/>
                <a:gd name="connsiteX4" fmla="*/ 678 w 494785"/>
                <a:gd name="connsiteY4" fmla="*/ 1210249 h 1210249"/>
                <a:gd name="connsiteX5" fmla="*/ 0 w 494785"/>
                <a:gd name="connsiteY5" fmla="*/ 1210249 h 1210249"/>
                <a:gd name="connsiteX6" fmla="*/ 371324 w 494785"/>
                <a:gd name="connsiteY6" fmla="*/ 0 h 121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4785" h="1210249">
                  <a:moveTo>
                    <a:pt x="371324" y="0"/>
                  </a:moveTo>
                  <a:lnTo>
                    <a:pt x="494785" y="94976"/>
                  </a:lnTo>
                  <a:lnTo>
                    <a:pt x="493680" y="95926"/>
                  </a:lnTo>
                  <a:cubicBezTo>
                    <a:pt x="226787" y="348302"/>
                    <a:pt x="48983" y="684922"/>
                    <a:pt x="8702" y="1059986"/>
                  </a:cubicBezTo>
                  <a:lnTo>
                    <a:pt x="678" y="1210249"/>
                  </a:lnTo>
                  <a:lnTo>
                    <a:pt x="0" y="1210249"/>
                  </a:lnTo>
                  <a:cubicBezTo>
                    <a:pt x="0" y="775471"/>
                    <a:pt x="130010" y="351784"/>
                    <a:pt x="3713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B43DBF5-85BE-7F40-A795-CD45CE1B7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091" y="1442148"/>
              <a:ext cx="1099724" cy="847226"/>
            </a:xfrm>
            <a:custGeom>
              <a:avLst/>
              <a:gdLst>
                <a:gd name="connsiteX0" fmla="*/ 971704 w 1099724"/>
                <a:gd name="connsiteY0" fmla="*/ 0 h 847226"/>
                <a:gd name="connsiteX1" fmla="*/ 1099724 w 1099724"/>
                <a:gd name="connsiteY1" fmla="*/ 416936 h 847226"/>
                <a:gd name="connsiteX2" fmla="*/ 953189 w 1099724"/>
                <a:gd name="connsiteY2" fmla="*/ 438083 h 847226"/>
                <a:gd name="connsiteX3" fmla="*/ 220729 w 1099724"/>
                <a:gd name="connsiteY3" fmla="*/ 769660 h 847226"/>
                <a:gd name="connsiteX4" fmla="*/ 130476 w 1099724"/>
                <a:gd name="connsiteY4" fmla="*/ 847226 h 847226"/>
                <a:gd name="connsiteX5" fmla="*/ 0 w 1099724"/>
                <a:gd name="connsiteY5" fmla="*/ 746921 h 847226"/>
                <a:gd name="connsiteX6" fmla="*/ 971704 w 1099724"/>
                <a:gd name="connsiteY6" fmla="*/ 0 h 847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24" h="847226">
                  <a:moveTo>
                    <a:pt x="971704" y="0"/>
                  </a:moveTo>
                  <a:lnTo>
                    <a:pt x="1099724" y="416936"/>
                  </a:lnTo>
                  <a:lnTo>
                    <a:pt x="953189" y="438083"/>
                  </a:lnTo>
                  <a:cubicBezTo>
                    <a:pt x="678879" y="491162"/>
                    <a:pt x="428842" y="607251"/>
                    <a:pt x="220729" y="769660"/>
                  </a:cubicBezTo>
                  <a:lnTo>
                    <a:pt x="130476" y="847226"/>
                  </a:lnTo>
                  <a:lnTo>
                    <a:pt x="0" y="746921"/>
                  </a:lnTo>
                  <a:cubicBezTo>
                    <a:pt x="241337" y="395615"/>
                    <a:pt x="581377" y="134114"/>
                    <a:pt x="97170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A5C2784-D419-6E81-E57C-67FDD6BEC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640" y="1328945"/>
              <a:ext cx="1201315" cy="680929"/>
            </a:xfrm>
            <a:custGeom>
              <a:avLst/>
              <a:gdLst>
                <a:gd name="connsiteX0" fmla="*/ 600658 w 1201315"/>
                <a:gd name="connsiteY0" fmla="*/ 0 h 680929"/>
                <a:gd name="connsiteX1" fmla="*/ 1201315 w 1201315"/>
                <a:gd name="connsiteY1" fmla="*/ 100628 h 680929"/>
                <a:gd name="connsiteX2" fmla="*/ 1023137 w 1201315"/>
                <a:gd name="connsiteY2" fmla="*/ 680929 h 680929"/>
                <a:gd name="connsiteX3" fmla="*/ 942416 w 1201315"/>
                <a:gd name="connsiteY3" fmla="*/ 644159 h 680929"/>
                <a:gd name="connsiteX4" fmla="*/ 286332 w 1201315"/>
                <a:gd name="connsiteY4" fmla="*/ 518906 h 680929"/>
                <a:gd name="connsiteX5" fmla="*/ 130672 w 1201315"/>
                <a:gd name="connsiteY5" fmla="*/ 526339 h 680929"/>
                <a:gd name="connsiteX6" fmla="*/ 0 w 1201315"/>
                <a:gd name="connsiteY6" fmla="*/ 100628 h 680929"/>
                <a:gd name="connsiteX7" fmla="*/ 600658 w 1201315"/>
                <a:gd name="connsiteY7" fmla="*/ 0 h 680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1315" h="680929">
                  <a:moveTo>
                    <a:pt x="600658" y="0"/>
                  </a:moveTo>
                  <a:cubicBezTo>
                    <a:pt x="803385" y="0"/>
                    <a:pt x="1006113" y="33543"/>
                    <a:pt x="1201315" y="100628"/>
                  </a:cubicBezTo>
                  <a:lnTo>
                    <a:pt x="1023137" y="680929"/>
                  </a:lnTo>
                  <a:lnTo>
                    <a:pt x="942416" y="644159"/>
                  </a:lnTo>
                  <a:cubicBezTo>
                    <a:pt x="740762" y="563506"/>
                    <a:pt x="519055" y="518906"/>
                    <a:pt x="286332" y="518906"/>
                  </a:cubicBezTo>
                  <a:lnTo>
                    <a:pt x="130672" y="526339"/>
                  </a:lnTo>
                  <a:lnTo>
                    <a:pt x="0" y="100628"/>
                  </a:lnTo>
                  <a:cubicBezTo>
                    <a:pt x="195202" y="33543"/>
                    <a:pt x="397930" y="0"/>
                    <a:pt x="600658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5FF9292-DE94-8B0B-022D-15A4750C876C}"/>
                </a:ext>
              </a:extLst>
            </p:cNvPr>
            <p:cNvCxnSpPr>
              <a:stCxn id="22" idx="5"/>
            </p:cNvCxnSpPr>
            <p:nvPr/>
          </p:nvCxnSpPr>
          <p:spPr>
            <a:xfrm flipH="1" flipV="1">
              <a:off x="3741420" y="3429000"/>
              <a:ext cx="317025" cy="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D7CF10-84A3-0DAB-A9C1-56F481C4051C}"/>
                </a:ext>
              </a:extLst>
            </p:cNvPr>
            <p:cNvCxnSpPr/>
            <p:nvPr/>
          </p:nvCxnSpPr>
          <p:spPr>
            <a:xfrm flipH="1" flipV="1">
              <a:off x="8055134" y="3428999"/>
              <a:ext cx="317025" cy="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6A7677D-6B85-7C4B-5AF4-174427FFBDA7}"/>
                </a:ext>
              </a:extLst>
            </p:cNvPr>
            <p:cNvSpPr txBox="1"/>
            <p:nvPr/>
          </p:nvSpPr>
          <p:spPr>
            <a:xfrm>
              <a:off x="3368986" y="3244682"/>
              <a:ext cx="369622" cy="406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350" dirty="0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BB9E67F-2163-454A-F126-8E945FC88343}"/>
                </a:ext>
              </a:extLst>
            </p:cNvPr>
            <p:cNvSpPr txBox="1"/>
            <p:nvPr/>
          </p:nvSpPr>
          <p:spPr>
            <a:xfrm>
              <a:off x="8372159" y="3244681"/>
              <a:ext cx="489063" cy="4065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7B810D91-FDF0-DBDA-EFED-09B58C5F66D1}"/>
                </a:ext>
              </a:extLst>
            </p:cNvPr>
            <p:cNvSpPr/>
            <p:nvPr/>
          </p:nvSpPr>
          <p:spPr>
            <a:xfrm rot="2338558">
              <a:off x="6436942" y="1848970"/>
              <a:ext cx="220081" cy="168427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E01DB80-AA04-AA41-BBDA-FF3A154F98CB}"/>
                </a:ext>
              </a:extLst>
            </p:cNvPr>
            <p:cNvSpPr/>
            <p:nvPr/>
          </p:nvSpPr>
          <p:spPr>
            <a:xfrm>
              <a:off x="5593386" y="2963852"/>
              <a:ext cx="930298" cy="465149"/>
            </a:xfrm>
            <a:custGeom>
              <a:avLst/>
              <a:gdLst>
                <a:gd name="connsiteX0" fmla="*/ 465149 w 930298"/>
                <a:gd name="connsiteY0" fmla="*/ 0 h 465149"/>
                <a:gd name="connsiteX1" fmla="*/ 930298 w 930298"/>
                <a:gd name="connsiteY1" fmla="*/ 465149 h 465149"/>
                <a:gd name="connsiteX2" fmla="*/ 0 w 930298"/>
                <a:gd name="connsiteY2" fmla="*/ 465149 h 465149"/>
                <a:gd name="connsiteX3" fmla="*/ 465149 w 930298"/>
                <a:gd name="connsiteY3" fmla="*/ 0 h 46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0298" h="465149">
                  <a:moveTo>
                    <a:pt x="465149" y="0"/>
                  </a:moveTo>
                  <a:cubicBezTo>
                    <a:pt x="722044" y="0"/>
                    <a:pt x="930298" y="208254"/>
                    <a:pt x="930298" y="465149"/>
                  </a:cubicBezTo>
                  <a:lnTo>
                    <a:pt x="0" y="465149"/>
                  </a:lnTo>
                  <a:cubicBezTo>
                    <a:pt x="0" y="208254"/>
                    <a:pt x="208254" y="0"/>
                    <a:pt x="46514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C1D2059D-D9D2-E065-1865-FB189CDD61DC}"/>
              </a:ext>
            </a:extLst>
          </p:cNvPr>
          <p:cNvSpPr txBox="1"/>
          <p:nvPr/>
        </p:nvSpPr>
        <p:spPr>
          <a:xfrm>
            <a:off x="6177640" y="1503012"/>
            <a:ext cx="1010213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7/10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AF620AC-8AE4-4BB7-77F1-A402B6E39DC5}"/>
              </a:ext>
            </a:extLst>
          </p:cNvPr>
          <p:cNvGrpSpPr/>
          <p:nvPr/>
        </p:nvGrpSpPr>
        <p:grpSpPr>
          <a:xfrm>
            <a:off x="1363975" y="4113416"/>
            <a:ext cx="2194560" cy="1421584"/>
            <a:chOff x="332936" y="2391805"/>
            <a:chExt cx="2926080" cy="189544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8F5766B-D170-6020-9AFC-6198C4D5A974}"/>
                </a:ext>
              </a:extLst>
            </p:cNvPr>
            <p:cNvSpPr txBox="1"/>
            <p:nvPr/>
          </p:nvSpPr>
          <p:spPr>
            <a:xfrm>
              <a:off x="332936" y="2391805"/>
              <a:ext cx="2926080" cy="697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9F5A0D0-BA80-8658-1145-5248A1BB3A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0C67792-D7B0-0DFE-4D4B-005B601C4953}"/>
              </a:ext>
            </a:extLst>
          </p:cNvPr>
          <p:cNvGrpSpPr/>
          <p:nvPr/>
        </p:nvGrpSpPr>
        <p:grpSpPr>
          <a:xfrm>
            <a:off x="5585465" y="4113416"/>
            <a:ext cx="2194560" cy="1421584"/>
            <a:chOff x="332936" y="2391805"/>
            <a:chExt cx="2926080" cy="189544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9726FE2-7FA7-CC4C-EF4C-338BBE33CDC4}"/>
                </a:ext>
              </a:extLst>
            </p:cNvPr>
            <p:cNvSpPr txBox="1"/>
            <p:nvPr/>
          </p:nvSpPr>
          <p:spPr>
            <a:xfrm>
              <a:off x="332936" y="2391805"/>
              <a:ext cx="2926080" cy="697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A1BF93-6411-54EE-7BDE-CABF35EF97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1727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224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Progress-O-Meters – Slide Template</vt:lpstr>
      <vt:lpstr>Progress-O-Meters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Progress-O-Meters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2024-06-11T18:40:20Z</dcterms:modified>
  <cp:category>Charts &amp; Diagrams</cp:category>
</cp:coreProperties>
</file>