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09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>
        <p:scale>
          <a:sx n="50" d="100"/>
          <a:sy n="50" d="100"/>
        </p:scale>
        <p:origin x="1242" y="1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490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Progress-O-Meters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4D0393B-83F5-8E02-7B17-56F9B21A9CA7}"/>
              </a:ext>
            </a:extLst>
          </p:cNvPr>
          <p:cNvGrpSpPr/>
          <p:nvPr/>
        </p:nvGrpSpPr>
        <p:grpSpPr>
          <a:xfrm>
            <a:off x="647040" y="2219017"/>
            <a:ext cx="5269267" cy="2248929"/>
            <a:chOff x="3436922" y="1328945"/>
            <a:chExt cx="5353941" cy="2285068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A01852E2-2E25-2E32-2848-832E4A36AA37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3774" y="1442148"/>
              <a:ext cx="1151729" cy="1135757"/>
            </a:xfrm>
            <a:custGeom>
              <a:avLst/>
              <a:gdLst>
                <a:gd name="connsiteX0" fmla="*/ 179134 w 1151729"/>
                <a:gd name="connsiteY0" fmla="*/ 0 h 1135757"/>
                <a:gd name="connsiteX1" fmla="*/ 1151729 w 1151729"/>
                <a:gd name="connsiteY1" fmla="*/ 746921 h 1135757"/>
                <a:gd name="connsiteX2" fmla="*/ 645431 w 1151729"/>
                <a:gd name="connsiteY2" fmla="*/ 1135757 h 1135757"/>
                <a:gd name="connsiteX3" fmla="*/ 627865 w 1151729"/>
                <a:gd name="connsiteY3" fmla="*/ 1108416 h 1135757"/>
                <a:gd name="connsiteX4" fmla="*/ 33622 w 1151729"/>
                <a:gd name="connsiteY4" fmla="*/ 598071 h 1135757"/>
                <a:gd name="connsiteX5" fmla="*/ 0 w 1151729"/>
                <a:gd name="connsiteY5" fmla="*/ 582756 h 1135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51729" h="1135757">
                  <a:moveTo>
                    <a:pt x="179134" y="0"/>
                  </a:moveTo>
                  <a:cubicBezTo>
                    <a:pt x="569894" y="134114"/>
                    <a:pt x="910312" y="395615"/>
                    <a:pt x="1151729" y="746921"/>
                  </a:cubicBezTo>
                  <a:lnTo>
                    <a:pt x="645431" y="1135757"/>
                  </a:lnTo>
                  <a:lnTo>
                    <a:pt x="627865" y="1108416"/>
                  </a:lnTo>
                  <a:cubicBezTo>
                    <a:pt x="476415" y="896432"/>
                    <a:pt x="272450" y="720754"/>
                    <a:pt x="33622" y="598071"/>
                  </a:cubicBezTo>
                  <a:lnTo>
                    <a:pt x="0" y="582756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87D06FA-F5E1-950A-C5D6-C62222FA9C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9300" y="2218752"/>
              <a:ext cx="878850" cy="1210249"/>
            </a:xfrm>
            <a:custGeom>
              <a:avLst/>
              <a:gdLst>
                <a:gd name="connsiteX0" fmla="*/ 507526 w 878850"/>
                <a:gd name="connsiteY0" fmla="*/ 0 h 1210249"/>
                <a:gd name="connsiteX1" fmla="*/ 878850 w 878850"/>
                <a:gd name="connsiteY1" fmla="*/ 1210249 h 1210249"/>
                <a:gd name="connsiteX2" fmla="*/ 249522 w 878850"/>
                <a:gd name="connsiteY2" fmla="*/ 1210249 h 1210249"/>
                <a:gd name="connsiteX3" fmla="*/ 241498 w 878850"/>
                <a:gd name="connsiteY3" fmla="*/ 1059986 h 1210249"/>
                <a:gd name="connsiteX4" fmla="*/ 46766 w 878850"/>
                <a:gd name="connsiteY4" fmla="*/ 463225 h 1210249"/>
                <a:gd name="connsiteX5" fmla="*/ 0 w 878850"/>
                <a:gd name="connsiteY5" fmla="*/ 390432 h 1210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8850" h="1210249">
                  <a:moveTo>
                    <a:pt x="507526" y="0"/>
                  </a:moveTo>
                  <a:cubicBezTo>
                    <a:pt x="748840" y="351784"/>
                    <a:pt x="878850" y="775471"/>
                    <a:pt x="878850" y="1210249"/>
                  </a:cubicBezTo>
                  <a:lnTo>
                    <a:pt x="249522" y="1210249"/>
                  </a:lnTo>
                  <a:lnTo>
                    <a:pt x="241498" y="1059986"/>
                  </a:lnTo>
                  <a:cubicBezTo>
                    <a:pt x="218480" y="845664"/>
                    <a:pt x="150557" y="643895"/>
                    <a:pt x="46766" y="463225"/>
                  </a:cubicBezTo>
                  <a:lnTo>
                    <a:pt x="0" y="390432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5DAFBC7F-4405-52BA-29ED-6196BBB6716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8445" y="2218752"/>
              <a:ext cx="494785" cy="1210249"/>
            </a:xfrm>
            <a:custGeom>
              <a:avLst/>
              <a:gdLst>
                <a:gd name="connsiteX0" fmla="*/ 371324 w 494785"/>
                <a:gd name="connsiteY0" fmla="*/ 0 h 1210249"/>
                <a:gd name="connsiteX1" fmla="*/ 494785 w 494785"/>
                <a:gd name="connsiteY1" fmla="*/ 94976 h 1210249"/>
                <a:gd name="connsiteX2" fmla="*/ 493680 w 494785"/>
                <a:gd name="connsiteY2" fmla="*/ 95926 h 1210249"/>
                <a:gd name="connsiteX3" fmla="*/ 8702 w 494785"/>
                <a:gd name="connsiteY3" fmla="*/ 1059986 h 1210249"/>
                <a:gd name="connsiteX4" fmla="*/ 678 w 494785"/>
                <a:gd name="connsiteY4" fmla="*/ 1210249 h 1210249"/>
                <a:gd name="connsiteX5" fmla="*/ 0 w 494785"/>
                <a:gd name="connsiteY5" fmla="*/ 1210249 h 1210249"/>
                <a:gd name="connsiteX6" fmla="*/ 371324 w 494785"/>
                <a:gd name="connsiteY6" fmla="*/ 0 h 1210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94785" h="1210249">
                  <a:moveTo>
                    <a:pt x="371324" y="0"/>
                  </a:moveTo>
                  <a:lnTo>
                    <a:pt x="494785" y="94976"/>
                  </a:lnTo>
                  <a:lnTo>
                    <a:pt x="493680" y="95926"/>
                  </a:lnTo>
                  <a:cubicBezTo>
                    <a:pt x="226787" y="348302"/>
                    <a:pt x="48983" y="684922"/>
                    <a:pt x="8702" y="1059986"/>
                  </a:cubicBezTo>
                  <a:lnTo>
                    <a:pt x="678" y="1210249"/>
                  </a:lnTo>
                  <a:lnTo>
                    <a:pt x="0" y="1210249"/>
                  </a:lnTo>
                  <a:cubicBezTo>
                    <a:pt x="0" y="775471"/>
                    <a:pt x="130010" y="351784"/>
                    <a:pt x="3713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09A9F0B4-DF92-5AE3-74EE-8F0FD5BE836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1091" y="1442148"/>
              <a:ext cx="1099724" cy="847226"/>
            </a:xfrm>
            <a:custGeom>
              <a:avLst/>
              <a:gdLst>
                <a:gd name="connsiteX0" fmla="*/ 971704 w 1099724"/>
                <a:gd name="connsiteY0" fmla="*/ 0 h 847226"/>
                <a:gd name="connsiteX1" fmla="*/ 1099724 w 1099724"/>
                <a:gd name="connsiteY1" fmla="*/ 416936 h 847226"/>
                <a:gd name="connsiteX2" fmla="*/ 953189 w 1099724"/>
                <a:gd name="connsiteY2" fmla="*/ 438083 h 847226"/>
                <a:gd name="connsiteX3" fmla="*/ 220729 w 1099724"/>
                <a:gd name="connsiteY3" fmla="*/ 769660 h 847226"/>
                <a:gd name="connsiteX4" fmla="*/ 130476 w 1099724"/>
                <a:gd name="connsiteY4" fmla="*/ 847226 h 847226"/>
                <a:gd name="connsiteX5" fmla="*/ 0 w 1099724"/>
                <a:gd name="connsiteY5" fmla="*/ 746921 h 847226"/>
                <a:gd name="connsiteX6" fmla="*/ 971704 w 1099724"/>
                <a:gd name="connsiteY6" fmla="*/ 0 h 847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9724" h="847226">
                  <a:moveTo>
                    <a:pt x="971704" y="0"/>
                  </a:moveTo>
                  <a:lnTo>
                    <a:pt x="1099724" y="416936"/>
                  </a:lnTo>
                  <a:lnTo>
                    <a:pt x="953189" y="438083"/>
                  </a:lnTo>
                  <a:cubicBezTo>
                    <a:pt x="678879" y="491162"/>
                    <a:pt x="428842" y="607251"/>
                    <a:pt x="220729" y="769660"/>
                  </a:cubicBezTo>
                  <a:lnTo>
                    <a:pt x="130476" y="847226"/>
                  </a:lnTo>
                  <a:lnTo>
                    <a:pt x="0" y="746921"/>
                  </a:lnTo>
                  <a:cubicBezTo>
                    <a:pt x="241337" y="395615"/>
                    <a:pt x="581377" y="134114"/>
                    <a:pt x="971704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6D60DBA-A227-D19F-741C-F0319A2BED1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7640" y="1328945"/>
              <a:ext cx="1201315" cy="680929"/>
            </a:xfrm>
            <a:custGeom>
              <a:avLst/>
              <a:gdLst>
                <a:gd name="connsiteX0" fmla="*/ 600658 w 1201315"/>
                <a:gd name="connsiteY0" fmla="*/ 0 h 680929"/>
                <a:gd name="connsiteX1" fmla="*/ 1201315 w 1201315"/>
                <a:gd name="connsiteY1" fmla="*/ 100628 h 680929"/>
                <a:gd name="connsiteX2" fmla="*/ 1023137 w 1201315"/>
                <a:gd name="connsiteY2" fmla="*/ 680929 h 680929"/>
                <a:gd name="connsiteX3" fmla="*/ 942416 w 1201315"/>
                <a:gd name="connsiteY3" fmla="*/ 644159 h 680929"/>
                <a:gd name="connsiteX4" fmla="*/ 286332 w 1201315"/>
                <a:gd name="connsiteY4" fmla="*/ 518906 h 680929"/>
                <a:gd name="connsiteX5" fmla="*/ 130672 w 1201315"/>
                <a:gd name="connsiteY5" fmla="*/ 526339 h 680929"/>
                <a:gd name="connsiteX6" fmla="*/ 0 w 1201315"/>
                <a:gd name="connsiteY6" fmla="*/ 100628 h 680929"/>
                <a:gd name="connsiteX7" fmla="*/ 600658 w 1201315"/>
                <a:gd name="connsiteY7" fmla="*/ 0 h 680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01315" h="680929">
                  <a:moveTo>
                    <a:pt x="600658" y="0"/>
                  </a:moveTo>
                  <a:cubicBezTo>
                    <a:pt x="803385" y="0"/>
                    <a:pt x="1006113" y="33543"/>
                    <a:pt x="1201315" y="100628"/>
                  </a:cubicBezTo>
                  <a:lnTo>
                    <a:pt x="1023137" y="680929"/>
                  </a:lnTo>
                  <a:lnTo>
                    <a:pt x="942416" y="644159"/>
                  </a:lnTo>
                  <a:cubicBezTo>
                    <a:pt x="740762" y="563506"/>
                    <a:pt x="519055" y="518906"/>
                    <a:pt x="286332" y="518906"/>
                  </a:cubicBezTo>
                  <a:lnTo>
                    <a:pt x="130672" y="526339"/>
                  </a:lnTo>
                  <a:lnTo>
                    <a:pt x="0" y="100628"/>
                  </a:lnTo>
                  <a:cubicBezTo>
                    <a:pt x="195202" y="33543"/>
                    <a:pt x="397930" y="0"/>
                    <a:pt x="600658" y="0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AD454A37-A11E-EA6B-901E-2345758C4EE0}"/>
                </a:ext>
              </a:extLst>
            </p:cNvPr>
            <p:cNvCxnSpPr>
              <a:stCxn id="6" idx="5"/>
            </p:cNvCxnSpPr>
            <p:nvPr/>
          </p:nvCxnSpPr>
          <p:spPr>
            <a:xfrm flipH="1" flipV="1">
              <a:off x="3741420" y="3429000"/>
              <a:ext cx="317025" cy="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F61511A-8770-B54E-EAFA-422BC8031609}"/>
                </a:ext>
              </a:extLst>
            </p:cNvPr>
            <p:cNvCxnSpPr/>
            <p:nvPr/>
          </p:nvCxnSpPr>
          <p:spPr>
            <a:xfrm flipH="1" flipV="1">
              <a:off x="8055134" y="3428999"/>
              <a:ext cx="317025" cy="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E1D52B6-794A-7F6E-23C6-6D1C13B83027}"/>
                </a:ext>
              </a:extLst>
            </p:cNvPr>
            <p:cNvSpPr txBox="1"/>
            <p:nvPr/>
          </p:nvSpPr>
          <p:spPr>
            <a:xfrm>
              <a:off x="3436922" y="3244681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dirty="0"/>
                <a:t>0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F34F5CB-6AAD-92C0-3FFF-E2A0F4ABB0B2}"/>
                </a:ext>
              </a:extLst>
            </p:cNvPr>
            <p:cNvSpPr txBox="1"/>
            <p:nvPr/>
          </p:nvSpPr>
          <p:spPr>
            <a:xfrm>
              <a:off x="8372159" y="3244681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10</a:t>
              </a:r>
            </a:p>
          </p:txBody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FD8C063C-F014-1620-0166-10F6B67FFA7A}"/>
                </a:ext>
              </a:extLst>
            </p:cNvPr>
            <p:cNvSpPr/>
            <p:nvPr/>
          </p:nvSpPr>
          <p:spPr>
            <a:xfrm>
              <a:off x="5933747" y="1572694"/>
              <a:ext cx="253616" cy="1729881"/>
            </a:xfrm>
            <a:prstGeom prst="triangl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57A8F83-134B-D28D-A624-5048664142AF}"/>
                </a:ext>
              </a:extLst>
            </p:cNvPr>
            <p:cNvSpPr/>
            <p:nvPr/>
          </p:nvSpPr>
          <p:spPr>
            <a:xfrm>
              <a:off x="5593386" y="2963852"/>
              <a:ext cx="930298" cy="465149"/>
            </a:xfrm>
            <a:custGeom>
              <a:avLst/>
              <a:gdLst>
                <a:gd name="connsiteX0" fmla="*/ 465149 w 930298"/>
                <a:gd name="connsiteY0" fmla="*/ 0 h 465149"/>
                <a:gd name="connsiteX1" fmla="*/ 930298 w 930298"/>
                <a:gd name="connsiteY1" fmla="*/ 465149 h 465149"/>
                <a:gd name="connsiteX2" fmla="*/ 0 w 930298"/>
                <a:gd name="connsiteY2" fmla="*/ 465149 h 465149"/>
                <a:gd name="connsiteX3" fmla="*/ 465149 w 930298"/>
                <a:gd name="connsiteY3" fmla="*/ 0 h 465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0298" h="465149">
                  <a:moveTo>
                    <a:pt x="465149" y="0"/>
                  </a:moveTo>
                  <a:cubicBezTo>
                    <a:pt x="722044" y="0"/>
                    <a:pt x="930298" y="208254"/>
                    <a:pt x="930298" y="465149"/>
                  </a:cubicBezTo>
                  <a:lnTo>
                    <a:pt x="0" y="465149"/>
                  </a:lnTo>
                  <a:cubicBezTo>
                    <a:pt x="0" y="208254"/>
                    <a:pt x="208254" y="0"/>
                    <a:pt x="465149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F5F951D-BF74-8337-D23D-6C7D7EEC1B71}"/>
              </a:ext>
            </a:extLst>
          </p:cNvPr>
          <p:cNvGrpSpPr/>
          <p:nvPr/>
        </p:nvGrpSpPr>
        <p:grpSpPr>
          <a:xfrm>
            <a:off x="1818633" y="4605940"/>
            <a:ext cx="2926080" cy="1351708"/>
            <a:chOff x="332936" y="2566211"/>
            <a:chExt cx="2926080" cy="1351708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64B22EC-35FF-6FAF-9904-2188B21E4332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/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8B83713-D393-737B-BF4C-916B1034686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60D9D6A9-F53E-931D-80D0-829DA0CDFABA}"/>
              </a:ext>
            </a:extLst>
          </p:cNvPr>
          <p:cNvSpPr txBox="1"/>
          <p:nvPr/>
        </p:nvSpPr>
        <p:spPr>
          <a:xfrm>
            <a:off x="2640312" y="1298186"/>
            <a:ext cx="1282723" cy="769441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4400" b="1" dirty="0">
                <a:solidFill>
                  <a:schemeClr val="tx2"/>
                </a:solidFill>
              </a:rPr>
              <a:t>5/10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88F52A0-6AB9-C0EA-47C6-80CB25C81BD0}"/>
              </a:ext>
            </a:extLst>
          </p:cNvPr>
          <p:cNvGrpSpPr/>
          <p:nvPr/>
        </p:nvGrpSpPr>
        <p:grpSpPr>
          <a:xfrm>
            <a:off x="6275694" y="2219017"/>
            <a:ext cx="5269267" cy="2248929"/>
            <a:chOff x="3436922" y="1328945"/>
            <a:chExt cx="5353941" cy="2285068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40F634F5-F83D-AEAA-43EB-B11222553E85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3774" y="1442148"/>
              <a:ext cx="1151729" cy="1135757"/>
            </a:xfrm>
            <a:custGeom>
              <a:avLst/>
              <a:gdLst>
                <a:gd name="connsiteX0" fmla="*/ 179134 w 1151729"/>
                <a:gd name="connsiteY0" fmla="*/ 0 h 1135757"/>
                <a:gd name="connsiteX1" fmla="*/ 1151729 w 1151729"/>
                <a:gd name="connsiteY1" fmla="*/ 746921 h 1135757"/>
                <a:gd name="connsiteX2" fmla="*/ 645431 w 1151729"/>
                <a:gd name="connsiteY2" fmla="*/ 1135757 h 1135757"/>
                <a:gd name="connsiteX3" fmla="*/ 627865 w 1151729"/>
                <a:gd name="connsiteY3" fmla="*/ 1108416 h 1135757"/>
                <a:gd name="connsiteX4" fmla="*/ 33622 w 1151729"/>
                <a:gd name="connsiteY4" fmla="*/ 598071 h 1135757"/>
                <a:gd name="connsiteX5" fmla="*/ 0 w 1151729"/>
                <a:gd name="connsiteY5" fmla="*/ 582756 h 1135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51729" h="1135757">
                  <a:moveTo>
                    <a:pt x="179134" y="0"/>
                  </a:moveTo>
                  <a:cubicBezTo>
                    <a:pt x="569894" y="134114"/>
                    <a:pt x="910312" y="395615"/>
                    <a:pt x="1151729" y="746921"/>
                  </a:cubicBezTo>
                  <a:lnTo>
                    <a:pt x="645431" y="1135757"/>
                  </a:lnTo>
                  <a:lnTo>
                    <a:pt x="627865" y="1108416"/>
                  </a:lnTo>
                  <a:cubicBezTo>
                    <a:pt x="476415" y="896432"/>
                    <a:pt x="272450" y="720754"/>
                    <a:pt x="33622" y="598071"/>
                  </a:cubicBezTo>
                  <a:lnTo>
                    <a:pt x="0" y="582756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93F28C99-C2C8-C849-3308-158DD923BC88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9300" y="2218752"/>
              <a:ext cx="878850" cy="1210249"/>
            </a:xfrm>
            <a:custGeom>
              <a:avLst/>
              <a:gdLst>
                <a:gd name="connsiteX0" fmla="*/ 507526 w 878850"/>
                <a:gd name="connsiteY0" fmla="*/ 0 h 1210249"/>
                <a:gd name="connsiteX1" fmla="*/ 878850 w 878850"/>
                <a:gd name="connsiteY1" fmla="*/ 1210249 h 1210249"/>
                <a:gd name="connsiteX2" fmla="*/ 249522 w 878850"/>
                <a:gd name="connsiteY2" fmla="*/ 1210249 h 1210249"/>
                <a:gd name="connsiteX3" fmla="*/ 241498 w 878850"/>
                <a:gd name="connsiteY3" fmla="*/ 1059986 h 1210249"/>
                <a:gd name="connsiteX4" fmla="*/ 46766 w 878850"/>
                <a:gd name="connsiteY4" fmla="*/ 463225 h 1210249"/>
                <a:gd name="connsiteX5" fmla="*/ 0 w 878850"/>
                <a:gd name="connsiteY5" fmla="*/ 390432 h 1210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8850" h="1210249">
                  <a:moveTo>
                    <a:pt x="507526" y="0"/>
                  </a:moveTo>
                  <a:cubicBezTo>
                    <a:pt x="748840" y="351784"/>
                    <a:pt x="878850" y="775471"/>
                    <a:pt x="878850" y="1210249"/>
                  </a:cubicBezTo>
                  <a:lnTo>
                    <a:pt x="249522" y="1210249"/>
                  </a:lnTo>
                  <a:lnTo>
                    <a:pt x="241498" y="1059986"/>
                  </a:lnTo>
                  <a:cubicBezTo>
                    <a:pt x="218480" y="845664"/>
                    <a:pt x="150557" y="643895"/>
                    <a:pt x="46766" y="463225"/>
                  </a:cubicBezTo>
                  <a:lnTo>
                    <a:pt x="0" y="390432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84AC6A4F-A3D2-9D52-088E-A758065B0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8445" y="2218752"/>
              <a:ext cx="494785" cy="1210249"/>
            </a:xfrm>
            <a:custGeom>
              <a:avLst/>
              <a:gdLst>
                <a:gd name="connsiteX0" fmla="*/ 371324 w 494785"/>
                <a:gd name="connsiteY0" fmla="*/ 0 h 1210249"/>
                <a:gd name="connsiteX1" fmla="*/ 494785 w 494785"/>
                <a:gd name="connsiteY1" fmla="*/ 94976 h 1210249"/>
                <a:gd name="connsiteX2" fmla="*/ 493680 w 494785"/>
                <a:gd name="connsiteY2" fmla="*/ 95926 h 1210249"/>
                <a:gd name="connsiteX3" fmla="*/ 8702 w 494785"/>
                <a:gd name="connsiteY3" fmla="*/ 1059986 h 1210249"/>
                <a:gd name="connsiteX4" fmla="*/ 678 w 494785"/>
                <a:gd name="connsiteY4" fmla="*/ 1210249 h 1210249"/>
                <a:gd name="connsiteX5" fmla="*/ 0 w 494785"/>
                <a:gd name="connsiteY5" fmla="*/ 1210249 h 1210249"/>
                <a:gd name="connsiteX6" fmla="*/ 371324 w 494785"/>
                <a:gd name="connsiteY6" fmla="*/ 0 h 1210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94785" h="1210249">
                  <a:moveTo>
                    <a:pt x="371324" y="0"/>
                  </a:moveTo>
                  <a:lnTo>
                    <a:pt x="494785" y="94976"/>
                  </a:lnTo>
                  <a:lnTo>
                    <a:pt x="493680" y="95926"/>
                  </a:lnTo>
                  <a:cubicBezTo>
                    <a:pt x="226787" y="348302"/>
                    <a:pt x="48983" y="684922"/>
                    <a:pt x="8702" y="1059986"/>
                  </a:cubicBezTo>
                  <a:lnTo>
                    <a:pt x="678" y="1210249"/>
                  </a:lnTo>
                  <a:lnTo>
                    <a:pt x="0" y="1210249"/>
                  </a:lnTo>
                  <a:cubicBezTo>
                    <a:pt x="0" y="775471"/>
                    <a:pt x="130010" y="351784"/>
                    <a:pt x="3713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8B43DBF5-85BE-7F40-A795-CD45CE1B718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1091" y="1442148"/>
              <a:ext cx="1099724" cy="847226"/>
            </a:xfrm>
            <a:custGeom>
              <a:avLst/>
              <a:gdLst>
                <a:gd name="connsiteX0" fmla="*/ 971704 w 1099724"/>
                <a:gd name="connsiteY0" fmla="*/ 0 h 847226"/>
                <a:gd name="connsiteX1" fmla="*/ 1099724 w 1099724"/>
                <a:gd name="connsiteY1" fmla="*/ 416936 h 847226"/>
                <a:gd name="connsiteX2" fmla="*/ 953189 w 1099724"/>
                <a:gd name="connsiteY2" fmla="*/ 438083 h 847226"/>
                <a:gd name="connsiteX3" fmla="*/ 220729 w 1099724"/>
                <a:gd name="connsiteY3" fmla="*/ 769660 h 847226"/>
                <a:gd name="connsiteX4" fmla="*/ 130476 w 1099724"/>
                <a:gd name="connsiteY4" fmla="*/ 847226 h 847226"/>
                <a:gd name="connsiteX5" fmla="*/ 0 w 1099724"/>
                <a:gd name="connsiteY5" fmla="*/ 746921 h 847226"/>
                <a:gd name="connsiteX6" fmla="*/ 971704 w 1099724"/>
                <a:gd name="connsiteY6" fmla="*/ 0 h 847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9724" h="847226">
                  <a:moveTo>
                    <a:pt x="971704" y="0"/>
                  </a:moveTo>
                  <a:lnTo>
                    <a:pt x="1099724" y="416936"/>
                  </a:lnTo>
                  <a:lnTo>
                    <a:pt x="953189" y="438083"/>
                  </a:lnTo>
                  <a:cubicBezTo>
                    <a:pt x="678879" y="491162"/>
                    <a:pt x="428842" y="607251"/>
                    <a:pt x="220729" y="769660"/>
                  </a:cubicBezTo>
                  <a:lnTo>
                    <a:pt x="130476" y="847226"/>
                  </a:lnTo>
                  <a:lnTo>
                    <a:pt x="0" y="746921"/>
                  </a:lnTo>
                  <a:cubicBezTo>
                    <a:pt x="241337" y="395615"/>
                    <a:pt x="581377" y="134114"/>
                    <a:pt x="971704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AA5C2784-D419-6E81-E57C-67FDD6BEC8C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7640" y="1328945"/>
              <a:ext cx="1201315" cy="680929"/>
            </a:xfrm>
            <a:custGeom>
              <a:avLst/>
              <a:gdLst>
                <a:gd name="connsiteX0" fmla="*/ 600658 w 1201315"/>
                <a:gd name="connsiteY0" fmla="*/ 0 h 680929"/>
                <a:gd name="connsiteX1" fmla="*/ 1201315 w 1201315"/>
                <a:gd name="connsiteY1" fmla="*/ 100628 h 680929"/>
                <a:gd name="connsiteX2" fmla="*/ 1023137 w 1201315"/>
                <a:gd name="connsiteY2" fmla="*/ 680929 h 680929"/>
                <a:gd name="connsiteX3" fmla="*/ 942416 w 1201315"/>
                <a:gd name="connsiteY3" fmla="*/ 644159 h 680929"/>
                <a:gd name="connsiteX4" fmla="*/ 286332 w 1201315"/>
                <a:gd name="connsiteY4" fmla="*/ 518906 h 680929"/>
                <a:gd name="connsiteX5" fmla="*/ 130672 w 1201315"/>
                <a:gd name="connsiteY5" fmla="*/ 526339 h 680929"/>
                <a:gd name="connsiteX6" fmla="*/ 0 w 1201315"/>
                <a:gd name="connsiteY6" fmla="*/ 100628 h 680929"/>
                <a:gd name="connsiteX7" fmla="*/ 600658 w 1201315"/>
                <a:gd name="connsiteY7" fmla="*/ 0 h 680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01315" h="680929">
                  <a:moveTo>
                    <a:pt x="600658" y="0"/>
                  </a:moveTo>
                  <a:cubicBezTo>
                    <a:pt x="803385" y="0"/>
                    <a:pt x="1006113" y="33543"/>
                    <a:pt x="1201315" y="100628"/>
                  </a:cubicBezTo>
                  <a:lnTo>
                    <a:pt x="1023137" y="680929"/>
                  </a:lnTo>
                  <a:lnTo>
                    <a:pt x="942416" y="644159"/>
                  </a:lnTo>
                  <a:cubicBezTo>
                    <a:pt x="740762" y="563506"/>
                    <a:pt x="519055" y="518906"/>
                    <a:pt x="286332" y="518906"/>
                  </a:cubicBezTo>
                  <a:lnTo>
                    <a:pt x="130672" y="526339"/>
                  </a:lnTo>
                  <a:lnTo>
                    <a:pt x="0" y="100628"/>
                  </a:lnTo>
                  <a:cubicBezTo>
                    <a:pt x="195202" y="33543"/>
                    <a:pt x="397930" y="0"/>
                    <a:pt x="600658" y="0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A5FF9292-DE94-8B0B-022D-15A4750C876C}"/>
                </a:ext>
              </a:extLst>
            </p:cNvPr>
            <p:cNvCxnSpPr>
              <a:stCxn id="22" idx="5"/>
            </p:cNvCxnSpPr>
            <p:nvPr/>
          </p:nvCxnSpPr>
          <p:spPr>
            <a:xfrm flipH="1" flipV="1">
              <a:off x="3741420" y="3429000"/>
              <a:ext cx="317025" cy="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5D7CF10-84A3-0DAB-A9C1-56F481C4051C}"/>
                </a:ext>
              </a:extLst>
            </p:cNvPr>
            <p:cNvCxnSpPr/>
            <p:nvPr/>
          </p:nvCxnSpPr>
          <p:spPr>
            <a:xfrm flipH="1" flipV="1">
              <a:off x="8055134" y="3428999"/>
              <a:ext cx="317025" cy="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6A7677D-6B85-7C4B-5AF4-174427FFBDA7}"/>
                </a:ext>
              </a:extLst>
            </p:cNvPr>
            <p:cNvSpPr txBox="1"/>
            <p:nvPr/>
          </p:nvSpPr>
          <p:spPr>
            <a:xfrm>
              <a:off x="3436922" y="3244681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dirty="0"/>
                <a:t>0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BB9E67F-2163-454A-F126-8E945FC88343}"/>
                </a:ext>
              </a:extLst>
            </p:cNvPr>
            <p:cNvSpPr txBox="1"/>
            <p:nvPr/>
          </p:nvSpPr>
          <p:spPr>
            <a:xfrm>
              <a:off x="8372159" y="3244681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10</a:t>
              </a:r>
            </a:p>
          </p:txBody>
        </p: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7B810D91-FDF0-DBDA-EFED-09B58C5F66D1}"/>
                </a:ext>
              </a:extLst>
            </p:cNvPr>
            <p:cNvSpPr/>
            <p:nvPr/>
          </p:nvSpPr>
          <p:spPr>
            <a:xfrm rot="2338558">
              <a:off x="6436942" y="1848970"/>
              <a:ext cx="220081" cy="1684277"/>
            </a:xfrm>
            <a:prstGeom prst="triangl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CE01DB80-AA04-AA41-BBDA-FF3A154F98CB}"/>
                </a:ext>
              </a:extLst>
            </p:cNvPr>
            <p:cNvSpPr/>
            <p:nvPr/>
          </p:nvSpPr>
          <p:spPr>
            <a:xfrm>
              <a:off x="5593386" y="2963852"/>
              <a:ext cx="930298" cy="465149"/>
            </a:xfrm>
            <a:custGeom>
              <a:avLst/>
              <a:gdLst>
                <a:gd name="connsiteX0" fmla="*/ 465149 w 930298"/>
                <a:gd name="connsiteY0" fmla="*/ 0 h 465149"/>
                <a:gd name="connsiteX1" fmla="*/ 930298 w 930298"/>
                <a:gd name="connsiteY1" fmla="*/ 465149 h 465149"/>
                <a:gd name="connsiteX2" fmla="*/ 0 w 930298"/>
                <a:gd name="connsiteY2" fmla="*/ 465149 h 465149"/>
                <a:gd name="connsiteX3" fmla="*/ 465149 w 930298"/>
                <a:gd name="connsiteY3" fmla="*/ 0 h 465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0298" h="465149">
                  <a:moveTo>
                    <a:pt x="465149" y="0"/>
                  </a:moveTo>
                  <a:cubicBezTo>
                    <a:pt x="722044" y="0"/>
                    <a:pt x="930298" y="208254"/>
                    <a:pt x="930298" y="465149"/>
                  </a:cubicBezTo>
                  <a:lnTo>
                    <a:pt x="0" y="465149"/>
                  </a:lnTo>
                  <a:cubicBezTo>
                    <a:pt x="0" y="208254"/>
                    <a:pt x="208254" y="0"/>
                    <a:pt x="465149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8C42F92-A778-11A7-2E6C-6868F03AF526}"/>
              </a:ext>
            </a:extLst>
          </p:cNvPr>
          <p:cNvGrpSpPr/>
          <p:nvPr/>
        </p:nvGrpSpPr>
        <p:grpSpPr>
          <a:xfrm>
            <a:off x="7447287" y="4605940"/>
            <a:ext cx="2926080" cy="1351708"/>
            <a:chOff x="332936" y="2566211"/>
            <a:chExt cx="2926080" cy="1351708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1311D35-3EBF-5577-86CB-0CC8DABFFD74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ED7E12B-F326-7A1C-1B12-51623AB5918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C1D2059D-D9D2-E065-1865-FB189CDD61DC}"/>
              </a:ext>
            </a:extLst>
          </p:cNvPr>
          <p:cNvSpPr txBox="1"/>
          <p:nvPr/>
        </p:nvSpPr>
        <p:spPr>
          <a:xfrm>
            <a:off x="8268966" y="1298186"/>
            <a:ext cx="1282723" cy="769441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4400" b="1" dirty="0">
                <a:solidFill>
                  <a:schemeClr val="tx2"/>
                </a:solidFill>
              </a:rPr>
              <a:t>7/10</a:t>
            </a:r>
          </a:p>
        </p:txBody>
      </p: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Progress-O-Meters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4D0393B-83F5-8E02-7B17-56F9B21A9CA7}"/>
              </a:ext>
            </a:extLst>
          </p:cNvPr>
          <p:cNvGrpSpPr/>
          <p:nvPr/>
        </p:nvGrpSpPr>
        <p:grpSpPr>
          <a:xfrm>
            <a:off x="642268" y="2219017"/>
            <a:ext cx="5280660" cy="2254770"/>
            <a:chOff x="3432074" y="1328945"/>
            <a:chExt cx="5365517" cy="2291003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A01852E2-2E25-2E32-2848-832E4A36AA37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3774" y="1442148"/>
              <a:ext cx="1151729" cy="1135757"/>
            </a:xfrm>
            <a:custGeom>
              <a:avLst/>
              <a:gdLst>
                <a:gd name="connsiteX0" fmla="*/ 179134 w 1151729"/>
                <a:gd name="connsiteY0" fmla="*/ 0 h 1135757"/>
                <a:gd name="connsiteX1" fmla="*/ 1151729 w 1151729"/>
                <a:gd name="connsiteY1" fmla="*/ 746921 h 1135757"/>
                <a:gd name="connsiteX2" fmla="*/ 645431 w 1151729"/>
                <a:gd name="connsiteY2" fmla="*/ 1135757 h 1135757"/>
                <a:gd name="connsiteX3" fmla="*/ 627865 w 1151729"/>
                <a:gd name="connsiteY3" fmla="*/ 1108416 h 1135757"/>
                <a:gd name="connsiteX4" fmla="*/ 33622 w 1151729"/>
                <a:gd name="connsiteY4" fmla="*/ 598071 h 1135757"/>
                <a:gd name="connsiteX5" fmla="*/ 0 w 1151729"/>
                <a:gd name="connsiteY5" fmla="*/ 582756 h 1135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51729" h="1135757">
                  <a:moveTo>
                    <a:pt x="179134" y="0"/>
                  </a:moveTo>
                  <a:cubicBezTo>
                    <a:pt x="569894" y="134114"/>
                    <a:pt x="910312" y="395615"/>
                    <a:pt x="1151729" y="746921"/>
                  </a:cubicBezTo>
                  <a:lnTo>
                    <a:pt x="645431" y="1135757"/>
                  </a:lnTo>
                  <a:lnTo>
                    <a:pt x="627865" y="1108416"/>
                  </a:lnTo>
                  <a:cubicBezTo>
                    <a:pt x="476415" y="896432"/>
                    <a:pt x="272450" y="720754"/>
                    <a:pt x="33622" y="598071"/>
                  </a:cubicBezTo>
                  <a:lnTo>
                    <a:pt x="0" y="582756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87D06FA-F5E1-950A-C5D6-C62222FA9C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9300" y="2218752"/>
              <a:ext cx="878850" cy="1210249"/>
            </a:xfrm>
            <a:custGeom>
              <a:avLst/>
              <a:gdLst>
                <a:gd name="connsiteX0" fmla="*/ 507526 w 878850"/>
                <a:gd name="connsiteY0" fmla="*/ 0 h 1210249"/>
                <a:gd name="connsiteX1" fmla="*/ 878850 w 878850"/>
                <a:gd name="connsiteY1" fmla="*/ 1210249 h 1210249"/>
                <a:gd name="connsiteX2" fmla="*/ 249522 w 878850"/>
                <a:gd name="connsiteY2" fmla="*/ 1210249 h 1210249"/>
                <a:gd name="connsiteX3" fmla="*/ 241498 w 878850"/>
                <a:gd name="connsiteY3" fmla="*/ 1059986 h 1210249"/>
                <a:gd name="connsiteX4" fmla="*/ 46766 w 878850"/>
                <a:gd name="connsiteY4" fmla="*/ 463225 h 1210249"/>
                <a:gd name="connsiteX5" fmla="*/ 0 w 878850"/>
                <a:gd name="connsiteY5" fmla="*/ 390432 h 1210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8850" h="1210249">
                  <a:moveTo>
                    <a:pt x="507526" y="0"/>
                  </a:moveTo>
                  <a:cubicBezTo>
                    <a:pt x="748840" y="351784"/>
                    <a:pt x="878850" y="775471"/>
                    <a:pt x="878850" y="1210249"/>
                  </a:cubicBezTo>
                  <a:lnTo>
                    <a:pt x="249522" y="1210249"/>
                  </a:lnTo>
                  <a:lnTo>
                    <a:pt x="241498" y="1059986"/>
                  </a:lnTo>
                  <a:cubicBezTo>
                    <a:pt x="218480" y="845664"/>
                    <a:pt x="150557" y="643895"/>
                    <a:pt x="46766" y="463225"/>
                  </a:cubicBezTo>
                  <a:lnTo>
                    <a:pt x="0" y="390432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5DAFBC7F-4405-52BA-29ED-6196BBB6716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8445" y="2218752"/>
              <a:ext cx="494785" cy="1210249"/>
            </a:xfrm>
            <a:custGeom>
              <a:avLst/>
              <a:gdLst>
                <a:gd name="connsiteX0" fmla="*/ 371324 w 494785"/>
                <a:gd name="connsiteY0" fmla="*/ 0 h 1210249"/>
                <a:gd name="connsiteX1" fmla="*/ 494785 w 494785"/>
                <a:gd name="connsiteY1" fmla="*/ 94976 h 1210249"/>
                <a:gd name="connsiteX2" fmla="*/ 493680 w 494785"/>
                <a:gd name="connsiteY2" fmla="*/ 95926 h 1210249"/>
                <a:gd name="connsiteX3" fmla="*/ 8702 w 494785"/>
                <a:gd name="connsiteY3" fmla="*/ 1059986 h 1210249"/>
                <a:gd name="connsiteX4" fmla="*/ 678 w 494785"/>
                <a:gd name="connsiteY4" fmla="*/ 1210249 h 1210249"/>
                <a:gd name="connsiteX5" fmla="*/ 0 w 494785"/>
                <a:gd name="connsiteY5" fmla="*/ 1210249 h 1210249"/>
                <a:gd name="connsiteX6" fmla="*/ 371324 w 494785"/>
                <a:gd name="connsiteY6" fmla="*/ 0 h 1210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94785" h="1210249">
                  <a:moveTo>
                    <a:pt x="371324" y="0"/>
                  </a:moveTo>
                  <a:lnTo>
                    <a:pt x="494785" y="94976"/>
                  </a:lnTo>
                  <a:lnTo>
                    <a:pt x="493680" y="95926"/>
                  </a:lnTo>
                  <a:cubicBezTo>
                    <a:pt x="226787" y="348302"/>
                    <a:pt x="48983" y="684922"/>
                    <a:pt x="8702" y="1059986"/>
                  </a:cubicBezTo>
                  <a:lnTo>
                    <a:pt x="678" y="1210249"/>
                  </a:lnTo>
                  <a:lnTo>
                    <a:pt x="0" y="1210249"/>
                  </a:lnTo>
                  <a:cubicBezTo>
                    <a:pt x="0" y="775471"/>
                    <a:pt x="130010" y="351784"/>
                    <a:pt x="3713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09A9F0B4-DF92-5AE3-74EE-8F0FD5BE836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1091" y="1442148"/>
              <a:ext cx="1099724" cy="847226"/>
            </a:xfrm>
            <a:custGeom>
              <a:avLst/>
              <a:gdLst>
                <a:gd name="connsiteX0" fmla="*/ 971704 w 1099724"/>
                <a:gd name="connsiteY0" fmla="*/ 0 h 847226"/>
                <a:gd name="connsiteX1" fmla="*/ 1099724 w 1099724"/>
                <a:gd name="connsiteY1" fmla="*/ 416936 h 847226"/>
                <a:gd name="connsiteX2" fmla="*/ 953189 w 1099724"/>
                <a:gd name="connsiteY2" fmla="*/ 438083 h 847226"/>
                <a:gd name="connsiteX3" fmla="*/ 220729 w 1099724"/>
                <a:gd name="connsiteY3" fmla="*/ 769660 h 847226"/>
                <a:gd name="connsiteX4" fmla="*/ 130476 w 1099724"/>
                <a:gd name="connsiteY4" fmla="*/ 847226 h 847226"/>
                <a:gd name="connsiteX5" fmla="*/ 0 w 1099724"/>
                <a:gd name="connsiteY5" fmla="*/ 746921 h 847226"/>
                <a:gd name="connsiteX6" fmla="*/ 971704 w 1099724"/>
                <a:gd name="connsiteY6" fmla="*/ 0 h 847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9724" h="847226">
                  <a:moveTo>
                    <a:pt x="971704" y="0"/>
                  </a:moveTo>
                  <a:lnTo>
                    <a:pt x="1099724" y="416936"/>
                  </a:lnTo>
                  <a:lnTo>
                    <a:pt x="953189" y="438083"/>
                  </a:lnTo>
                  <a:cubicBezTo>
                    <a:pt x="678879" y="491162"/>
                    <a:pt x="428842" y="607251"/>
                    <a:pt x="220729" y="769660"/>
                  </a:cubicBezTo>
                  <a:lnTo>
                    <a:pt x="130476" y="847226"/>
                  </a:lnTo>
                  <a:lnTo>
                    <a:pt x="0" y="746921"/>
                  </a:lnTo>
                  <a:cubicBezTo>
                    <a:pt x="241337" y="395615"/>
                    <a:pt x="581377" y="134114"/>
                    <a:pt x="971704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6D60DBA-A227-D19F-741C-F0319A2BED1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7640" y="1328945"/>
              <a:ext cx="1201315" cy="680929"/>
            </a:xfrm>
            <a:custGeom>
              <a:avLst/>
              <a:gdLst>
                <a:gd name="connsiteX0" fmla="*/ 600658 w 1201315"/>
                <a:gd name="connsiteY0" fmla="*/ 0 h 680929"/>
                <a:gd name="connsiteX1" fmla="*/ 1201315 w 1201315"/>
                <a:gd name="connsiteY1" fmla="*/ 100628 h 680929"/>
                <a:gd name="connsiteX2" fmla="*/ 1023137 w 1201315"/>
                <a:gd name="connsiteY2" fmla="*/ 680929 h 680929"/>
                <a:gd name="connsiteX3" fmla="*/ 942416 w 1201315"/>
                <a:gd name="connsiteY3" fmla="*/ 644159 h 680929"/>
                <a:gd name="connsiteX4" fmla="*/ 286332 w 1201315"/>
                <a:gd name="connsiteY4" fmla="*/ 518906 h 680929"/>
                <a:gd name="connsiteX5" fmla="*/ 130672 w 1201315"/>
                <a:gd name="connsiteY5" fmla="*/ 526339 h 680929"/>
                <a:gd name="connsiteX6" fmla="*/ 0 w 1201315"/>
                <a:gd name="connsiteY6" fmla="*/ 100628 h 680929"/>
                <a:gd name="connsiteX7" fmla="*/ 600658 w 1201315"/>
                <a:gd name="connsiteY7" fmla="*/ 0 h 680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01315" h="680929">
                  <a:moveTo>
                    <a:pt x="600658" y="0"/>
                  </a:moveTo>
                  <a:cubicBezTo>
                    <a:pt x="803385" y="0"/>
                    <a:pt x="1006113" y="33543"/>
                    <a:pt x="1201315" y="100628"/>
                  </a:cubicBezTo>
                  <a:lnTo>
                    <a:pt x="1023137" y="680929"/>
                  </a:lnTo>
                  <a:lnTo>
                    <a:pt x="942416" y="644159"/>
                  </a:lnTo>
                  <a:cubicBezTo>
                    <a:pt x="740762" y="563506"/>
                    <a:pt x="519055" y="518906"/>
                    <a:pt x="286332" y="518906"/>
                  </a:cubicBezTo>
                  <a:lnTo>
                    <a:pt x="130672" y="526339"/>
                  </a:lnTo>
                  <a:lnTo>
                    <a:pt x="0" y="100628"/>
                  </a:lnTo>
                  <a:cubicBezTo>
                    <a:pt x="195202" y="33543"/>
                    <a:pt x="397930" y="0"/>
                    <a:pt x="600658" y="0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AD454A37-A11E-EA6B-901E-2345758C4EE0}"/>
                </a:ext>
              </a:extLst>
            </p:cNvPr>
            <p:cNvCxnSpPr>
              <a:stCxn id="6" idx="5"/>
            </p:cNvCxnSpPr>
            <p:nvPr/>
          </p:nvCxnSpPr>
          <p:spPr>
            <a:xfrm flipH="1" flipV="1">
              <a:off x="3741420" y="3429000"/>
              <a:ext cx="317025" cy="1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F61511A-8770-B54E-EAFA-422BC8031609}"/>
                </a:ext>
              </a:extLst>
            </p:cNvPr>
            <p:cNvCxnSpPr/>
            <p:nvPr/>
          </p:nvCxnSpPr>
          <p:spPr>
            <a:xfrm flipH="1" flipV="1">
              <a:off x="8055134" y="3428999"/>
              <a:ext cx="317025" cy="1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E1D52B6-794A-7F6E-23C6-6D1C13B83027}"/>
                </a:ext>
              </a:extLst>
            </p:cNvPr>
            <p:cNvSpPr txBox="1"/>
            <p:nvPr/>
          </p:nvSpPr>
          <p:spPr>
            <a:xfrm>
              <a:off x="3432074" y="3244681"/>
              <a:ext cx="306534" cy="3752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dirty="0">
                  <a:solidFill>
                    <a:schemeClr val="bg1"/>
                  </a:solidFill>
                </a:rPr>
                <a:t>0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F34F5CB-6AAD-92C0-3FFF-E2A0F4ABB0B2}"/>
                </a:ext>
              </a:extLst>
            </p:cNvPr>
            <p:cNvSpPr txBox="1"/>
            <p:nvPr/>
          </p:nvSpPr>
          <p:spPr>
            <a:xfrm>
              <a:off x="8372159" y="3244681"/>
              <a:ext cx="425432" cy="3752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10</a:t>
              </a:r>
            </a:p>
          </p:txBody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FD8C063C-F014-1620-0166-10F6B67FFA7A}"/>
                </a:ext>
              </a:extLst>
            </p:cNvPr>
            <p:cNvSpPr/>
            <p:nvPr/>
          </p:nvSpPr>
          <p:spPr>
            <a:xfrm>
              <a:off x="5933747" y="1572694"/>
              <a:ext cx="253616" cy="1729881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57A8F83-134B-D28D-A624-5048664142AF}"/>
                </a:ext>
              </a:extLst>
            </p:cNvPr>
            <p:cNvSpPr/>
            <p:nvPr/>
          </p:nvSpPr>
          <p:spPr>
            <a:xfrm>
              <a:off x="5593386" y="2963852"/>
              <a:ext cx="930298" cy="465149"/>
            </a:xfrm>
            <a:custGeom>
              <a:avLst/>
              <a:gdLst>
                <a:gd name="connsiteX0" fmla="*/ 465149 w 930298"/>
                <a:gd name="connsiteY0" fmla="*/ 0 h 465149"/>
                <a:gd name="connsiteX1" fmla="*/ 930298 w 930298"/>
                <a:gd name="connsiteY1" fmla="*/ 465149 h 465149"/>
                <a:gd name="connsiteX2" fmla="*/ 0 w 930298"/>
                <a:gd name="connsiteY2" fmla="*/ 465149 h 465149"/>
                <a:gd name="connsiteX3" fmla="*/ 465149 w 930298"/>
                <a:gd name="connsiteY3" fmla="*/ 0 h 465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0298" h="465149">
                  <a:moveTo>
                    <a:pt x="465149" y="0"/>
                  </a:moveTo>
                  <a:cubicBezTo>
                    <a:pt x="722044" y="0"/>
                    <a:pt x="930298" y="208254"/>
                    <a:pt x="930298" y="465149"/>
                  </a:cubicBezTo>
                  <a:lnTo>
                    <a:pt x="0" y="465149"/>
                  </a:lnTo>
                  <a:cubicBezTo>
                    <a:pt x="0" y="208254"/>
                    <a:pt x="208254" y="0"/>
                    <a:pt x="465149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F5F951D-BF74-8337-D23D-6C7D7EEC1B71}"/>
              </a:ext>
            </a:extLst>
          </p:cNvPr>
          <p:cNvGrpSpPr/>
          <p:nvPr/>
        </p:nvGrpSpPr>
        <p:grpSpPr>
          <a:xfrm>
            <a:off x="1818633" y="4605940"/>
            <a:ext cx="2926080" cy="1351708"/>
            <a:chOff x="332936" y="2566211"/>
            <a:chExt cx="2926080" cy="1351708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64B22EC-35FF-6FAF-9904-2188B21E4332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8B83713-D393-737B-BF4C-916B1034686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60D9D6A9-F53E-931D-80D0-829DA0CDFABA}"/>
              </a:ext>
            </a:extLst>
          </p:cNvPr>
          <p:cNvSpPr txBox="1"/>
          <p:nvPr/>
        </p:nvSpPr>
        <p:spPr>
          <a:xfrm>
            <a:off x="2640312" y="1298186"/>
            <a:ext cx="1282723" cy="769441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</a:rPr>
              <a:t>5/10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88F52A0-6AB9-C0EA-47C6-80CB25C81BD0}"/>
              </a:ext>
            </a:extLst>
          </p:cNvPr>
          <p:cNvGrpSpPr/>
          <p:nvPr/>
        </p:nvGrpSpPr>
        <p:grpSpPr>
          <a:xfrm>
            <a:off x="6270922" y="2219017"/>
            <a:ext cx="5280660" cy="2254770"/>
            <a:chOff x="3432074" y="1328945"/>
            <a:chExt cx="5365517" cy="2291003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40F634F5-F83D-AEAA-43EB-B11222553E85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3774" y="1442148"/>
              <a:ext cx="1151729" cy="1135757"/>
            </a:xfrm>
            <a:custGeom>
              <a:avLst/>
              <a:gdLst>
                <a:gd name="connsiteX0" fmla="*/ 179134 w 1151729"/>
                <a:gd name="connsiteY0" fmla="*/ 0 h 1135757"/>
                <a:gd name="connsiteX1" fmla="*/ 1151729 w 1151729"/>
                <a:gd name="connsiteY1" fmla="*/ 746921 h 1135757"/>
                <a:gd name="connsiteX2" fmla="*/ 645431 w 1151729"/>
                <a:gd name="connsiteY2" fmla="*/ 1135757 h 1135757"/>
                <a:gd name="connsiteX3" fmla="*/ 627865 w 1151729"/>
                <a:gd name="connsiteY3" fmla="*/ 1108416 h 1135757"/>
                <a:gd name="connsiteX4" fmla="*/ 33622 w 1151729"/>
                <a:gd name="connsiteY4" fmla="*/ 598071 h 1135757"/>
                <a:gd name="connsiteX5" fmla="*/ 0 w 1151729"/>
                <a:gd name="connsiteY5" fmla="*/ 582756 h 1135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51729" h="1135757">
                  <a:moveTo>
                    <a:pt x="179134" y="0"/>
                  </a:moveTo>
                  <a:cubicBezTo>
                    <a:pt x="569894" y="134114"/>
                    <a:pt x="910312" y="395615"/>
                    <a:pt x="1151729" y="746921"/>
                  </a:cubicBezTo>
                  <a:lnTo>
                    <a:pt x="645431" y="1135757"/>
                  </a:lnTo>
                  <a:lnTo>
                    <a:pt x="627865" y="1108416"/>
                  </a:lnTo>
                  <a:cubicBezTo>
                    <a:pt x="476415" y="896432"/>
                    <a:pt x="272450" y="720754"/>
                    <a:pt x="33622" y="598071"/>
                  </a:cubicBezTo>
                  <a:lnTo>
                    <a:pt x="0" y="582756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93F28C99-C2C8-C849-3308-158DD923BC88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9300" y="2218752"/>
              <a:ext cx="878850" cy="1210249"/>
            </a:xfrm>
            <a:custGeom>
              <a:avLst/>
              <a:gdLst>
                <a:gd name="connsiteX0" fmla="*/ 507526 w 878850"/>
                <a:gd name="connsiteY0" fmla="*/ 0 h 1210249"/>
                <a:gd name="connsiteX1" fmla="*/ 878850 w 878850"/>
                <a:gd name="connsiteY1" fmla="*/ 1210249 h 1210249"/>
                <a:gd name="connsiteX2" fmla="*/ 249522 w 878850"/>
                <a:gd name="connsiteY2" fmla="*/ 1210249 h 1210249"/>
                <a:gd name="connsiteX3" fmla="*/ 241498 w 878850"/>
                <a:gd name="connsiteY3" fmla="*/ 1059986 h 1210249"/>
                <a:gd name="connsiteX4" fmla="*/ 46766 w 878850"/>
                <a:gd name="connsiteY4" fmla="*/ 463225 h 1210249"/>
                <a:gd name="connsiteX5" fmla="*/ 0 w 878850"/>
                <a:gd name="connsiteY5" fmla="*/ 390432 h 1210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8850" h="1210249">
                  <a:moveTo>
                    <a:pt x="507526" y="0"/>
                  </a:moveTo>
                  <a:cubicBezTo>
                    <a:pt x="748840" y="351784"/>
                    <a:pt x="878850" y="775471"/>
                    <a:pt x="878850" y="1210249"/>
                  </a:cubicBezTo>
                  <a:lnTo>
                    <a:pt x="249522" y="1210249"/>
                  </a:lnTo>
                  <a:lnTo>
                    <a:pt x="241498" y="1059986"/>
                  </a:lnTo>
                  <a:cubicBezTo>
                    <a:pt x="218480" y="845664"/>
                    <a:pt x="150557" y="643895"/>
                    <a:pt x="46766" y="463225"/>
                  </a:cubicBezTo>
                  <a:lnTo>
                    <a:pt x="0" y="390432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84AC6A4F-A3D2-9D52-088E-A758065B0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8445" y="2218752"/>
              <a:ext cx="494785" cy="1210249"/>
            </a:xfrm>
            <a:custGeom>
              <a:avLst/>
              <a:gdLst>
                <a:gd name="connsiteX0" fmla="*/ 371324 w 494785"/>
                <a:gd name="connsiteY0" fmla="*/ 0 h 1210249"/>
                <a:gd name="connsiteX1" fmla="*/ 494785 w 494785"/>
                <a:gd name="connsiteY1" fmla="*/ 94976 h 1210249"/>
                <a:gd name="connsiteX2" fmla="*/ 493680 w 494785"/>
                <a:gd name="connsiteY2" fmla="*/ 95926 h 1210249"/>
                <a:gd name="connsiteX3" fmla="*/ 8702 w 494785"/>
                <a:gd name="connsiteY3" fmla="*/ 1059986 h 1210249"/>
                <a:gd name="connsiteX4" fmla="*/ 678 w 494785"/>
                <a:gd name="connsiteY4" fmla="*/ 1210249 h 1210249"/>
                <a:gd name="connsiteX5" fmla="*/ 0 w 494785"/>
                <a:gd name="connsiteY5" fmla="*/ 1210249 h 1210249"/>
                <a:gd name="connsiteX6" fmla="*/ 371324 w 494785"/>
                <a:gd name="connsiteY6" fmla="*/ 0 h 1210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94785" h="1210249">
                  <a:moveTo>
                    <a:pt x="371324" y="0"/>
                  </a:moveTo>
                  <a:lnTo>
                    <a:pt x="494785" y="94976"/>
                  </a:lnTo>
                  <a:lnTo>
                    <a:pt x="493680" y="95926"/>
                  </a:lnTo>
                  <a:cubicBezTo>
                    <a:pt x="226787" y="348302"/>
                    <a:pt x="48983" y="684922"/>
                    <a:pt x="8702" y="1059986"/>
                  </a:cubicBezTo>
                  <a:lnTo>
                    <a:pt x="678" y="1210249"/>
                  </a:lnTo>
                  <a:lnTo>
                    <a:pt x="0" y="1210249"/>
                  </a:lnTo>
                  <a:cubicBezTo>
                    <a:pt x="0" y="775471"/>
                    <a:pt x="130010" y="351784"/>
                    <a:pt x="3713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8B43DBF5-85BE-7F40-A795-CD45CE1B718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1091" y="1442148"/>
              <a:ext cx="1099724" cy="847226"/>
            </a:xfrm>
            <a:custGeom>
              <a:avLst/>
              <a:gdLst>
                <a:gd name="connsiteX0" fmla="*/ 971704 w 1099724"/>
                <a:gd name="connsiteY0" fmla="*/ 0 h 847226"/>
                <a:gd name="connsiteX1" fmla="*/ 1099724 w 1099724"/>
                <a:gd name="connsiteY1" fmla="*/ 416936 h 847226"/>
                <a:gd name="connsiteX2" fmla="*/ 953189 w 1099724"/>
                <a:gd name="connsiteY2" fmla="*/ 438083 h 847226"/>
                <a:gd name="connsiteX3" fmla="*/ 220729 w 1099724"/>
                <a:gd name="connsiteY3" fmla="*/ 769660 h 847226"/>
                <a:gd name="connsiteX4" fmla="*/ 130476 w 1099724"/>
                <a:gd name="connsiteY4" fmla="*/ 847226 h 847226"/>
                <a:gd name="connsiteX5" fmla="*/ 0 w 1099724"/>
                <a:gd name="connsiteY5" fmla="*/ 746921 h 847226"/>
                <a:gd name="connsiteX6" fmla="*/ 971704 w 1099724"/>
                <a:gd name="connsiteY6" fmla="*/ 0 h 847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9724" h="847226">
                  <a:moveTo>
                    <a:pt x="971704" y="0"/>
                  </a:moveTo>
                  <a:lnTo>
                    <a:pt x="1099724" y="416936"/>
                  </a:lnTo>
                  <a:lnTo>
                    <a:pt x="953189" y="438083"/>
                  </a:lnTo>
                  <a:cubicBezTo>
                    <a:pt x="678879" y="491162"/>
                    <a:pt x="428842" y="607251"/>
                    <a:pt x="220729" y="769660"/>
                  </a:cubicBezTo>
                  <a:lnTo>
                    <a:pt x="130476" y="847226"/>
                  </a:lnTo>
                  <a:lnTo>
                    <a:pt x="0" y="746921"/>
                  </a:lnTo>
                  <a:cubicBezTo>
                    <a:pt x="241337" y="395615"/>
                    <a:pt x="581377" y="134114"/>
                    <a:pt x="971704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AA5C2784-D419-6E81-E57C-67FDD6BEC8C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7640" y="1328945"/>
              <a:ext cx="1201315" cy="680929"/>
            </a:xfrm>
            <a:custGeom>
              <a:avLst/>
              <a:gdLst>
                <a:gd name="connsiteX0" fmla="*/ 600658 w 1201315"/>
                <a:gd name="connsiteY0" fmla="*/ 0 h 680929"/>
                <a:gd name="connsiteX1" fmla="*/ 1201315 w 1201315"/>
                <a:gd name="connsiteY1" fmla="*/ 100628 h 680929"/>
                <a:gd name="connsiteX2" fmla="*/ 1023137 w 1201315"/>
                <a:gd name="connsiteY2" fmla="*/ 680929 h 680929"/>
                <a:gd name="connsiteX3" fmla="*/ 942416 w 1201315"/>
                <a:gd name="connsiteY3" fmla="*/ 644159 h 680929"/>
                <a:gd name="connsiteX4" fmla="*/ 286332 w 1201315"/>
                <a:gd name="connsiteY4" fmla="*/ 518906 h 680929"/>
                <a:gd name="connsiteX5" fmla="*/ 130672 w 1201315"/>
                <a:gd name="connsiteY5" fmla="*/ 526339 h 680929"/>
                <a:gd name="connsiteX6" fmla="*/ 0 w 1201315"/>
                <a:gd name="connsiteY6" fmla="*/ 100628 h 680929"/>
                <a:gd name="connsiteX7" fmla="*/ 600658 w 1201315"/>
                <a:gd name="connsiteY7" fmla="*/ 0 h 680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01315" h="680929">
                  <a:moveTo>
                    <a:pt x="600658" y="0"/>
                  </a:moveTo>
                  <a:cubicBezTo>
                    <a:pt x="803385" y="0"/>
                    <a:pt x="1006113" y="33543"/>
                    <a:pt x="1201315" y="100628"/>
                  </a:cubicBezTo>
                  <a:lnTo>
                    <a:pt x="1023137" y="680929"/>
                  </a:lnTo>
                  <a:lnTo>
                    <a:pt x="942416" y="644159"/>
                  </a:lnTo>
                  <a:cubicBezTo>
                    <a:pt x="740762" y="563506"/>
                    <a:pt x="519055" y="518906"/>
                    <a:pt x="286332" y="518906"/>
                  </a:cubicBezTo>
                  <a:lnTo>
                    <a:pt x="130672" y="526339"/>
                  </a:lnTo>
                  <a:lnTo>
                    <a:pt x="0" y="100628"/>
                  </a:lnTo>
                  <a:cubicBezTo>
                    <a:pt x="195202" y="33543"/>
                    <a:pt x="397930" y="0"/>
                    <a:pt x="600658" y="0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A5FF9292-DE94-8B0B-022D-15A4750C876C}"/>
                </a:ext>
              </a:extLst>
            </p:cNvPr>
            <p:cNvCxnSpPr>
              <a:stCxn id="22" idx="5"/>
            </p:cNvCxnSpPr>
            <p:nvPr/>
          </p:nvCxnSpPr>
          <p:spPr>
            <a:xfrm flipH="1" flipV="1">
              <a:off x="3741420" y="3429000"/>
              <a:ext cx="317025" cy="1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5D7CF10-84A3-0DAB-A9C1-56F481C4051C}"/>
                </a:ext>
              </a:extLst>
            </p:cNvPr>
            <p:cNvCxnSpPr/>
            <p:nvPr/>
          </p:nvCxnSpPr>
          <p:spPr>
            <a:xfrm flipH="1" flipV="1">
              <a:off x="8055134" y="3428999"/>
              <a:ext cx="317025" cy="1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6A7677D-6B85-7C4B-5AF4-174427FFBDA7}"/>
                </a:ext>
              </a:extLst>
            </p:cNvPr>
            <p:cNvSpPr txBox="1"/>
            <p:nvPr/>
          </p:nvSpPr>
          <p:spPr>
            <a:xfrm>
              <a:off x="3432074" y="3244681"/>
              <a:ext cx="306534" cy="3752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dirty="0">
                  <a:solidFill>
                    <a:schemeClr val="bg1"/>
                  </a:solidFill>
                </a:rPr>
                <a:t>0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BB9E67F-2163-454A-F126-8E945FC88343}"/>
                </a:ext>
              </a:extLst>
            </p:cNvPr>
            <p:cNvSpPr txBox="1"/>
            <p:nvPr/>
          </p:nvSpPr>
          <p:spPr>
            <a:xfrm>
              <a:off x="8372159" y="3244681"/>
              <a:ext cx="425432" cy="3752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10</a:t>
              </a:r>
            </a:p>
          </p:txBody>
        </p: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7B810D91-FDF0-DBDA-EFED-09B58C5F66D1}"/>
                </a:ext>
              </a:extLst>
            </p:cNvPr>
            <p:cNvSpPr/>
            <p:nvPr/>
          </p:nvSpPr>
          <p:spPr>
            <a:xfrm rot="2338558">
              <a:off x="6436942" y="1848970"/>
              <a:ext cx="220081" cy="1684277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CE01DB80-AA04-AA41-BBDA-FF3A154F98CB}"/>
                </a:ext>
              </a:extLst>
            </p:cNvPr>
            <p:cNvSpPr/>
            <p:nvPr/>
          </p:nvSpPr>
          <p:spPr>
            <a:xfrm>
              <a:off x="5593386" y="2963852"/>
              <a:ext cx="930298" cy="465149"/>
            </a:xfrm>
            <a:custGeom>
              <a:avLst/>
              <a:gdLst>
                <a:gd name="connsiteX0" fmla="*/ 465149 w 930298"/>
                <a:gd name="connsiteY0" fmla="*/ 0 h 465149"/>
                <a:gd name="connsiteX1" fmla="*/ 930298 w 930298"/>
                <a:gd name="connsiteY1" fmla="*/ 465149 h 465149"/>
                <a:gd name="connsiteX2" fmla="*/ 0 w 930298"/>
                <a:gd name="connsiteY2" fmla="*/ 465149 h 465149"/>
                <a:gd name="connsiteX3" fmla="*/ 465149 w 930298"/>
                <a:gd name="connsiteY3" fmla="*/ 0 h 465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0298" h="465149">
                  <a:moveTo>
                    <a:pt x="465149" y="0"/>
                  </a:moveTo>
                  <a:cubicBezTo>
                    <a:pt x="722044" y="0"/>
                    <a:pt x="930298" y="208254"/>
                    <a:pt x="930298" y="465149"/>
                  </a:cubicBezTo>
                  <a:lnTo>
                    <a:pt x="0" y="465149"/>
                  </a:lnTo>
                  <a:cubicBezTo>
                    <a:pt x="0" y="208254"/>
                    <a:pt x="208254" y="0"/>
                    <a:pt x="465149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8C42F92-A778-11A7-2E6C-6868F03AF526}"/>
              </a:ext>
            </a:extLst>
          </p:cNvPr>
          <p:cNvGrpSpPr/>
          <p:nvPr/>
        </p:nvGrpSpPr>
        <p:grpSpPr>
          <a:xfrm>
            <a:off x="7447287" y="4605940"/>
            <a:ext cx="2926080" cy="1351708"/>
            <a:chOff x="332936" y="2566211"/>
            <a:chExt cx="2926080" cy="1351708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1311D35-3EBF-5577-86CB-0CC8DABFFD74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ED7E12B-F326-7A1C-1B12-51623AB5918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C1D2059D-D9D2-E065-1865-FB189CDD61DC}"/>
              </a:ext>
            </a:extLst>
          </p:cNvPr>
          <p:cNvSpPr txBox="1"/>
          <p:nvPr/>
        </p:nvSpPr>
        <p:spPr>
          <a:xfrm>
            <a:off x="8268966" y="1298186"/>
            <a:ext cx="1282723" cy="769441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</a:rPr>
              <a:t>7/10</a:t>
            </a:r>
          </a:p>
        </p:txBody>
      </p:sp>
    </p:spTree>
    <p:extLst>
      <p:ext uri="{BB962C8B-B14F-4D97-AF65-F5344CB8AC3E}">
        <p14:creationId xmlns:p14="http://schemas.microsoft.com/office/powerpoint/2010/main" val="12317279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9412</TotalTime>
  <Words>224</Words>
  <Application>Microsoft Office PowerPoint</Application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Progress-O-Meters – Slide Template</vt:lpstr>
      <vt:lpstr>Progress-O-Meters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Progress-O-Meters</dc:title>
  <dc:creator>PresentationGO.com</dc:creator>
  <dc:description>© Copyright PresentationGO.com - Do not distribute or sale without written permission.</dc:description>
  <cp:lastModifiedBy>Christophe Barroche</cp:lastModifiedBy>
  <cp:revision>37</cp:revision>
  <dcterms:created xsi:type="dcterms:W3CDTF">2014-11-26T05:14:11Z</dcterms:created>
  <dcterms:modified xsi:type="dcterms:W3CDTF">2024-06-11T18:40:23Z</dcterms:modified>
  <cp:category>Charts &amp; Diagrams</cp:category>
</cp:coreProperties>
</file>