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21" r:id="rId4"/>
    <p:sldId id="32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49" d="100"/>
          <a:sy n="149" d="100"/>
        </p:scale>
        <p:origin x="2118" y="1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0675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354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 userDrawn="1"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Eight-Step Radial Star Chevron – </a:t>
            </a:r>
            <a:br>
              <a:rPr lang="en-US" dirty="0"/>
            </a:br>
            <a:r>
              <a:rPr lang="en-US" dirty="0"/>
              <a:t>Slide Template</a:t>
            </a:r>
          </a:p>
        </p:txBody>
      </p: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041590B6-580C-9F4A-2D6E-76C34E07A6B0}"/>
              </a:ext>
            </a:extLst>
          </p:cNvPr>
          <p:cNvGrpSpPr/>
          <p:nvPr/>
        </p:nvGrpSpPr>
        <p:grpSpPr>
          <a:xfrm>
            <a:off x="2691572" y="1831257"/>
            <a:ext cx="3760856" cy="3763292"/>
            <a:chOff x="3588762" y="1071928"/>
            <a:chExt cx="5014475" cy="5017723"/>
          </a:xfrm>
        </p:grpSpPr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DC228DCF-5A9A-2E18-5D5E-F10FEB4B0701}"/>
                </a:ext>
              </a:extLst>
            </p:cNvPr>
            <p:cNvSpPr/>
            <p:nvPr/>
          </p:nvSpPr>
          <p:spPr>
            <a:xfrm>
              <a:off x="5701149" y="3185939"/>
              <a:ext cx="792956" cy="792956"/>
            </a:xfrm>
            <a:custGeom>
              <a:avLst/>
              <a:gdLst>
                <a:gd name="connsiteX0" fmla="*/ 232410 w 232410"/>
                <a:gd name="connsiteY0" fmla="*/ 116205 h 232410"/>
                <a:gd name="connsiteX1" fmla="*/ 116205 w 232410"/>
                <a:gd name="connsiteY1" fmla="*/ 232410 h 232410"/>
                <a:gd name="connsiteX2" fmla="*/ 0 w 232410"/>
                <a:gd name="connsiteY2" fmla="*/ 116205 h 232410"/>
                <a:gd name="connsiteX3" fmla="*/ 116205 w 232410"/>
                <a:gd name="connsiteY3" fmla="*/ 0 h 232410"/>
                <a:gd name="connsiteX4" fmla="*/ 232410 w 232410"/>
                <a:gd name="connsiteY4" fmla="*/ 116205 h 232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2410" h="232410">
                  <a:moveTo>
                    <a:pt x="232410" y="116205"/>
                  </a:moveTo>
                  <a:cubicBezTo>
                    <a:pt x="232410" y="180383"/>
                    <a:pt x="180384" y="232410"/>
                    <a:pt x="116205" y="232410"/>
                  </a:cubicBezTo>
                  <a:cubicBezTo>
                    <a:pt x="52027" y="232410"/>
                    <a:pt x="0" y="180383"/>
                    <a:pt x="0" y="116205"/>
                  </a:cubicBezTo>
                  <a:cubicBezTo>
                    <a:pt x="0" y="52027"/>
                    <a:pt x="52026" y="0"/>
                    <a:pt x="116205" y="0"/>
                  </a:cubicBezTo>
                  <a:cubicBezTo>
                    <a:pt x="180383" y="0"/>
                    <a:pt x="232410" y="52027"/>
                    <a:pt x="232410" y="116205"/>
                  </a:cubicBez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D2971A2B-9C3D-079B-9EA8-103E8B6B9363}"/>
                </a:ext>
              </a:extLst>
            </p:cNvPr>
            <p:cNvSpPr/>
            <p:nvPr/>
          </p:nvSpPr>
          <p:spPr>
            <a:xfrm>
              <a:off x="5457411" y="4117012"/>
              <a:ext cx="1277178" cy="1972639"/>
            </a:xfrm>
            <a:custGeom>
              <a:avLst/>
              <a:gdLst>
                <a:gd name="connsiteX0" fmla="*/ 374332 w 374332"/>
                <a:gd name="connsiteY0" fmla="*/ 304800 h 578167"/>
                <a:gd name="connsiteX1" fmla="*/ 187643 w 374332"/>
                <a:gd name="connsiteY1" fmla="*/ 0 h 578167"/>
                <a:gd name="connsiteX2" fmla="*/ 0 w 374332"/>
                <a:gd name="connsiteY2" fmla="*/ 304800 h 578167"/>
                <a:gd name="connsiteX3" fmla="*/ 0 w 374332"/>
                <a:gd name="connsiteY3" fmla="*/ 578167 h 578167"/>
                <a:gd name="connsiteX4" fmla="*/ 110490 w 374332"/>
                <a:gd name="connsiteY4" fmla="*/ 399097 h 578167"/>
                <a:gd name="connsiteX5" fmla="*/ 187643 w 374332"/>
                <a:gd name="connsiteY5" fmla="*/ 273367 h 578167"/>
                <a:gd name="connsiteX6" fmla="*/ 264795 w 374332"/>
                <a:gd name="connsiteY6" fmla="*/ 399097 h 578167"/>
                <a:gd name="connsiteX7" fmla="*/ 374332 w 374332"/>
                <a:gd name="connsiteY7" fmla="*/ 578167 h 578167"/>
                <a:gd name="connsiteX8" fmla="*/ 374332 w 374332"/>
                <a:gd name="connsiteY8" fmla="*/ 304800 h 57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74332" h="578167">
                  <a:moveTo>
                    <a:pt x="374332" y="304800"/>
                  </a:moveTo>
                  <a:lnTo>
                    <a:pt x="187643" y="0"/>
                  </a:lnTo>
                  <a:lnTo>
                    <a:pt x="0" y="304800"/>
                  </a:lnTo>
                  <a:lnTo>
                    <a:pt x="0" y="578167"/>
                  </a:lnTo>
                  <a:lnTo>
                    <a:pt x="110490" y="399097"/>
                  </a:lnTo>
                  <a:lnTo>
                    <a:pt x="187643" y="273367"/>
                  </a:lnTo>
                  <a:lnTo>
                    <a:pt x="264795" y="399097"/>
                  </a:lnTo>
                  <a:lnTo>
                    <a:pt x="374332" y="578167"/>
                  </a:lnTo>
                  <a:lnTo>
                    <a:pt x="374332" y="304800"/>
                  </a:ln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A07A658D-35CA-8930-70B9-849829F4867A}"/>
                </a:ext>
              </a:extLst>
            </p:cNvPr>
            <p:cNvSpPr/>
            <p:nvPr/>
          </p:nvSpPr>
          <p:spPr>
            <a:xfrm>
              <a:off x="5457411" y="1071928"/>
              <a:ext cx="1277178" cy="1975891"/>
            </a:xfrm>
            <a:custGeom>
              <a:avLst/>
              <a:gdLst>
                <a:gd name="connsiteX0" fmla="*/ 0 w 374332"/>
                <a:gd name="connsiteY0" fmla="*/ 274320 h 579120"/>
                <a:gd name="connsiteX1" fmla="*/ 187643 w 374332"/>
                <a:gd name="connsiteY1" fmla="*/ 579120 h 579120"/>
                <a:gd name="connsiteX2" fmla="*/ 374332 w 374332"/>
                <a:gd name="connsiteY2" fmla="*/ 274320 h 579120"/>
                <a:gd name="connsiteX3" fmla="*/ 374332 w 374332"/>
                <a:gd name="connsiteY3" fmla="*/ 0 h 579120"/>
                <a:gd name="connsiteX4" fmla="*/ 264795 w 374332"/>
                <a:gd name="connsiteY4" fmla="*/ 179070 h 579120"/>
                <a:gd name="connsiteX5" fmla="*/ 187643 w 374332"/>
                <a:gd name="connsiteY5" fmla="*/ 305753 h 579120"/>
                <a:gd name="connsiteX6" fmla="*/ 110490 w 374332"/>
                <a:gd name="connsiteY6" fmla="*/ 179070 h 579120"/>
                <a:gd name="connsiteX7" fmla="*/ 0 w 374332"/>
                <a:gd name="connsiteY7" fmla="*/ 0 h 579120"/>
                <a:gd name="connsiteX8" fmla="*/ 0 w 374332"/>
                <a:gd name="connsiteY8" fmla="*/ 274320 h 579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74332" h="579120">
                  <a:moveTo>
                    <a:pt x="0" y="274320"/>
                  </a:moveTo>
                  <a:lnTo>
                    <a:pt x="187643" y="579120"/>
                  </a:lnTo>
                  <a:lnTo>
                    <a:pt x="374332" y="274320"/>
                  </a:lnTo>
                  <a:lnTo>
                    <a:pt x="374332" y="0"/>
                  </a:lnTo>
                  <a:lnTo>
                    <a:pt x="264795" y="179070"/>
                  </a:lnTo>
                  <a:lnTo>
                    <a:pt x="187643" y="305753"/>
                  </a:lnTo>
                  <a:lnTo>
                    <a:pt x="110490" y="179070"/>
                  </a:lnTo>
                  <a:lnTo>
                    <a:pt x="0" y="0"/>
                  </a:lnTo>
                  <a:lnTo>
                    <a:pt x="0" y="274320"/>
                  </a:lnTo>
                  <a:close/>
                </a:path>
              </a:pathLst>
            </a:custGeom>
            <a:solidFill>
              <a:srgbClr val="F595A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B78DB3B4-3F85-6EB2-C0BB-E07D7233E823}"/>
                </a:ext>
              </a:extLst>
            </p:cNvPr>
            <p:cNvSpPr/>
            <p:nvPr/>
          </p:nvSpPr>
          <p:spPr>
            <a:xfrm>
              <a:off x="6474603" y="3957772"/>
              <a:ext cx="1845898" cy="1849146"/>
            </a:xfrm>
            <a:custGeom>
              <a:avLst/>
              <a:gdLst>
                <a:gd name="connsiteX0" fmla="*/ 347663 w 541020"/>
                <a:gd name="connsiteY0" fmla="*/ 83820 h 541972"/>
                <a:gd name="connsiteX1" fmla="*/ 0 w 541020"/>
                <a:gd name="connsiteY1" fmla="*/ 0 h 541972"/>
                <a:gd name="connsiteX2" fmla="*/ 82868 w 541020"/>
                <a:gd name="connsiteY2" fmla="*/ 348615 h 541972"/>
                <a:gd name="connsiteX3" fmla="*/ 277178 w 541020"/>
                <a:gd name="connsiteY3" fmla="*/ 541972 h 541972"/>
                <a:gd name="connsiteX4" fmla="*/ 227648 w 541020"/>
                <a:gd name="connsiteY4" fmla="*/ 338138 h 541972"/>
                <a:gd name="connsiteX5" fmla="*/ 193358 w 541020"/>
                <a:gd name="connsiteY5" fmla="*/ 194310 h 541972"/>
                <a:gd name="connsiteX6" fmla="*/ 337185 w 541020"/>
                <a:gd name="connsiteY6" fmla="*/ 228600 h 541972"/>
                <a:gd name="connsiteX7" fmla="*/ 541020 w 541020"/>
                <a:gd name="connsiteY7" fmla="*/ 277177 h 541972"/>
                <a:gd name="connsiteX8" fmla="*/ 347663 w 541020"/>
                <a:gd name="connsiteY8" fmla="*/ 83820 h 5419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41020" h="541972">
                  <a:moveTo>
                    <a:pt x="347663" y="83820"/>
                  </a:moveTo>
                  <a:lnTo>
                    <a:pt x="0" y="0"/>
                  </a:lnTo>
                  <a:lnTo>
                    <a:pt x="82868" y="348615"/>
                  </a:lnTo>
                  <a:lnTo>
                    <a:pt x="277178" y="541972"/>
                  </a:lnTo>
                  <a:lnTo>
                    <a:pt x="227648" y="338138"/>
                  </a:lnTo>
                  <a:lnTo>
                    <a:pt x="193358" y="194310"/>
                  </a:lnTo>
                  <a:lnTo>
                    <a:pt x="337185" y="228600"/>
                  </a:lnTo>
                  <a:lnTo>
                    <a:pt x="541020" y="277177"/>
                  </a:lnTo>
                  <a:lnTo>
                    <a:pt x="347663" y="83820"/>
                  </a:ln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F7D0DB7F-DD13-6E68-DF13-7AD680582CE0}"/>
                </a:ext>
              </a:extLst>
            </p:cNvPr>
            <p:cNvSpPr/>
            <p:nvPr/>
          </p:nvSpPr>
          <p:spPr>
            <a:xfrm>
              <a:off x="3871498" y="1357912"/>
              <a:ext cx="1849146" cy="1845898"/>
            </a:xfrm>
            <a:custGeom>
              <a:avLst/>
              <a:gdLst>
                <a:gd name="connsiteX0" fmla="*/ 193357 w 541972"/>
                <a:gd name="connsiteY0" fmla="*/ 458153 h 541020"/>
                <a:gd name="connsiteX1" fmla="*/ 541973 w 541972"/>
                <a:gd name="connsiteY1" fmla="*/ 541020 h 541020"/>
                <a:gd name="connsiteX2" fmla="*/ 458152 w 541972"/>
                <a:gd name="connsiteY2" fmla="*/ 193358 h 541020"/>
                <a:gd name="connsiteX3" fmla="*/ 263843 w 541972"/>
                <a:gd name="connsiteY3" fmla="*/ 0 h 541020"/>
                <a:gd name="connsiteX4" fmla="*/ 313373 w 541972"/>
                <a:gd name="connsiteY4" fmla="*/ 203835 h 541020"/>
                <a:gd name="connsiteX5" fmla="*/ 347663 w 541972"/>
                <a:gd name="connsiteY5" fmla="*/ 347663 h 541020"/>
                <a:gd name="connsiteX6" fmla="*/ 203835 w 541972"/>
                <a:gd name="connsiteY6" fmla="*/ 313373 h 541020"/>
                <a:gd name="connsiteX7" fmla="*/ 0 w 541972"/>
                <a:gd name="connsiteY7" fmla="*/ 263842 h 541020"/>
                <a:gd name="connsiteX8" fmla="*/ 193357 w 541972"/>
                <a:gd name="connsiteY8" fmla="*/ 458153 h 541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41972" h="541020">
                  <a:moveTo>
                    <a:pt x="193357" y="458153"/>
                  </a:moveTo>
                  <a:lnTo>
                    <a:pt x="541973" y="541020"/>
                  </a:lnTo>
                  <a:lnTo>
                    <a:pt x="458152" y="193358"/>
                  </a:lnTo>
                  <a:lnTo>
                    <a:pt x="263843" y="0"/>
                  </a:lnTo>
                  <a:lnTo>
                    <a:pt x="313373" y="203835"/>
                  </a:lnTo>
                  <a:lnTo>
                    <a:pt x="347663" y="347663"/>
                  </a:lnTo>
                  <a:lnTo>
                    <a:pt x="203835" y="313373"/>
                  </a:lnTo>
                  <a:lnTo>
                    <a:pt x="0" y="263842"/>
                  </a:lnTo>
                  <a:lnTo>
                    <a:pt x="193357" y="458153"/>
                  </a:lnTo>
                  <a:close/>
                </a:path>
              </a:pathLst>
            </a:custGeom>
            <a:solidFill>
              <a:srgbClr val="CEBA8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E80244A6-812D-0486-98C4-CE0873B9F544}"/>
                </a:ext>
              </a:extLst>
            </p:cNvPr>
            <p:cNvSpPr/>
            <p:nvPr/>
          </p:nvSpPr>
          <p:spPr>
            <a:xfrm>
              <a:off x="6630598" y="2943828"/>
              <a:ext cx="1972639" cy="1277178"/>
            </a:xfrm>
            <a:custGeom>
              <a:avLst/>
              <a:gdLst>
                <a:gd name="connsiteX0" fmla="*/ 304800 w 578167"/>
                <a:gd name="connsiteY0" fmla="*/ 0 h 374332"/>
                <a:gd name="connsiteX1" fmla="*/ 0 w 578167"/>
                <a:gd name="connsiteY1" fmla="*/ 186690 h 374332"/>
                <a:gd name="connsiteX2" fmla="*/ 304800 w 578167"/>
                <a:gd name="connsiteY2" fmla="*/ 374332 h 374332"/>
                <a:gd name="connsiteX3" fmla="*/ 578167 w 578167"/>
                <a:gd name="connsiteY3" fmla="*/ 374332 h 374332"/>
                <a:gd name="connsiteX4" fmla="*/ 400050 w 578167"/>
                <a:gd name="connsiteY4" fmla="*/ 263842 h 374332"/>
                <a:gd name="connsiteX5" fmla="*/ 273367 w 578167"/>
                <a:gd name="connsiteY5" fmla="*/ 186690 h 374332"/>
                <a:gd name="connsiteX6" fmla="*/ 400050 w 578167"/>
                <a:gd name="connsiteY6" fmla="*/ 109538 h 374332"/>
                <a:gd name="connsiteX7" fmla="*/ 578167 w 578167"/>
                <a:gd name="connsiteY7" fmla="*/ 0 h 374332"/>
                <a:gd name="connsiteX8" fmla="*/ 304800 w 578167"/>
                <a:gd name="connsiteY8" fmla="*/ 0 h 374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8167" h="374332">
                  <a:moveTo>
                    <a:pt x="304800" y="0"/>
                  </a:moveTo>
                  <a:lnTo>
                    <a:pt x="0" y="186690"/>
                  </a:lnTo>
                  <a:lnTo>
                    <a:pt x="304800" y="374332"/>
                  </a:lnTo>
                  <a:lnTo>
                    <a:pt x="578167" y="374332"/>
                  </a:lnTo>
                  <a:lnTo>
                    <a:pt x="400050" y="263842"/>
                  </a:lnTo>
                  <a:lnTo>
                    <a:pt x="273367" y="186690"/>
                  </a:lnTo>
                  <a:lnTo>
                    <a:pt x="400050" y="109538"/>
                  </a:lnTo>
                  <a:lnTo>
                    <a:pt x="578167" y="0"/>
                  </a:lnTo>
                  <a:lnTo>
                    <a:pt x="304800" y="0"/>
                  </a:ln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AA1A1558-F104-9303-28D2-97BDF1E2D631}"/>
                </a:ext>
              </a:extLst>
            </p:cNvPr>
            <p:cNvSpPr/>
            <p:nvPr/>
          </p:nvSpPr>
          <p:spPr>
            <a:xfrm>
              <a:off x="3588762" y="2943828"/>
              <a:ext cx="1972639" cy="1277178"/>
            </a:xfrm>
            <a:custGeom>
              <a:avLst/>
              <a:gdLst>
                <a:gd name="connsiteX0" fmla="*/ 273368 w 578167"/>
                <a:gd name="connsiteY0" fmla="*/ 374332 h 374332"/>
                <a:gd name="connsiteX1" fmla="*/ 578168 w 578167"/>
                <a:gd name="connsiteY1" fmla="*/ 186690 h 374332"/>
                <a:gd name="connsiteX2" fmla="*/ 273368 w 578167"/>
                <a:gd name="connsiteY2" fmla="*/ 0 h 374332"/>
                <a:gd name="connsiteX3" fmla="*/ 0 w 578167"/>
                <a:gd name="connsiteY3" fmla="*/ 0 h 374332"/>
                <a:gd name="connsiteX4" fmla="*/ 179070 w 578167"/>
                <a:gd name="connsiteY4" fmla="*/ 109538 h 374332"/>
                <a:gd name="connsiteX5" fmla="*/ 304800 w 578167"/>
                <a:gd name="connsiteY5" fmla="*/ 186690 h 374332"/>
                <a:gd name="connsiteX6" fmla="*/ 179070 w 578167"/>
                <a:gd name="connsiteY6" fmla="*/ 263842 h 374332"/>
                <a:gd name="connsiteX7" fmla="*/ 0 w 578167"/>
                <a:gd name="connsiteY7" fmla="*/ 374332 h 374332"/>
                <a:gd name="connsiteX8" fmla="*/ 273368 w 578167"/>
                <a:gd name="connsiteY8" fmla="*/ 374332 h 374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8167" h="374332">
                  <a:moveTo>
                    <a:pt x="273368" y="374332"/>
                  </a:moveTo>
                  <a:lnTo>
                    <a:pt x="578168" y="186690"/>
                  </a:lnTo>
                  <a:lnTo>
                    <a:pt x="273368" y="0"/>
                  </a:lnTo>
                  <a:lnTo>
                    <a:pt x="0" y="0"/>
                  </a:lnTo>
                  <a:lnTo>
                    <a:pt x="179070" y="109538"/>
                  </a:lnTo>
                  <a:lnTo>
                    <a:pt x="304800" y="186690"/>
                  </a:lnTo>
                  <a:lnTo>
                    <a:pt x="179070" y="263842"/>
                  </a:lnTo>
                  <a:lnTo>
                    <a:pt x="0" y="374332"/>
                  </a:lnTo>
                  <a:lnTo>
                    <a:pt x="273368" y="374332"/>
                  </a:lnTo>
                  <a:close/>
                </a:path>
              </a:pathLst>
            </a:custGeom>
            <a:solidFill>
              <a:srgbClr val="805AA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F8FB8734-B818-7D53-24C3-9AD39708630B}"/>
                </a:ext>
              </a:extLst>
            </p:cNvPr>
            <p:cNvSpPr/>
            <p:nvPr/>
          </p:nvSpPr>
          <p:spPr>
            <a:xfrm>
              <a:off x="6474603" y="1357912"/>
              <a:ext cx="1845898" cy="1845898"/>
            </a:xfrm>
            <a:custGeom>
              <a:avLst/>
              <a:gdLst>
                <a:gd name="connsiteX0" fmla="*/ 82868 w 541020"/>
                <a:gd name="connsiteY0" fmla="*/ 193358 h 541020"/>
                <a:gd name="connsiteX1" fmla="*/ 0 w 541020"/>
                <a:gd name="connsiteY1" fmla="*/ 541020 h 541020"/>
                <a:gd name="connsiteX2" fmla="*/ 347663 w 541020"/>
                <a:gd name="connsiteY2" fmla="*/ 458153 h 541020"/>
                <a:gd name="connsiteX3" fmla="*/ 541020 w 541020"/>
                <a:gd name="connsiteY3" fmla="*/ 263842 h 541020"/>
                <a:gd name="connsiteX4" fmla="*/ 337185 w 541020"/>
                <a:gd name="connsiteY4" fmla="*/ 313373 h 541020"/>
                <a:gd name="connsiteX5" fmla="*/ 193358 w 541020"/>
                <a:gd name="connsiteY5" fmla="*/ 347663 h 541020"/>
                <a:gd name="connsiteX6" fmla="*/ 227648 w 541020"/>
                <a:gd name="connsiteY6" fmla="*/ 203835 h 541020"/>
                <a:gd name="connsiteX7" fmla="*/ 277178 w 541020"/>
                <a:gd name="connsiteY7" fmla="*/ 0 h 541020"/>
                <a:gd name="connsiteX8" fmla="*/ 82868 w 541020"/>
                <a:gd name="connsiteY8" fmla="*/ 193358 h 541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41020" h="541020">
                  <a:moveTo>
                    <a:pt x="82868" y="193358"/>
                  </a:moveTo>
                  <a:lnTo>
                    <a:pt x="0" y="541020"/>
                  </a:lnTo>
                  <a:lnTo>
                    <a:pt x="347663" y="458153"/>
                  </a:lnTo>
                  <a:lnTo>
                    <a:pt x="541020" y="263842"/>
                  </a:lnTo>
                  <a:lnTo>
                    <a:pt x="337185" y="313373"/>
                  </a:lnTo>
                  <a:lnTo>
                    <a:pt x="193358" y="347663"/>
                  </a:lnTo>
                  <a:lnTo>
                    <a:pt x="227648" y="203835"/>
                  </a:lnTo>
                  <a:lnTo>
                    <a:pt x="277178" y="0"/>
                  </a:lnTo>
                  <a:lnTo>
                    <a:pt x="82868" y="193358"/>
                  </a:lnTo>
                  <a:close/>
                </a:path>
              </a:pathLst>
            </a:custGeom>
            <a:solidFill>
              <a:srgbClr val="880C5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54540641-D153-E705-4F50-325D29AC25FA}"/>
                </a:ext>
              </a:extLst>
            </p:cNvPr>
            <p:cNvSpPr/>
            <p:nvPr/>
          </p:nvSpPr>
          <p:spPr>
            <a:xfrm>
              <a:off x="3871498" y="3957772"/>
              <a:ext cx="1849146" cy="1849146"/>
            </a:xfrm>
            <a:custGeom>
              <a:avLst/>
              <a:gdLst>
                <a:gd name="connsiteX0" fmla="*/ 458152 w 541972"/>
                <a:gd name="connsiteY0" fmla="*/ 348615 h 541972"/>
                <a:gd name="connsiteX1" fmla="*/ 541973 w 541972"/>
                <a:gd name="connsiteY1" fmla="*/ 0 h 541972"/>
                <a:gd name="connsiteX2" fmla="*/ 193357 w 541972"/>
                <a:gd name="connsiteY2" fmla="*/ 83820 h 541972"/>
                <a:gd name="connsiteX3" fmla="*/ 0 w 541972"/>
                <a:gd name="connsiteY3" fmla="*/ 277177 h 541972"/>
                <a:gd name="connsiteX4" fmla="*/ 203835 w 541972"/>
                <a:gd name="connsiteY4" fmla="*/ 228600 h 541972"/>
                <a:gd name="connsiteX5" fmla="*/ 347663 w 541972"/>
                <a:gd name="connsiteY5" fmla="*/ 194310 h 541972"/>
                <a:gd name="connsiteX6" fmla="*/ 313373 w 541972"/>
                <a:gd name="connsiteY6" fmla="*/ 338138 h 541972"/>
                <a:gd name="connsiteX7" fmla="*/ 263843 w 541972"/>
                <a:gd name="connsiteY7" fmla="*/ 541972 h 541972"/>
                <a:gd name="connsiteX8" fmla="*/ 458152 w 541972"/>
                <a:gd name="connsiteY8" fmla="*/ 348615 h 5419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41972" h="541972">
                  <a:moveTo>
                    <a:pt x="458152" y="348615"/>
                  </a:moveTo>
                  <a:lnTo>
                    <a:pt x="541973" y="0"/>
                  </a:lnTo>
                  <a:lnTo>
                    <a:pt x="193357" y="83820"/>
                  </a:lnTo>
                  <a:lnTo>
                    <a:pt x="0" y="277177"/>
                  </a:lnTo>
                  <a:lnTo>
                    <a:pt x="203835" y="228600"/>
                  </a:lnTo>
                  <a:lnTo>
                    <a:pt x="347663" y="194310"/>
                  </a:lnTo>
                  <a:lnTo>
                    <a:pt x="313373" y="338138"/>
                  </a:lnTo>
                  <a:lnTo>
                    <a:pt x="263843" y="541972"/>
                  </a:lnTo>
                  <a:lnTo>
                    <a:pt x="458152" y="348615"/>
                  </a:ln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FA0B0A4-460C-B80B-4A52-5FE11566BB5C}"/>
                </a:ext>
              </a:extLst>
            </p:cNvPr>
            <p:cNvSpPr txBox="1"/>
            <p:nvPr/>
          </p:nvSpPr>
          <p:spPr>
            <a:xfrm>
              <a:off x="5853783" y="2193180"/>
              <a:ext cx="487680" cy="43088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500" b="1" noProof="1">
                  <a:solidFill>
                    <a:schemeClr val="tx2"/>
                  </a:solidFill>
                </a:rPr>
                <a:t>01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706F0CD-E9C5-3FFB-1C2B-0EA60F644F7F}"/>
                </a:ext>
              </a:extLst>
            </p:cNvPr>
            <p:cNvSpPr txBox="1"/>
            <p:nvPr/>
          </p:nvSpPr>
          <p:spPr>
            <a:xfrm>
              <a:off x="5853783" y="4509660"/>
              <a:ext cx="487680" cy="43088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500" b="1" noProof="1">
                  <a:solidFill>
                    <a:schemeClr val="bg1"/>
                  </a:solidFill>
                </a:rPr>
                <a:t>05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0F926CC1-4B79-9846-BE0E-53F65D6DA137}"/>
                </a:ext>
              </a:extLst>
            </p:cNvPr>
            <p:cNvSpPr txBox="1"/>
            <p:nvPr/>
          </p:nvSpPr>
          <p:spPr>
            <a:xfrm>
              <a:off x="6672388" y="2541523"/>
              <a:ext cx="487680" cy="43088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500" b="1" noProof="1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21D64FAD-55A9-E074-7038-74D94E3ABD51}"/>
                </a:ext>
              </a:extLst>
            </p:cNvPr>
            <p:cNvSpPr txBox="1"/>
            <p:nvPr/>
          </p:nvSpPr>
          <p:spPr>
            <a:xfrm>
              <a:off x="7020732" y="3366973"/>
              <a:ext cx="487680" cy="43088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500" b="1" noProof="1">
                  <a:solidFill>
                    <a:schemeClr val="tx2"/>
                  </a:solidFill>
                </a:rPr>
                <a:t>03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6A809CD7-0609-F2DB-381B-4B1B0B659279}"/>
                </a:ext>
              </a:extLst>
            </p:cNvPr>
            <p:cNvSpPr txBox="1"/>
            <p:nvPr/>
          </p:nvSpPr>
          <p:spPr>
            <a:xfrm>
              <a:off x="4686834" y="3366973"/>
              <a:ext cx="487680" cy="43088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500" b="1" noProof="1">
                  <a:solidFill>
                    <a:schemeClr val="bg1"/>
                  </a:solidFill>
                </a:rPr>
                <a:t>07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5ABC4571-850F-7170-1807-06A0BF218F22}"/>
                </a:ext>
              </a:extLst>
            </p:cNvPr>
            <p:cNvSpPr txBox="1"/>
            <p:nvPr/>
          </p:nvSpPr>
          <p:spPr>
            <a:xfrm>
              <a:off x="5043886" y="4126483"/>
              <a:ext cx="487680" cy="43088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500" b="1" noProof="1">
                  <a:solidFill>
                    <a:schemeClr val="bg1"/>
                  </a:solidFill>
                </a:rPr>
                <a:t>06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C0D8D40F-0310-8152-49F3-E4C5B0380929}"/>
                </a:ext>
              </a:extLst>
            </p:cNvPr>
            <p:cNvSpPr txBox="1"/>
            <p:nvPr/>
          </p:nvSpPr>
          <p:spPr>
            <a:xfrm>
              <a:off x="6663680" y="4126483"/>
              <a:ext cx="487680" cy="43088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500" b="1" noProof="1">
                  <a:solidFill>
                    <a:schemeClr val="tx2"/>
                  </a:solidFill>
                </a:rPr>
                <a:t>04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6A3797E-324A-041A-27A1-C8F0BAC2CFE0}"/>
                </a:ext>
              </a:extLst>
            </p:cNvPr>
            <p:cNvSpPr txBox="1"/>
            <p:nvPr/>
          </p:nvSpPr>
          <p:spPr>
            <a:xfrm>
              <a:off x="5017759" y="2541523"/>
              <a:ext cx="487680" cy="43088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algn="ctr">
                <a:defRPr sz="2000" b="1">
                  <a:solidFill>
                    <a:schemeClr val="tx2"/>
                  </a:solidFill>
                </a:defRPr>
              </a:lvl1pPr>
            </a:lstStyle>
            <a:p>
              <a:r>
                <a:rPr lang="en-US" sz="1500" noProof="1"/>
                <a:t>08</a:t>
              </a:r>
            </a:p>
          </p:txBody>
        </p:sp>
      </p:grpSp>
      <p:pic>
        <p:nvPicPr>
          <p:cNvPr id="42" name="Graphic 41" descr="Bullseye with solid fill">
            <a:extLst>
              <a:ext uri="{FF2B5EF4-FFF2-40B4-BE49-F238E27FC236}">
                <a16:creationId xmlns:a16="http://schemas.microsoft.com/office/drawing/2014/main" id="{806F7F6C-CEC0-BBE6-350B-6C233101E6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155858" y="4668125"/>
            <a:ext cx="436311" cy="436311"/>
          </a:xfrm>
          <a:prstGeom prst="rect">
            <a:avLst/>
          </a:prstGeom>
        </p:spPr>
      </p:pic>
      <p:pic>
        <p:nvPicPr>
          <p:cNvPr id="43" name="Graphic 42" descr="Hourglass 30% with solid fill">
            <a:extLst>
              <a:ext uri="{FF2B5EF4-FFF2-40B4-BE49-F238E27FC236}">
                <a16:creationId xmlns:a16="http://schemas.microsoft.com/office/drawing/2014/main" id="{1EB98239-FF6D-7B65-EF83-3DC059FF25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31092" y="2308462"/>
            <a:ext cx="436311" cy="436311"/>
          </a:xfrm>
          <a:prstGeom prst="rect">
            <a:avLst/>
          </a:prstGeom>
        </p:spPr>
      </p:pic>
      <p:pic>
        <p:nvPicPr>
          <p:cNvPr id="44" name="Graphic 43" descr="Lightbulb with solid fill">
            <a:extLst>
              <a:ext uri="{FF2B5EF4-FFF2-40B4-BE49-F238E27FC236}">
                <a16:creationId xmlns:a16="http://schemas.microsoft.com/office/drawing/2014/main" id="{028B7847-F005-B384-872F-A37654020D7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53845" y="1873362"/>
            <a:ext cx="436311" cy="436311"/>
          </a:xfrm>
          <a:prstGeom prst="rect">
            <a:avLst/>
          </a:prstGeom>
        </p:spPr>
      </p:pic>
      <p:pic>
        <p:nvPicPr>
          <p:cNvPr id="46" name="Graphic 45" descr="Bar graph with upward trend with solid fill">
            <a:extLst>
              <a:ext uri="{FF2B5EF4-FFF2-40B4-BE49-F238E27FC236}">
                <a16:creationId xmlns:a16="http://schemas.microsoft.com/office/drawing/2014/main" id="{11812D75-2A8D-0A6E-4AF9-99A72CF41C8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353845" y="5158237"/>
            <a:ext cx="436311" cy="436311"/>
          </a:xfrm>
          <a:prstGeom prst="rect">
            <a:avLst/>
          </a:prstGeom>
        </p:spPr>
      </p:pic>
      <p:pic>
        <p:nvPicPr>
          <p:cNvPr id="47" name="Graphic 46" descr="Gears with solid fill">
            <a:extLst>
              <a:ext uri="{FF2B5EF4-FFF2-40B4-BE49-F238E27FC236}">
                <a16:creationId xmlns:a16="http://schemas.microsoft.com/office/drawing/2014/main" id="{A53F42C3-DA39-6281-08F6-F914E445C11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494532" y="4668125"/>
            <a:ext cx="436311" cy="436311"/>
          </a:xfrm>
          <a:prstGeom prst="rect">
            <a:avLst/>
          </a:prstGeom>
        </p:spPr>
      </p:pic>
      <p:pic>
        <p:nvPicPr>
          <p:cNvPr id="45" name="Graphic 44" descr="Research with solid fill">
            <a:extLst>
              <a:ext uri="{FF2B5EF4-FFF2-40B4-BE49-F238E27FC236}">
                <a16:creationId xmlns:a16="http://schemas.microsoft.com/office/drawing/2014/main" id="{90BD1F43-8735-6152-CC13-2C82152C00F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036685" y="3495967"/>
            <a:ext cx="436311" cy="436311"/>
          </a:xfrm>
          <a:prstGeom prst="rect">
            <a:avLst/>
          </a:prstGeom>
        </p:spPr>
      </p:pic>
      <p:pic>
        <p:nvPicPr>
          <p:cNvPr id="49" name="Graphic 48" descr="Briefcase with solid fill">
            <a:extLst>
              <a:ext uri="{FF2B5EF4-FFF2-40B4-BE49-F238E27FC236}">
                <a16:creationId xmlns:a16="http://schemas.microsoft.com/office/drawing/2014/main" id="{65BAFDA4-1457-FC9A-4721-D7800A8271D4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2671005" y="3520506"/>
            <a:ext cx="387235" cy="387235"/>
          </a:xfrm>
          <a:prstGeom prst="rect">
            <a:avLst/>
          </a:prstGeom>
        </p:spPr>
      </p:pic>
      <p:pic>
        <p:nvPicPr>
          <p:cNvPr id="51" name="Graphic 50" descr="Questions with solid fill">
            <a:extLst>
              <a:ext uri="{FF2B5EF4-FFF2-40B4-BE49-F238E27FC236}">
                <a16:creationId xmlns:a16="http://schemas.microsoft.com/office/drawing/2014/main" id="{C71F068A-9176-D3C4-0D62-2DB5B9BC5662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3113226" y="2293116"/>
            <a:ext cx="464732" cy="464732"/>
          </a:xfrm>
          <a:prstGeom prst="rect">
            <a:avLst/>
          </a:prstGeom>
        </p:spPr>
      </p:pic>
      <p:grpSp>
        <p:nvGrpSpPr>
          <p:cNvPr id="94" name="Group 93">
            <a:extLst>
              <a:ext uri="{FF2B5EF4-FFF2-40B4-BE49-F238E27FC236}">
                <a16:creationId xmlns:a16="http://schemas.microsoft.com/office/drawing/2014/main" id="{62F1214E-D144-60B7-EA01-12416A27799B}"/>
              </a:ext>
            </a:extLst>
          </p:cNvPr>
          <p:cNvGrpSpPr/>
          <p:nvPr/>
        </p:nvGrpSpPr>
        <p:grpSpPr>
          <a:xfrm>
            <a:off x="516541" y="4842121"/>
            <a:ext cx="1631266" cy="1077728"/>
            <a:chOff x="688721" y="4796122"/>
            <a:chExt cx="2175021" cy="1436972"/>
          </a:xfrm>
        </p:grpSpPr>
        <p:sp>
          <p:nvSpPr>
            <p:cNvPr id="74" name="TextBox 64">
              <a:extLst>
                <a:ext uri="{FF2B5EF4-FFF2-40B4-BE49-F238E27FC236}">
                  <a16:creationId xmlns:a16="http://schemas.microsoft.com/office/drawing/2014/main" id="{7C8AD270-43EA-D757-0DDB-BEAB45BDED92}"/>
                </a:ext>
              </a:extLst>
            </p:cNvPr>
            <p:cNvSpPr txBox="1"/>
            <p:nvPr/>
          </p:nvSpPr>
          <p:spPr>
            <a:xfrm>
              <a:off x="688721" y="4796122"/>
              <a:ext cx="2175021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1600" b="1" noProof="1">
                  <a:solidFill>
                    <a:schemeClr val="accent1">
                      <a:lumMod val="75000"/>
                    </a:schemeClr>
                  </a:solidFill>
                </a:rPr>
                <a:t>05 - Lorem Ipsum</a:t>
              </a:r>
            </a:p>
          </p:txBody>
        </p:sp>
        <p:sp>
          <p:nvSpPr>
            <p:cNvPr id="75" name="TextBox 65">
              <a:extLst>
                <a:ext uri="{FF2B5EF4-FFF2-40B4-BE49-F238E27FC236}">
                  <a16:creationId xmlns:a16="http://schemas.microsoft.com/office/drawing/2014/main" id="{45B0505C-6D60-C49E-E0F1-7357C1027650}"/>
                </a:ext>
              </a:extLst>
            </p:cNvPr>
            <p:cNvSpPr txBox="1"/>
            <p:nvPr/>
          </p:nvSpPr>
          <p:spPr>
            <a:xfrm>
              <a:off x="688721" y="5186653"/>
              <a:ext cx="2175021" cy="1046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741D8894-888A-6D36-48F0-00335E5C6762}"/>
              </a:ext>
            </a:extLst>
          </p:cNvPr>
          <p:cNvGrpSpPr/>
          <p:nvPr/>
        </p:nvGrpSpPr>
        <p:grpSpPr>
          <a:xfrm>
            <a:off x="516541" y="1494585"/>
            <a:ext cx="1631266" cy="1077728"/>
            <a:chOff x="688721" y="1153458"/>
            <a:chExt cx="2175021" cy="1436972"/>
          </a:xfrm>
        </p:grpSpPr>
        <p:sp>
          <p:nvSpPr>
            <p:cNvPr id="80" name="TextBox 70">
              <a:extLst>
                <a:ext uri="{FF2B5EF4-FFF2-40B4-BE49-F238E27FC236}">
                  <a16:creationId xmlns:a16="http://schemas.microsoft.com/office/drawing/2014/main" id="{746C0F21-DDF0-1120-8FFF-64CE1A73F943}"/>
                </a:ext>
              </a:extLst>
            </p:cNvPr>
            <p:cNvSpPr txBox="1"/>
            <p:nvPr/>
          </p:nvSpPr>
          <p:spPr>
            <a:xfrm>
              <a:off x="688721" y="1153458"/>
              <a:ext cx="2175021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1600" b="1" noProof="1">
                  <a:solidFill>
                    <a:srgbClr val="AD8E49"/>
                  </a:solidFill>
                </a:rPr>
                <a:t>08 - Lorem Ipsum</a:t>
              </a:r>
            </a:p>
          </p:txBody>
        </p:sp>
        <p:sp>
          <p:nvSpPr>
            <p:cNvPr id="81" name="TextBox 71">
              <a:extLst>
                <a:ext uri="{FF2B5EF4-FFF2-40B4-BE49-F238E27FC236}">
                  <a16:creationId xmlns:a16="http://schemas.microsoft.com/office/drawing/2014/main" id="{D1B481B3-B31C-ACEB-6A5D-5797C0E8B161}"/>
                </a:ext>
              </a:extLst>
            </p:cNvPr>
            <p:cNvSpPr txBox="1"/>
            <p:nvPr/>
          </p:nvSpPr>
          <p:spPr>
            <a:xfrm>
              <a:off x="688721" y="1543989"/>
              <a:ext cx="2175021" cy="1046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37ABFAA0-5CAC-73EC-7CEC-80D6D23BE048}"/>
              </a:ext>
            </a:extLst>
          </p:cNvPr>
          <p:cNvGrpSpPr/>
          <p:nvPr/>
        </p:nvGrpSpPr>
        <p:grpSpPr>
          <a:xfrm>
            <a:off x="516541" y="2610430"/>
            <a:ext cx="1631266" cy="1077728"/>
            <a:chOff x="688721" y="2367679"/>
            <a:chExt cx="2175021" cy="1436972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58376671-2E88-D5D2-35DC-247A6760B33E}"/>
                </a:ext>
              </a:extLst>
            </p:cNvPr>
            <p:cNvSpPr txBox="1"/>
            <p:nvPr/>
          </p:nvSpPr>
          <p:spPr>
            <a:xfrm>
              <a:off x="688721" y="2367679"/>
              <a:ext cx="2175021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1600" b="1" noProof="1">
                  <a:solidFill>
                    <a:srgbClr val="5B3E7A"/>
                  </a:solidFill>
                </a:rPr>
                <a:t>07 - 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F95537C7-41BC-1BBD-B00A-D52B31FACDC1}"/>
                </a:ext>
              </a:extLst>
            </p:cNvPr>
            <p:cNvSpPr txBox="1"/>
            <p:nvPr/>
          </p:nvSpPr>
          <p:spPr>
            <a:xfrm>
              <a:off x="688721" y="2758210"/>
              <a:ext cx="2175021" cy="1046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49464D8B-CD51-34F0-7120-964E8926551B}"/>
              </a:ext>
            </a:extLst>
          </p:cNvPr>
          <p:cNvGrpSpPr/>
          <p:nvPr/>
        </p:nvGrpSpPr>
        <p:grpSpPr>
          <a:xfrm>
            <a:off x="516541" y="3726275"/>
            <a:ext cx="1631266" cy="1077728"/>
            <a:chOff x="688721" y="3581900"/>
            <a:chExt cx="2175021" cy="1436972"/>
          </a:xfrm>
        </p:grpSpPr>
        <p:sp>
          <p:nvSpPr>
            <p:cNvPr id="89" name="TextBox 64">
              <a:extLst>
                <a:ext uri="{FF2B5EF4-FFF2-40B4-BE49-F238E27FC236}">
                  <a16:creationId xmlns:a16="http://schemas.microsoft.com/office/drawing/2014/main" id="{EB081313-A162-1C51-87EC-4831404966C8}"/>
                </a:ext>
              </a:extLst>
            </p:cNvPr>
            <p:cNvSpPr txBox="1"/>
            <p:nvPr/>
          </p:nvSpPr>
          <p:spPr>
            <a:xfrm>
              <a:off x="688721" y="3581900"/>
              <a:ext cx="2175021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1600" b="1" noProof="1">
                  <a:solidFill>
                    <a:schemeClr val="accent4">
                      <a:lumMod val="75000"/>
                    </a:schemeClr>
                  </a:solidFill>
                </a:rPr>
                <a:t>06 - Lorem Ipsum</a:t>
              </a:r>
            </a:p>
          </p:txBody>
        </p:sp>
        <p:sp>
          <p:nvSpPr>
            <p:cNvPr id="90" name="TextBox 65">
              <a:extLst>
                <a:ext uri="{FF2B5EF4-FFF2-40B4-BE49-F238E27FC236}">
                  <a16:creationId xmlns:a16="http://schemas.microsoft.com/office/drawing/2014/main" id="{ABC502EA-9D14-6001-F1AA-6F381FBCC07B}"/>
                </a:ext>
              </a:extLst>
            </p:cNvPr>
            <p:cNvSpPr txBox="1"/>
            <p:nvPr/>
          </p:nvSpPr>
          <p:spPr>
            <a:xfrm>
              <a:off x="688721" y="3972431"/>
              <a:ext cx="2175021" cy="1046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BDFDBA79-C7AB-80CD-A8FE-E63C82EEFDA8}"/>
              </a:ext>
            </a:extLst>
          </p:cNvPr>
          <p:cNvGrpSpPr/>
          <p:nvPr/>
        </p:nvGrpSpPr>
        <p:grpSpPr>
          <a:xfrm>
            <a:off x="6996194" y="4842121"/>
            <a:ext cx="1631266" cy="1077728"/>
            <a:chOff x="9328258" y="4796122"/>
            <a:chExt cx="2175021" cy="1436972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67B142C6-8FA1-22F4-80E3-CA95EB2442FC}"/>
                </a:ext>
              </a:extLst>
            </p:cNvPr>
            <p:cNvSpPr txBox="1"/>
            <p:nvPr/>
          </p:nvSpPr>
          <p:spPr>
            <a:xfrm>
              <a:off x="9328258" y="4796122"/>
              <a:ext cx="2175021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600" b="1" noProof="1">
                  <a:solidFill>
                    <a:schemeClr val="accent5">
                      <a:lumMod val="75000"/>
                    </a:schemeClr>
                  </a:solidFill>
                </a:rPr>
                <a:t>04 - 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F7355177-C093-E98F-85A8-748D6CC14A45}"/>
                </a:ext>
              </a:extLst>
            </p:cNvPr>
            <p:cNvSpPr txBox="1"/>
            <p:nvPr/>
          </p:nvSpPr>
          <p:spPr>
            <a:xfrm>
              <a:off x="9328258" y="5186653"/>
              <a:ext cx="2175021" cy="1046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D619E8FD-5468-C241-41C6-B4E2B3E3268F}"/>
              </a:ext>
            </a:extLst>
          </p:cNvPr>
          <p:cNvGrpSpPr/>
          <p:nvPr/>
        </p:nvGrpSpPr>
        <p:grpSpPr>
          <a:xfrm>
            <a:off x="6996194" y="1494585"/>
            <a:ext cx="1631266" cy="1077728"/>
            <a:chOff x="9328258" y="1153458"/>
            <a:chExt cx="2175021" cy="1436972"/>
          </a:xfrm>
        </p:grpSpPr>
        <p:sp>
          <p:nvSpPr>
            <p:cNvPr id="77" name="TextBox 67">
              <a:extLst>
                <a:ext uri="{FF2B5EF4-FFF2-40B4-BE49-F238E27FC236}">
                  <a16:creationId xmlns:a16="http://schemas.microsoft.com/office/drawing/2014/main" id="{431741CE-0F0C-4B4F-B1E5-4A036B895751}"/>
                </a:ext>
              </a:extLst>
            </p:cNvPr>
            <p:cNvSpPr txBox="1"/>
            <p:nvPr/>
          </p:nvSpPr>
          <p:spPr>
            <a:xfrm>
              <a:off x="9328258" y="1153458"/>
              <a:ext cx="2175021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600" b="1" noProof="1">
                  <a:solidFill>
                    <a:srgbClr val="EE506A"/>
                  </a:solidFill>
                </a:rPr>
                <a:t>01 - Lorem Ipsum</a:t>
              </a:r>
            </a:p>
          </p:txBody>
        </p:sp>
        <p:sp>
          <p:nvSpPr>
            <p:cNvPr id="78" name="TextBox 68">
              <a:extLst>
                <a:ext uri="{FF2B5EF4-FFF2-40B4-BE49-F238E27FC236}">
                  <a16:creationId xmlns:a16="http://schemas.microsoft.com/office/drawing/2014/main" id="{57202CA5-ABE7-F365-41DA-BFF13D50D7A3}"/>
                </a:ext>
              </a:extLst>
            </p:cNvPr>
            <p:cNvSpPr txBox="1"/>
            <p:nvPr/>
          </p:nvSpPr>
          <p:spPr>
            <a:xfrm>
              <a:off x="9328258" y="1543989"/>
              <a:ext cx="2175021" cy="1046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B1E81A3B-3D62-2615-779F-2BED621ADDF0}"/>
              </a:ext>
            </a:extLst>
          </p:cNvPr>
          <p:cNvGrpSpPr/>
          <p:nvPr/>
        </p:nvGrpSpPr>
        <p:grpSpPr>
          <a:xfrm>
            <a:off x="6996194" y="2610430"/>
            <a:ext cx="1631266" cy="1077728"/>
            <a:chOff x="9328258" y="2367679"/>
            <a:chExt cx="2175021" cy="1436972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BDF5BC2C-6C82-9FC5-A886-7B8ADA9FC156}"/>
                </a:ext>
              </a:extLst>
            </p:cNvPr>
            <p:cNvSpPr txBox="1"/>
            <p:nvPr/>
          </p:nvSpPr>
          <p:spPr>
            <a:xfrm>
              <a:off x="9328258" y="2367679"/>
              <a:ext cx="2175021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600" b="1" noProof="1">
                  <a:solidFill>
                    <a:srgbClr val="620E36"/>
                  </a:solidFill>
                </a:rPr>
                <a:t>02 - 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7C719A40-1526-7E1E-16C6-E563F7E83612}"/>
                </a:ext>
              </a:extLst>
            </p:cNvPr>
            <p:cNvSpPr txBox="1"/>
            <p:nvPr/>
          </p:nvSpPr>
          <p:spPr>
            <a:xfrm>
              <a:off x="9328258" y="2758210"/>
              <a:ext cx="2175021" cy="1046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5DDA7062-CC7B-8DBD-3490-9FC7C70A24AF}"/>
              </a:ext>
            </a:extLst>
          </p:cNvPr>
          <p:cNvGrpSpPr/>
          <p:nvPr/>
        </p:nvGrpSpPr>
        <p:grpSpPr>
          <a:xfrm>
            <a:off x="6996194" y="3726275"/>
            <a:ext cx="1631266" cy="1077728"/>
            <a:chOff x="9328258" y="3581900"/>
            <a:chExt cx="2175021" cy="1436972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737ED824-9B48-9697-82CE-DA8E676A37F1}"/>
                </a:ext>
              </a:extLst>
            </p:cNvPr>
            <p:cNvSpPr txBox="1"/>
            <p:nvPr/>
          </p:nvSpPr>
          <p:spPr>
            <a:xfrm>
              <a:off x="9328258" y="3581900"/>
              <a:ext cx="2175021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600" b="1" noProof="1">
                  <a:solidFill>
                    <a:schemeClr val="accent2">
                      <a:lumMod val="75000"/>
                    </a:schemeClr>
                  </a:solidFill>
                </a:rPr>
                <a:t>03 - Lorem Ipsum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9ED89754-657A-94A9-9D67-FB68504D9AB8}"/>
                </a:ext>
              </a:extLst>
            </p:cNvPr>
            <p:cNvSpPr txBox="1"/>
            <p:nvPr/>
          </p:nvSpPr>
          <p:spPr>
            <a:xfrm>
              <a:off x="9328258" y="3972431"/>
              <a:ext cx="2175021" cy="1046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48988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Eight-Step Radial Star Chevron – </a:t>
            </a:r>
            <a:br>
              <a:rPr lang="en-US" dirty="0"/>
            </a:br>
            <a:r>
              <a:rPr lang="en-US" dirty="0"/>
              <a:t>Slide Template</a:t>
            </a:r>
          </a:p>
        </p:txBody>
      </p:sp>
      <p:grpSp>
        <p:nvGrpSpPr>
          <p:cNvPr id="94" name="Group 93">
            <a:extLst>
              <a:ext uri="{FF2B5EF4-FFF2-40B4-BE49-F238E27FC236}">
                <a16:creationId xmlns:a16="http://schemas.microsoft.com/office/drawing/2014/main" id="{62F1214E-D144-60B7-EA01-12416A27799B}"/>
              </a:ext>
            </a:extLst>
          </p:cNvPr>
          <p:cNvGrpSpPr/>
          <p:nvPr/>
        </p:nvGrpSpPr>
        <p:grpSpPr>
          <a:xfrm>
            <a:off x="516541" y="4842121"/>
            <a:ext cx="1631266" cy="1077728"/>
            <a:chOff x="688721" y="4796122"/>
            <a:chExt cx="2175021" cy="1436972"/>
          </a:xfrm>
        </p:grpSpPr>
        <p:sp>
          <p:nvSpPr>
            <p:cNvPr id="74" name="TextBox 64">
              <a:extLst>
                <a:ext uri="{FF2B5EF4-FFF2-40B4-BE49-F238E27FC236}">
                  <a16:creationId xmlns:a16="http://schemas.microsoft.com/office/drawing/2014/main" id="{7C8AD270-43EA-D757-0DDB-BEAB45BDED92}"/>
                </a:ext>
              </a:extLst>
            </p:cNvPr>
            <p:cNvSpPr txBox="1"/>
            <p:nvPr/>
          </p:nvSpPr>
          <p:spPr>
            <a:xfrm>
              <a:off x="688721" y="4796122"/>
              <a:ext cx="2175021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1600" b="1" noProof="1">
                  <a:solidFill>
                    <a:schemeClr val="accent1"/>
                  </a:solidFill>
                </a:rPr>
                <a:t>05 - Lorem Ipsum</a:t>
              </a:r>
            </a:p>
          </p:txBody>
        </p:sp>
        <p:sp>
          <p:nvSpPr>
            <p:cNvPr id="75" name="TextBox 65">
              <a:extLst>
                <a:ext uri="{FF2B5EF4-FFF2-40B4-BE49-F238E27FC236}">
                  <a16:creationId xmlns:a16="http://schemas.microsoft.com/office/drawing/2014/main" id="{45B0505C-6D60-C49E-E0F1-7357C1027650}"/>
                </a:ext>
              </a:extLst>
            </p:cNvPr>
            <p:cNvSpPr txBox="1"/>
            <p:nvPr/>
          </p:nvSpPr>
          <p:spPr>
            <a:xfrm>
              <a:off x="688721" y="5186653"/>
              <a:ext cx="2175021" cy="1046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741D8894-888A-6D36-48F0-00335E5C6762}"/>
              </a:ext>
            </a:extLst>
          </p:cNvPr>
          <p:cNvGrpSpPr/>
          <p:nvPr/>
        </p:nvGrpSpPr>
        <p:grpSpPr>
          <a:xfrm>
            <a:off x="516541" y="1494585"/>
            <a:ext cx="1631266" cy="1077728"/>
            <a:chOff x="688721" y="1153458"/>
            <a:chExt cx="2175021" cy="1436972"/>
          </a:xfrm>
        </p:grpSpPr>
        <p:sp>
          <p:nvSpPr>
            <p:cNvPr id="80" name="TextBox 70">
              <a:extLst>
                <a:ext uri="{FF2B5EF4-FFF2-40B4-BE49-F238E27FC236}">
                  <a16:creationId xmlns:a16="http://schemas.microsoft.com/office/drawing/2014/main" id="{746C0F21-DDF0-1120-8FFF-64CE1A73F943}"/>
                </a:ext>
              </a:extLst>
            </p:cNvPr>
            <p:cNvSpPr txBox="1"/>
            <p:nvPr/>
          </p:nvSpPr>
          <p:spPr>
            <a:xfrm>
              <a:off x="688721" y="1153458"/>
              <a:ext cx="2175021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1600" b="1" noProof="1">
                  <a:solidFill>
                    <a:srgbClr val="CEBA8B"/>
                  </a:solidFill>
                </a:rPr>
                <a:t>08 - Lorem Ipsum</a:t>
              </a:r>
            </a:p>
          </p:txBody>
        </p:sp>
        <p:sp>
          <p:nvSpPr>
            <p:cNvPr id="81" name="TextBox 71">
              <a:extLst>
                <a:ext uri="{FF2B5EF4-FFF2-40B4-BE49-F238E27FC236}">
                  <a16:creationId xmlns:a16="http://schemas.microsoft.com/office/drawing/2014/main" id="{D1B481B3-B31C-ACEB-6A5D-5797C0E8B161}"/>
                </a:ext>
              </a:extLst>
            </p:cNvPr>
            <p:cNvSpPr txBox="1"/>
            <p:nvPr/>
          </p:nvSpPr>
          <p:spPr>
            <a:xfrm>
              <a:off x="688721" y="1543989"/>
              <a:ext cx="2175021" cy="1046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37ABFAA0-5CAC-73EC-7CEC-80D6D23BE048}"/>
              </a:ext>
            </a:extLst>
          </p:cNvPr>
          <p:cNvGrpSpPr/>
          <p:nvPr/>
        </p:nvGrpSpPr>
        <p:grpSpPr>
          <a:xfrm>
            <a:off x="516541" y="2610430"/>
            <a:ext cx="1631266" cy="1077728"/>
            <a:chOff x="688721" y="2367679"/>
            <a:chExt cx="2175021" cy="1436972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58376671-2E88-D5D2-35DC-247A6760B33E}"/>
                </a:ext>
              </a:extLst>
            </p:cNvPr>
            <p:cNvSpPr txBox="1"/>
            <p:nvPr/>
          </p:nvSpPr>
          <p:spPr>
            <a:xfrm>
              <a:off x="688721" y="2367679"/>
              <a:ext cx="2175021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1600" b="1" noProof="1">
                  <a:solidFill>
                    <a:srgbClr val="805AAB"/>
                  </a:solidFill>
                </a:rPr>
                <a:t>07 - 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F95537C7-41BC-1BBD-B00A-D52B31FACDC1}"/>
                </a:ext>
              </a:extLst>
            </p:cNvPr>
            <p:cNvSpPr txBox="1"/>
            <p:nvPr/>
          </p:nvSpPr>
          <p:spPr>
            <a:xfrm>
              <a:off x="688721" y="2758210"/>
              <a:ext cx="2175021" cy="1046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49464D8B-CD51-34F0-7120-964E8926551B}"/>
              </a:ext>
            </a:extLst>
          </p:cNvPr>
          <p:cNvGrpSpPr/>
          <p:nvPr/>
        </p:nvGrpSpPr>
        <p:grpSpPr>
          <a:xfrm>
            <a:off x="516541" y="3726275"/>
            <a:ext cx="1631266" cy="1077728"/>
            <a:chOff x="688721" y="3581900"/>
            <a:chExt cx="2175021" cy="1436972"/>
          </a:xfrm>
        </p:grpSpPr>
        <p:sp>
          <p:nvSpPr>
            <p:cNvPr id="89" name="TextBox 64">
              <a:extLst>
                <a:ext uri="{FF2B5EF4-FFF2-40B4-BE49-F238E27FC236}">
                  <a16:creationId xmlns:a16="http://schemas.microsoft.com/office/drawing/2014/main" id="{EB081313-A162-1C51-87EC-4831404966C8}"/>
                </a:ext>
              </a:extLst>
            </p:cNvPr>
            <p:cNvSpPr txBox="1"/>
            <p:nvPr/>
          </p:nvSpPr>
          <p:spPr>
            <a:xfrm>
              <a:off x="688721" y="3581900"/>
              <a:ext cx="2175021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1600" b="1" noProof="1">
                  <a:solidFill>
                    <a:schemeClr val="accent4"/>
                  </a:solidFill>
                </a:rPr>
                <a:t>06 - Lorem Ipsum</a:t>
              </a:r>
            </a:p>
          </p:txBody>
        </p:sp>
        <p:sp>
          <p:nvSpPr>
            <p:cNvPr id="90" name="TextBox 65">
              <a:extLst>
                <a:ext uri="{FF2B5EF4-FFF2-40B4-BE49-F238E27FC236}">
                  <a16:creationId xmlns:a16="http://schemas.microsoft.com/office/drawing/2014/main" id="{ABC502EA-9D14-6001-F1AA-6F381FBCC07B}"/>
                </a:ext>
              </a:extLst>
            </p:cNvPr>
            <p:cNvSpPr txBox="1"/>
            <p:nvPr/>
          </p:nvSpPr>
          <p:spPr>
            <a:xfrm>
              <a:off x="688721" y="3972431"/>
              <a:ext cx="2175021" cy="1046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BDFDBA79-C7AB-80CD-A8FE-E63C82EEFDA8}"/>
              </a:ext>
            </a:extLst>
          </p:cNvPr>
          <p:cNvGrpSpPr/>
          <p:nvPr/>
        </p:nvGrpSpPr>
        <p:grpSpPr>
          <a:xfrm>
            <a:off x="6996194" y="4842121"/>
            <a:ext cx="1631266" cy="1077728"/>
            <a:chOff x="9328258" y="4796122"/>
            <a:chExt cx="2175021" cy="1436972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67B142C6-8FA1-22F4-80E3-CA95EB2442FC}"/>
                </a:ext>
              </a:extLst>
            </p:cNvPr>
            <p:cNvSpPr txBox="1"/>
            <p:nvPr/>
          </p:nvSpPr>
          <p:spPr>
            <a:xfrm>
              <a:off x="9328258" y="4796122"/>
              <a:ext cx="2175021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600" b="1" noProof="1">
                  <a:solidFill>
                    <a:schemeClr val="accent5"/>
                  </a:solidFill>
                </a:rPr>
                <a:t>04 - 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F7355177-C093-E98F-85A8-748D6CC14A45}"/>
                </a:ext>
              </a:extLst>
            </p:cNvPr>
            <p:cNvSpPr txBox="1"/>
            <p:nvPr/>
          </p:nvSpPr>
          <p:spPr>
            <a:xfrm>
              <a:off x="9328258" y="5186653"/>
              <a:ext cx="2175021" cy="1046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D619E8FD-5468-C241-41C6-B4E2B3E3268F}"/>
              </a:ext>
            </a:extLst>
          </p:cNvPr>
          <p:cNvGrpSpPr/>
          <p:nvPr/>
        </p:nvGrpSpPr>
        <p:grpSpPr>
          <a:xfrm>
            <a:off x="6996194" y="1494585"/>
            <a:ext cx="1631266" cy="1077728"/>
            <a:chOff x="9328258" y="1153458"/>
            <a:chExt cx="2175021" cy="1436972"/>
          </a:xfrm>
        </p:grpSpPr>
        <p:sp>
          <p:nvSpPr>
            <p:cNvPr id="77" name="TextBox 67">
              <a:extLst>
                <a:ext uri="{FF2B5EF4-FFF2-40B4-BE49-F238E27FC236}">
                  <a16:creationId xmlns:a16="http://schemas.microsoft.com/office/drawing/2014/main" id="{431741CE-0F0C-4B4F-B1E5-4A036B895751}"/>
                </a:ext>
              </a:extLst>
            </p:cNvPr>
            <p:cNvSpPr txBox="1"/>
            <p:nvPr/>
          </p:nvSpPr>
          <p:spPr>
            <a:xfrm>
              <a:off x="9328258" y="1153458"/>
              <a:ext cx="2175021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600" b="1" noProof="1">
                  <a:solidFill>
                    <a:srgbClr val="F595A6"/>
                  </a:solidFill>
                </a:rPr>
                <a:t>01 - Lorem Ipsum</a:t>
              </a:r>
            </a:p>
          </p:txBody>
        </p:sp>
        <p:sp>
          <p:nvSpPr>
            <p:cNvPr id="78" name="TextBox 68">
              <a:extLst>
                <a:ext uri="{FF2B5EF4-FFF2-40B4-BE49-F238E27FC236}">
                  <a16:creationId xmlns:a16="http://schemas.microsoft.com/office/drawing/2014/main" id="{57202CA5-ABE7-F365-41DA-BFF13D50D7A3}"/>
                </a:ext>
              </a:extLst>
            </p:cNvPr>
            <p:cNvSpPr txBox="1"/>
            <p:nvPr/>
          </p:nvSpPr>
          <p:spPr>
            <a:xfrm>
              <a:off x="9328258" y="1543989"/>
              <a:ext cx="2175021" cy="1046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B1E81A3B-3D62-2615-779F-2BED621ADDF0}"/>
              </a:ext>
            </a:extLst>
          </p:cNvPr>
          <p:cNvGrpSpPr/>
          <p:nvPr/>
        </p:nvGrpSpPr>
        <p:grpSpPr>
          <a:xfrm>
            <a:off x="6996194" y="2610430"/>
            <a:ext cx="1631266" cy="1077728"/>
            <a:chOff x="9328258" y="2367679"/>
            <a:chExt cx="2175021" cy="1436972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BDF5BC2C-6C82-9FC5-A886-7B8ADA9FC156}"/>
                </a:ext>
              </a:extLst>
            </p:cNvPr>
            <p:cNvSpPr txBox="1"/>
            <p:nvPr/>
          </p:nvSpPr>
          <p:spPr>
            <a:xfrm>
              <a:off x="9328258" y="2367679"/>
              <a:ext cx="2175021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600" b="1" noProof="1">
                  <a:solidFill>
                    <a:srgbClr val="941651"/>
                  </a:solidFill>
                </a:rPr>
                <a:t>02 - 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7C719A40-1526-7E1E-16C6-E563F7E83612}"/>
                </a:ext>
              </a:extLst>
            </p:cNvPr>
            <p:cNvSpPr txBox="1"/>
            <p:nvPr/>
          </p:nvSpPr>
          <p:spPr>
            <a:xfrm>
              <a:off x="9328258" y="2758210"/>
              <a:ext cx="2175021" cy="1046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5DDA7062-CC7B-8DBD-3490-9FC7C70A24AF}"/>
              </a:ext>
            </a:extLst>
          </p:cNvPr>
          <p:cNvGrpSpPr/>
          <p:nvPr/>
        </p:nvGrpSpPr>
        <p:grpSpPr>
          <a:xfrm>
            <a:off x="6996194" y="3726275"/>
            <a:ext cx="1631266" cy="1077728"/>
            <a:chOff x="9328258" y="3581900"/>
            <a:chExt cx="2175021" cy="1436972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737ED824-9B48-9697-82CE-DA8E676A37F1}"/>
                </a:ext>
              </a:extLst>
            </p:cNvPr>
            <p:cNvSpPr txBox="1"/>
            <p:nvPr/>
          </p:nvSpPr>
          <p:spPr>
            <a:xfrm>
              <a:off x="9328258" y="3581900"/>
              <a:ext cx="2175021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600" b="1" noProof="1">
                  <a:solidFill>
                    <a:schemeClr val="accent2"/>
                  </a:solidFill>
                </a:rPr>
                <a:t>03 - Lorem Ipsum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9ED89754-657A-94A9-9D67-FB68504D9AB8}"/>
                </a:ext>
              </a:extLst>
            </p:cNvPr>
            <p:cNvSpPr txBox="1"/>
            <p:nvPr/>
          </p:nvSpPr>
          <p:spPr>
            <a:xfrm>
              <a:off x="9328258" y="3972431"/>
              <a:ext cx="2175021" cy="1046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975D6CEA-4080-E46B-27BE-5B66EDBFA154}"/>
              </a:ext>
            </a:extLst>
          </p:cNvPr>
          <p:cNvGrpSpPr/>
          <p:nvPr/>
        </p:nvGrpSpPr>
        <p:grpSpPr>
          <a:xfrm>
            <a:off x="2691572" y="1831257"/>
            <a:ext cx="3760856" cy="3763292"/>
            <a:chOff x="3588762" y="1071928"/>
            <a:chExt cx="5014475" cy="5017723"/>
          </a:xfrm>
        </p:grpSpPr>
        <p:sp>
          <p:nvSpPr>
            <p:cNvPr id="10" name="Freeform 17">
              <a:extLst>
                <a:ext uri="{FF2B5EF4-FFF2-40B4-BE49-F238E27FC236}">
                  <a16:creationId xmlns:a16="http://schemas.microsoft.com/office/drawing/2014/main" id="{73DCDFC1-B46F-349B-040C-C1977E09EE0A}"/>
                </a:ext>
              </a:extLst>
            </p:cNvPr>
            <p:cNvSpPr/>
            <p:nvPr/>
          </p:nvSpPr>
          <p:spPr>
            <a:xfrm>
              <a:off x="5701149" y="3185939"/>
              <a:ext cx="792956" cy="792956"/>
            </a:xfrm>
            <a:custGeom>
              <a:avLst/>
              <a:gdLst>
                <a:gd name="connsiteX0" fmla="*/ 232410 w 232410"/>
                <a:gd name="connsiteY0" fmla="*/ 116205 h 232410"/>
                <a:gd name="connsiteX1" fmla="*/ 116205 w 232410"/>
                <a:gd name="connsiteY1" fmla="*/ 232410 h 232410"/>
                <a:gd name="connsiteX2" fmla="*/ 0 w 232410"/>
                <a:gd name="connsiteY2" fmla="*/ 116205 h 232410"/>
                <a:gd name="connsiteX3" fmla="*/ 116205 w 232410"/>
                <a:gd name="connsiteY3" fmla="*/ 0 h 232410"/>
                <a:gd name="connsiteX4" fmla="*/ 232410 w 232410"/>
                <a:gd name="connsiteY4" fmla="*/ 116205 h 232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2410" h="232410">
                  <a:moveTo>
                    <a:pt x="232410" y="116205"/>
                  </a:moveTo>
                  <a:cubicBezTo>
                    <a:pt x="232410" y="180383"/>
                    <a:pt x="180384" y="232410"/>
                    <a:pt x="116205" y="232410"/>
                  </a:cubicBezTo>
                  <a:cubicBezTo>
                    <a:pt x="52027" y="232410"/>
                    <a:pt x="0" y="180383"/>
                    <a:pt x="0" y="116205"/>
                  </a:cubicBezTo>
                  <a:cubicBezTo>
                    <a:pt x="0" y="52027"/>
                    <a:pt x="52026" y="0"/>
                    <a:pt x="116205" y="0"/>
                  </a:cubicBezTo>
                  <a:cubicBezTo>
                    <a:pt x="180383" y="0"/>
                    <a:pt x="232410" y="52027"/>
                    <a:pt x="232410" y="116205"/>
                  </a:cubicBez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" name="Freeform 18">
              <a:extLst>
                <a:ext uri="{FF2B5EF4-FFF2-40B4-BE49-F238E27FC236}">
                  <a16:creationId xmlns:a16="http://schemas.microsoft.com/office/drawing/2014/main" id="{7E49EF19-B76D-E0CA-3D18-34F19947F54A}"/>
                </a:ext>
              </a:extLst>
            </p:cNvPr>
            <p:cNvSpPr/>
            <p:nvPr/>
          </p:nvSpPr>
          <p:spPr>
            <a:xfrm>
              <a:off x="5457411" y="4117012"/>
              <a:ext cx="1277178" cy="1972639"/>
            </a:xfrm>
            <a:custGeom>
              <a:avLst/>
              <a:gdLst>
                <a:gd name="connsiteX0" fmla="*/ 374332 w 374332"/>
                <a:gd name="connsiteY0" fmla="*/ 304800 h 578167"/>
                <a:gd name="connsiteX1" fmla="*/ 187643 w 374332"/>
                <a:gd name="connsiteY1" fmla="*/ 0 h 578167"/>
                <a:gd name="connsiteX2" fmla="*/ 0 w 374332"/>
                <a:gd name="connsiteY2" fmla="*/ 304800 h 578167"/>
                <a:gd name="connsiteX3" fmla="*/ 0 w 374332"/>
                <a:gd name="connsiteY3" fmla="*/ 578167 h 578167"/>
                <a:gd name="connsiteX4" fmla="*/ 110490 w 374332"/>
                <a:gd name="connsiteY4" fmla="*/ 399097 h 578167"/>
                <a:gd name="connsiteX5" fmla="*/ 187643 w 374332"/>
                <a:gd name="connsiteY5" fmla="*/ 273367 h 578167"/>
                <a:gd name="connsiteX6" fmla="*/ 264795 w 374332"/>
                <a:gd name="connsiteY6" fmla="*/ 399097 h 578167"/>
                <a:gd name="connsiteX7" fmla="*/ 374332 w 374332"/>
                <a:gd name="connsiteY7" fmla="*/ 578167 h 578167"/>
                <a:gd name="connsiteX8" fmla="*/ 374332 w 374332"/>
                <a:gd name="connsiteY8" fmla="*/ 304800 h 57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74332" h="578167">
                  <a:moveTo>
                    <a:pt x="374332" y="304800"/>
                  </a:moveTo>
                  <a:lnTo>
                    <a:pt x="187643" y="0"/>
                  </a:lnTo>
                  <a:lnTo>
                    <a:pt x="0" y="304800"/>
                  </a:lnTo>
                  <a:lnTo>
                    <a:pt x="0" y="578167"/>
                  </a:lnTo>
                  <a:lnTo>
                    <a:pt x="110490" y="399097"/>
                  </a:lnTo>
                  <a:lnTo>
                    <a:pt x="187643" y="273367"/>
                  </a:lnTo>
                  <a:lnTo>
                    <a:pt x="264795" y="399097"/>
                  </a:lnTo>
                  <a:lnTo>
                    <a:pt x="374332" y="578167"/>
                  </a:lnTo>
                  <a:lnTo>
                    <a:pt x="374332" y="304800"/>
                  </a:ln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" name="Freeform 19">
              <a:extLst>
                <a:ext uri="{FF2B5EF4-FFF2-40B4-BE49-F238E27FC236}">
                  <a16:creationId xmlns:a16="http://schemas.microsoft.com/office/drawing/2014/main" id="{EC46D4C8-59E2-05B4-1D98-F18214A58786}"/>
                </a:ext>
              </a:extLst>
            </p:cNvPr>
            <p:cNvSpPr/>
            <p:nvPr/>
          </p:nvSpPr>
          <p:spPr>
            <a:xfrm>
              <a:off x="5457411" y="1071928"/>
              <a:ext cx="1277178" cy="1975891"/>
            </a:xfrm>
            <a:custGeom>
              <a:avLst/>
              <a:gdLst>
                <a:gd name="connsiteX0" fmla="*/ 0 w 374332"/>
                <a:gd name="connsiteY0" fmla="*/ 274320 h 579120"/>
                <a:gd name="connsiteX1" fmla="*/ 187643 w 374332"/>
                <a:gd name="connsiteY1" fmla="*/ 579120 h 579120"/>
                <a:gd name="connsiteX2" fmla="*/ 374332 w 374332"/>
                <a:gd name="connsiteY2" fmla="*/ 274320 h 579120"/>
                <a:gd name="connsiteX3" fmla="*/ 374332 w 374332"/>
                <a:gd name="connsiteY3" fmla="*/ 0 h 579120"/>
                <a:gd name="connsiteX4" fmla="*/ 264795 w 374332"/>
                <a:gd name="connsiteY4" fmla="*/ 179070 h 579120"/>
                <a:gd name="connsiteX5" fmla="*/ 187643 w 374332"/>
                <a:gd name="connsiteY5" fmla="*/ 305753 h 579120"/>
                <a:gd name="connsiteX6" fmla="*/ 110490 w 374332"/>
                <a:gd name="connsiteY6" fmla="*/ 179070 h 579120"/>
                <a:gd name="connsiteX7" fmla="*/ 0 w 374332"/>
                <a:gd name="connsiteY7" fmla="*/ 0 h 579120"/>
                <a:gd name="connsiteX8" fmla="*/ 0 w 374332"/>
                <a:gd name="connsiteY8" fmla="*/ 274320 h 579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74332" h="579120">
                  <a:moveTo>
                    <a:pt x="0" y="274320"/>
                  </a:moveTo>
                  <a:lnTo>
                    <a:pt x="187643" y="579120"/>
                  </a:lnTo>
                  <a:lnTo>
                    <a:pt x="374332" y="274320"/>
                  </a:lnTo>
                  <a:lnTo>
                    <a:pt x="374332" y="0"/>
                  </a:lnTo>
                  <a:lnTo>
                    <a:pt x="264795" y="179070"/>
                  </a:lnTo>
                  <a:lnTo>
                    <a:pt x="187643" y="305753"/>
                  </a:lnTo>
                  <a:lnTo>
                    <a:pt x="110490" y="179070"/>
                  </a:lnTo>
                  <a:lnTo>
                    <a:pt x="0" y="0"/>
                  </a:lnTo>
                  <a:lnTo>
                    <a:pt x="0" y="274320"/>
                  </a:lnTo>
                  <a:close/>
                </a:path>
              </a:pathLst>
            </a:custGeom>
            <a:solidFill>
              <a:srgbClr val="F595A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" name="Freeform 25">
              <a:extLst>
                <a:ext uri="{FF2B5EF4-FFF2-40B4-BE49-F238E27FC236}">
                  <a16:creationId xmlns:a16="http://schemas.microsoft.com/office/drawing/2014/main" id="{889392F9-0EA3-71B0-4C4A-9936B2BDF4C1}"/>
                </a:ext>
              </a:extLst>
            </p:cNvPr>
            <p:cNvSpPr/>
            <p:nvPr/>
          </p:nvSpPr>
          <p:spPr>
            <a:xfrm>
              <a:off x="6474603" y="3957772"/>
              <a:ext cx="1845898" cy="1849146"/>
            </a:xfrm>
            <a:custGeom>
              <a:avLst/>
              <a:gdLst>
                <a:gd name="connsiteX0" fmla="*/ 347663 w 541020"/>
                <a:gd name="connsiteY0" fmla="*/ 83820 h 541972"/>
                <a:gd name="connsiteX1" fmla="*/ 0 w 541020"/>
                <a:gd name="connsiteY1" fmla="*/ 0 h 541972"/>
                <a:gd name="connsiteX2" fmla="*/ 82868 w 541020"/>
                <a:gd name="connsiteY2" fmla="*/ 348615 h 541972"/>
                <a:gd name="connsiteX3" fmla="*/ 277178 w 541020"/>
                <a:gd name="connsiteY3" fmla="*/ 541972 h 541972"/>
                <a:gd name="connsiteX4" fmla="*/ 227648 w 541020"/>
                <a:gd name="connsiteY4" fmla="*/ 338138 h 541972"/>
                <a:gd name="connsiteX5" fmla="*/ 193358 w 541020"/>
                <a:gd name="connsiteY5" fmla="*/ 194310 h 541972"/>
                <a:gd name="connsiteX6" fmla="*/ 337185 w 541020"/>
                <a:gd name="connsiteY6" fmla="*/ 228600 h 541972"/>
                <a:gd name="connsiteX7" fmla="*/ 541020 w 541020"/>
                <a:gd name="connsiteY7" fmla="*/ 277177 h 541972"/>
                <a:gd name="connsiteX8" fmla="*/ 347663 w 541020"/>
                <a:gd name="connsiteY8" fmla="*/ 83820 h 5419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41020" h="541972">
                  <a:moveTo>
                    <a:pt x="347663" y="83820"/>
                  </a:moveTo>
                  <a:lnTo>
                    <a:pt x="0" y="0"/>
                  </a:lnTo>
                  <a:lnTo>
                    <a:pt x="82868" y="348615"/>
                  </a:lnTo>
                  <a:lnTo>
                    <a:pt x="277178" y="541972"/>
                  </a:lnTo>
                  <a:lnTo>
                    <a:pt x="227648" y="338138"/>
                  </a:lnTo>
                  <a:lnTo>
                    <a:pt x="193358" y="194310"/>
                  </a:lnTo>
                  <a:lnTo>
                    <a:pt x="337185" y="228600"/>
                  </a:lnTo>
                  <a:lnTo>
                    <a:pt x="541020" y="277177"/>
                  </a:lnTo>
                  <a:lnTo>
                    <a:pt x="347663" y="83820"/>
                  </a:ln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" name="Freeform 26">
              <a:extLst>
                <a:ext uri="{FF2B5EF4-FFF2-40B4-BE49-F238E27FC236}">
                  <a16:creationId xmlns:a16="http://schemas.microsoft.com/office/drawing/2014/main" id="{13E12E65-B6CD-0DF5-CAD4-054E5028E70E}"/>
                </a:ext>
              </a:extLst>
            </p:cNvPr>
            <p:cNvSpPr/>
            <p:nvPr/>
          </p:nvSpPr>
          <p:spPr>
            <a:xfrm>
              <a:off x="3871498" y="1357912"/>
              <a:ext cx="1849146" cy="1845898"/>
            </a:xfrm>
            <a:custGeom>
              <a:avLst/>
              <a:gdLst>
                <a:gd name="connsiteX0" fmla="*/ 193357 w 541972"/>
                <a:gd name="connsiteY0" fmla="*/ 458153 h 541020"/>
                <a:gd name="connsiteX1" fmla="*/ 541973 w 541972"/>
                <a:gd name="connsiteY1" fmla="*/ 541020 h 541020"/>
                <a:gd name="connsiteX2" fmla="*/ 458152 w 541972"/>
                <a:gd name="connsiteY2" fmla="*/ 193358 h 541020"/>
                <a:gd name="connsiteX3" fmla="*/ 263843 w 541972"/>
                <a:gd name="connsiteY3" fmla="*/ 0 h 541020"/>
                <a:gd name="connsiteX4" fmla="*/ 313373 w 541972"/>
                <a:gd name="connsiteY4" fmla="*/ 203835 h 541020"/>
                <a:gd name="connsiteX5" fmla="*/ 347663 w 541972"/>
                <a:gd name="connsiteY5" fmla="*/ 347663 h 541020"/>
                <a:gd name="connsiteX6" fmla="*/ 203835 w 541972"/>
                <a:gd name="connsiteY6" fmla="*/ 313373 h 541020"/>
                <a:gd name="connsiteX7" fmla="*/ 0 w 541972"/>
                <a:gd name="connsiteY7" fmla="*/ 263842 h 541020"/>
                <a:gd name="connsiteX8" fmla="*/ 193357 w 541972"/>
                <a:gd name="connsiteY8" fmla="*/ 458153 h 541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41972" h="541020">
                  <a:moveTo>
                    <a:pt x="193357" y="458153"/>
                  </a:moveTo>
                  <a:lnTo>
                    <a:pt x="541973" y="541020"/>
                  </a:lnTo>
                  <a:lnTo>
                    <a:pt x="458152" y="193358"/>
                  </a:lnTo>
                  <a:lnTo>
                    <a:pt x="263843" y="0"/>
                  </a:lnTo>
                  <a:lnTo>
                    <a:pt x="313373" y="203835"/>
                  </a:lnTo>
                  <a:lnTo>
                    <a:pt x="347663" y="347663"/>
                  </a:lnTo>
                  <a:lnTo>
                    <a:pt x="203835" y="313373"/>
                  </a:lnTo>
                  <a:lnTo>
                    <a:pt x="0" y="263842"/>
                  </a:lnTo>
                  <a:lnTo>
                    <a:pt x="193357" y="458153"/>
                  </a:lnTo>
                  <a:close/>
                </a:path>
              </a:pathLst>
            </a:custGeom>
            <a:solidFill>
              <a:srgbClr val="CEBA8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" name="Freeform 21">
              <a:extLst>
                <a:ext uri="{FF2B5EF4-FFF2-40B4-BE49-F238E27FC236}">
                  <a16:creationId xmlns:a16="http://schemas.microsoft.com/office/drawing/2014/main" id="{367D1F89-388B-C2C8-121F-BB6D5C7850B1}"/>
                </a:ext>
              </a:extLst>
            </p:cNvPr>
            <p:cNvSpPr/>
            <p:nvPr/>
          </p:nvSpPr>
          <p:spPr>
            <a:xfrm>
              <a:off x="6630598" y="2943828"/>
              <a:ext cx="1972639" cy="1277178"/>
            </a:xfrm>
            <a:custGeom>
              <a:avLst/>
              <a:gdLst>
                <a:gd name="connsiteX0" fmla="*/ 304800 w 578167"/>
                <a:gd name="connsiteY0" fmla="*/ 0 h 374332"/>
                <a:gd name="connsiteX1" fmla="*/ 0 w 578167"/>
                <a:gd name="connsiteY1" fmla="*/ 186690 h 374332"/>
                <a:gd name="connsiteX2" fmla="*/ 304800 w 578167"/>
                <a:gd name="connsiteY2" fmla="*/ 374332 h 374332"/>
                <a:gd name="connsiteX3" fmla="*/ 578167 w 578167"/>
                <a:gd name="connsiteY3" fmla="*/ 374332 h 374332"/>
                <a:gd name="connsiteX4" fmla="*/ 400050 w 578167"/>
                <a:gd name="connsiteY4" fmla="*/ 263842 h 374332"/>
                <a:gd name="connsiteX5" fmla="*/ 273367 w 578167"/>
                <a:gd name="connsiteY5" fmla="*/ 186690 h 374332"/>
                <a:gd name="connsiteX6" fmla="*/ 400050 w 578167"/>
                <a:gd name="connsiteY6" fmla="*/ 109538 h 374332"/>
                <a:gd name="connsiteX7" fmla="*/ 578167 w 578167"/>
                <a:gd name="connsiteY7" fmla="*/ 0 h 374332"/>
                <a:gd name="connsiteX8" fmla="*/ 304800 w 578167"/>
                <a:gd name="connsiteY8" fmla="*/ 0 h 374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8167" h="374332">
                  <a:moveTo>
                    <a:pt x="304800" y="0"/>
                  </a:moveTo>
                  <a:lnTo>
                    <a:pt x="0" y="186690"/>
                  </a:lnTo>
                  <a:lnTo>
                    <a:pt x="304800" y="374332"/>
                  </a:lnTo>
                  <a:lnTo>
                    <a:pt x="578167" y="374332"/>
                  </a:lnTo>
                  <a:lnTo>
                    <a:pt x="400050" y="263842"/>
                  </a:lnTo>
                  <a:lnTo>
                    <a:pt x="273367" y="186690"/>
                  </a:lnTo>
                  <a:lnTo>
                    <a:pt x="400050" y="109538"/>
                  </a:lnTo>
                  <a:lnTo>
                    <a:pt x="578167" y="0"/>
                  </a:lnTo>
                  <a:lnTo>
                    <a:pt x="304800" y="0"/>
                  </a:ln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6" name="Freeform 22">
              <a:extLst>
                <a:ext uri="{FF2B5EF4-FFF2-40B4-BE49-F238E27FC236}">
                  <a16:creationId xmlns:a16="http://schemas.microsoft.com/office/drawing/2014/main" id="{CE40CBA8-8560-6FC4-2AB8-1CDF41AD300A}"/>
                </a:ext>
              </a:extLst>
            </p:cNvPr>
            <p:cNvSpPr/>
            <p:nvPr/>
          </p:nvSpPr>
          <p:spPr>
            <a:xfrm>
              <a:off x="3588762" y="2943828"/>
              <a:ext cx="1972639" cy="1277178"/>
            </a:xfrm>
            <a:custGeom>
              <a:avLst/>
              <a:gdLst>
                <a:gd name="connsiteX0" fmla="*/ 273368 w 578167"/>
                <a:gd name="connsiteY0" fmla="*/ 374332 h 374332"/>
                <a:gd name="connsiteX1" fmla="*/ 578168 w 578167"/>
                <a:gd name="connsiteY1" fmla="*/ 186690 h 374332"/>
                <a:gd name="connsiteX2" fmla="*/ 273368 w 578167"/>
                <a:gd name="connsiteY2" fmla="*/ 0 h 374332"/>
                <a:gd name="connsiteX3" fmla="*/ 0 w 578167"/>
                <a:gd name="connsiteY3" fmla="*/ 0 h 374332"/>
                <a:gd name="connsiteX4" fmla="*/ 179070 w 578167"/>
                <a:gd name="connsiteY4" fmla="*/ 109538 h 374332"/>
                <a:gd name="connsiteX5" fmla="*/ 304800 w 578167"/>
                <a:gd name="connsiteY5" fmla="*/ 186690 h 374332"/>
                <a:gd name="connsiteX6" fmla="*/ 179070 w 578167"/>
                <a:gd name="connsiteY6" fmla="*/ 263842 h 374332"/>
                <a:gd name="connsiteX7" fmla="*/ 0 w 578167"/>
                <a:gd name="connsiteY7" fmla="*/ 374332 h 374332"/>
                <a:gd name="connsiteX8" fmla="*/ 273368 w 578167"/>
                <a:gd name="connsiteY8" fmla="*/ 374332 h 374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8167" h="374332">
                  <a:moveTo>
                    <a:pt x="273368" y="374332"/>
                  </a:moveTo>
                  <a:lnTo>
                    <a:pt x="578168" y="186690"/>
                  </a:lnTo>
                  <a:lnTo>
                    <a:pt x="273368" y="0"/>
                  </a:lnTo>
                  <a:lnTo>
                    <a:pt x="0" y="0"/>
                  </a:lnTo>
                  <a:lnTo>
                    <a:pt x="179070" y="109538"/>
                  </a:lnTo>
                  <a:lnTo>
                    <a:pt x="304800" y="186690"/>
                  </a:lnTo>
                  <a:lnTo>
                    <a:pt x="179070" y="263842"/>
                  </a:lnTo>
                  <a:lnTo>
                    <a:pt x="0" y="374332"/>
                  </a:lnTo>
                  <a:lnTo>
                    <a:pt x="273368" y="374332"/>
                  </a:lnTo>
                  <a:close/>
                </a:path>
              </a:pathLst>
            </a:custGeom>
            <a:solidFill>
              <a:srgbClr val="805AA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7" name="Freeform 23">
              <a:extLst>
                <a:ext uri="{FF2B5EF4-FFF2-40B4-BE49-F238E27FC236}">
                  <a16:creationId xmlns:a16="http://schemas.microsoft.com/office/drawing/2014/main" id="{287BDD23-2FD7-64DF-B3BA-B2DB7C4423AF}"/>
                </a:ext>
              </a:extLst>
            </p:cNvPr>
            <p:cNvSpPr/>
            <p:nvPr/>
          </p:nvSpPr>
          <p:spPr>
            <a:xfrm>
              <a:off x="6474603" y="1357912"/>
              <a:ext cx="1845898" cy="1845898"/>
            </a:xfrm>
            <a:custGeom>
              <a:avLst/>
              <a:gdLst>
                <a:gd name="connsiteX0" fmla="*/ 82868 w 541020"/>
                <a:gd name="connsiteY0" fmla="*/ 193358 h 541020"/>
                <a:gd name="connsiteX1" fmla="*/ 0 w 541020"/>
                <a:gd name="connsiteY1" fmla="*/ 541020 h 541020"/>
                <a:gd name="connsiteX2" fmla="*/ 347663 w 541020"/>
                <a:gd name="connsiteY2" fmla="*/ 458153 h 541020"/>
                <a:gd name="connsiteX3" fmla="*/ 541020 w 541020"/>
                <a:gd name="connsiteY3" fmla="*/ 263842 h 541020"/>
                <a:gd name="connsiteX4" fmla="*/ 337185 w 541020"/>
                <a:gd name="connsiteY4" fmla="*/ 313373 h 541020"/>
                <a:gd name="connsiteX5" fmla="*/ 193358 w 541020"/>
                <a:gd name="connsiteY5" fmla="*/ 347663 h 541020"/>
                <a:gd name="connsiteX6" fmla="*/ 227648 w 541020"/>
                <a:gd name="connsiteY6" fmla="*/ 203835 h 541020"/>
                <a:gd name="connsiteX7" fmla="*/ 277178 w 541020"/>
                <a:gd name="connsiteY7" fmla="*/ 0 h 541020"/>
                <a:gd name="connsiteX8" fmla="*/ 82868 w 541020"/>
                <a:gd name="connsiteY8" fmla="*/ 193358 h 541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41020" h="541020">
                  <a:moveTo>
                    <a:pt x="82868" y="193358"/>
                  </a:moveTo>
                  <a:lnTo>
                    <a:pt x="0" y="541020"/>
                  </a:lnTo>
                  <a:lnTo>
                    <a:pt x="347663" y="458153"/>
                  </a:lnTo>
                  <a:lnTo>
                    <a:pt x="541020" y="263842"/>
                  </a:lnTo>
                  <a:lnTo>
                    <a:pt x="337185" y="313373"/>
                  </a:lnTo>
                  <a:lnTo>
                    <a:pt x="193358" y="347663"/>
                  </a:lnTo>
                  <a:lnTo>
                    <a:pt x="227648" y="203835"/>
                  </a:lnTo>
                  <a:lnTo>
                    <a:pt x="277178" y="0"/>
                  </a:lnTo>
                  <a:lnTo>
                    <a:pt x="82868" y="193358"/>
                  </a:lnTo>
                  <a:close/>
                </a:path>
              </a:pathLst>
            </a:custGeom>
            <a:solidFill>
              <a:srgbClr val="880C5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1" name="Freeform 24">
              <a:extLst>
                <a:ext uri="{FF2B5EF4-FFF2-40B4-BE49-F238E27FC236}">
                  <a16:creationId xmlns:a16="http://schemas.microsoft.com/office/drawing/2014/main" id="{8F5853CA-2366-1566-A67D-6E615BDC55B2}"/>
                </a:ext>
              </a:extLst>
            </p:cNvPr>
            <p:cNvSpPr/>
            <p:nvPr/>
          </p:nvSpPr>
          <p:spPr>
            <a:xfrm>
              <a:off x="3871498" y="3957772"/>
              <a:ext cx="1849146" cy="1849146"/>
            </a:xfrm>
            <a:custGeom>
              <a:avLst/>
              <a:gdLst>
                <a:gd name="connsiteX0" fmla="*/ 458152 w 541972"/>
                <a:gd name="connsiteY0" fmla="*/ 348615 h 541972"/>
                <a:gd name="connsiteX1" fmla="*/ 541973 w 541972"/>
                <a:gd name="connsiteY1" fmla="*/ 0 h 541972"/>
                <a:gd name="connsiteX2" fmla="*/ 193357 w 541972"/>
                <a:gd name="connsiteY2" fmla="*/ 83820 h 541972"/>
                <a:gd name="connsiteX3" fmla="*/ 0 w 541972"/>
                <a:gd name="connsiteY3" fmla="*/ 277177 h 541972"/>
                <a:gd name="connsiteX4" fmla="*/ 203835 w 541972"/>
                <a:gd name="connsiteY4" fmla="*/ 228600 h 541972"/>
                <a:gd name="connsiteX5" fmla="*/ 347663 w 541972"/>
                <a:gd name="connsiteY5" fmla="*/ 194310 h 541972"/>
                <a:gd name="connsiteX6" fmla="*/ 313373 w 541972"/>
                <a:gd name="connsiteY6" fmla="*/ 338138 h 541972"/>
                <a:gd name="connsiteX7" fmla="*/ 263843 w 541972"/>
                <a:gd name="connsiteY7" fmla="*/ 541972 h 541972"/>
                <a:gd name="connsiteX8" fmla="*/ 458152 w 541972"/>
                <a:gd name="connsiteY8" fmla="*/ 348615 h 5419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41972" h="541972">
                  <a:moveTo>
                    <a:pt x="458152" y="348615"/>
                  </a:moveTo>
                  <a:lnTo>
                    <a:pt x="541973" y="0"/>
                  </a:lnTo>
                  <a:lnTo>
                    <a:pt x="193357" y="83820"/>
                  </a:lnTo>
                  <a:lnTo>
                    <a:pt x="0" y="277177"/>
                  </a:lnTo>
                  <a:lnTo>
                    <a:pt x="203835" y="228600"/>
                  </a:lnTo>
                  <a:lnTo>
                    <a:pt x="347663" y="194310"/>
                  </a:lnTo>
                  <a:lnTo>
                    <a:pt x="313373" y="338138"/>
                  </a:lnTo>
                  <a:lnTo>
                    <a:pt x="263843" y="541972"/>
                  </a:lnTo>
                  <a:lnTo>
                    <a:pt x="458152" y="348615"/>
                  </a:ln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82DD6F8-D847-80F1-9301-F197F5E34B70}"/>
                </a:ext>
              </a:extLst>
            </p:cNvPr>
            <p:cNvSpPr txBox="1"/>
            <p:nvPr/>
          </p:nvSpPr>
          <p:spPr>
            <a:xfrm>
              <a:off x="5853783" y="2193180"/>
              <a:ext cx="487680" cy="43088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500" noProof="1">
                  <a:solidFill>
                    <a:schemeClr val="tx2"/>
                  </a:solidFill>
                </a:rPr>
                <a:t>01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11B6094B-D160-EB85-DC77-EC952561B7D9}"/>
                </a:ext>
              </a:extLst>
            </p:cNvPr>
            <p:cNvSpPr txBox="1"/>
            <p:nvPr/>
          </p:nvSpPr>
          <p:spPr>
            <a:xfrm>
              <a:off x="5853783" y="4509660"/>
              <a:ext cx="487680" cy="43088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500" noProof="1">
                  <a:solidFill>
                    <a:schemeClr val="bg1"/>
                  </a:solidFill>
                </a:rPr>
                <a:t>05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41B6EB00-587C-93DF-4411-81F5F74CC035}"/>
                </a:ext>
              </a:extLst>
            </p:cNvPr>
            <p:cNvSpPr txBox="1"/>
            <p:nvPr/>
          </p:nvSpPr>
          <p:spPr>
            <a:xfrm>
              <a:off x="6672388" y="2541523"/>
              <a:ext cx="487680" cy="43088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500" noProof="1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6D6D404D-F674-9A13-58FD-EB1296052A37}"/>
                </a:ext>
              </a:extLst>
            </p:cNvPr>
            <p:cNvSpPr txBox="1"/>
            <p:nvPr/>
          </p:nvSpPr>
          <p:spPr>
            <a:xfrm>
              <a:off x="7020732" y="3366973"/>
              <a:ext cx="487680" cy="43088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500" noProof="1">
                  <a:solidFill>
                    <a:schemeClr val="tx2"/>
                  </a:solidFill>
                </a:rPr>
                <a:t>03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3CFA2246-440B-D7EF-6398-B9FB3F34A8B1}"/>
                </a:ext>
              </a:extLst>
            </p:cNvPr>
            <p:cNvSpPr txBox="1"/>
            <p:nvPr/>
          </p:nvSpPr>
          <p:spPr>
            <a:xfrm>
              <a:off x="4686834" y="3366973"/>
              <a:ext cx="487680" cy="43088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500" noProof="1">
                  <a:solidFill>
                    <a:schemeClr val="bg1"/>
                  </a:solidFill>
                </a:rPr>
                <a:t>07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772FF12D-C6A3-1399-DA9F-38A253E298E0}"/>
                </a:ext>
              </a:extLst>
            </p:cNvPr>
            <p:cNvSpPr txBox="1"/>
            <p:nvPr/>
          </p:nvSpPr>
          <p:spPr>
            <a:xfrm>
              <a:off x="5043886" y="4126483"/>
              <a:ext cx="487680" cy="43088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500" noProof="1">
                  <a:solidFill>
                    <a:schemeClr val="bg1"/>
                  </a:solidFill>
                </a:rPr>
                <a:t>06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B61C0B8E-2EE1-C6BA-2CD0-BC589ECCA6EB}"/>
                </a:ext>
              </a:extLst>
            </p:cNvPr>
            <p:cNvSpPr txBox="1"/>
            <p:nvPr/>
          </p:nvSpPr>
          <p:spPr>
            <a:xfrm>
              <a:off x="6663680" y="4126483"/>
              <a:ext cx="487680" cy="43088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500" noProof="1">
                  <a:solidFill>
                    <a:schemeClr val="tx2"/>
                  </a:solidFill>
                </a:rPr>
                <a:t>04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79E3DCFE-AA68-B72E-1A47-A955852986FC}"/>
                </a:ext>
              </a:extLst>
            </p:cNvPr>
            <p:cNvSpPr txBox="1"/>
            <p:nvPr/>
          </p:nvSpPr>
          <p:spPr>
            <a:xfrm>
              <a:off x="5017759" y="2541523"/>
              <a:ext cx="487680" cy="43088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algn="ctr">
                <a:defRPr sz="2000" b="1">
                  <a:solidFill>
                    <a:schemeClr val="tx2"/>
                  </a:solidFill>
                </a:defRPr>
              </a:lvl1pPr>
            </a:lstStyle>
            <a:p>
              <a:r>
                <a:rPr lang="en-US" sz="1500" b="0" noProof="1"/>
                <a:t>08</a:t>
              </a:r>
            </a:p>
          </p:txBody>
        </p:sp>
      </p:grpSp>
      <p:pic>
        <p:nvPicPr>
          <p:cNvPr id="52" name="Graphic 51" descr="Bullseye with solid fill">
            <a:extLst>
              <a:ext uri="{FF2B5EF4-FFF2-40B4-BE49-F238E27FC236}">
                <a16:creationId xmlns:a16="http://schemas.microsoft.com/office/drawing/2014/main" id="{62621C89-F7F8-27A8-AF16-090BAAD27E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155858" y="4668125"/>
            <a:ext cx="436311" cy="436311"/>
          </a:xfrm>
          <a:prstGeom prst="rect">
            <a:avLst/>
          </a:prstGeom>
        </p:spPr>
      </p:pic>
      <p:pic>
        <p:nvPicPr>
          <p:cNvPr id="53" name="Graphic 52" descr="Hourglass 30% with solid fill">
            <a:extLst>
              <a:ext uri="{FF2B5EF4-FFF2-40B4-BE49-F238E27FC236}">
                <a16:creationId xmlns:a16="http://schemas.microsoft.com/office/drawing/2014/main" id="{9E3E9EDF-9C32-1B28-6DDD-6BCF16DADD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31092" y="2308462"/>
            <a:ext cx="436311" cy="436311"/>
          </a:xfrm>
          <a:prstGeom prst="rect">
            <a:avLst/>
          </a:prstGeom>
        </p:spPr>
      </p:pic>
      <p:pic>
        <p:nvPicPr>
          <p:cNvPr id="54" name="Graphic 53" descr="Lightbulb with solid fill">
            <a:extLst>
              <a:ext uri="{FF2B5EF4-FFF2-40B4-BE49-F238E27FC236}">
                <a16:creationId xmlns:a16="http://schemas.microsoft.com/office/drawing/2014/main" id="{F907BB35-73BC-E16B-D91D-7F6100190DB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53845" y="1873362"/>
            <a:ext cx="436311" cy="436311"/>
          </a:xfrm>
          <a:prstGeom prst="rect">
            <a:avLst/>
          </a:prstGeom>
        </p:spPr>
      </p:pic>
      <p:pic>
        <p:nvPicPr>
          <p:cNvPr id="55" name="Graphic 54" descr="Bar graph with upward trend with solid fill">
            <a:extLst>
              <a:ext uri="{FF2B5EF4-FFF2-40B4-BE49-F238E27FC236}">
                <a16:creationId xmlns:a16="http://schemas.microsoft.com/office/drawing/2014/main" id="{54495637-8045-B500-D10F-E854E345C01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353845" y="5158237"/>
            <a:ext cx="436311" cy="436311"/>
          </a:xfrm>
          <a:prstGeom prst="rect">
            <a:avLst/>
          </a:prstGeom>
        </p:spPr>
      </p:pic>
      <p:pic>
        <p:nvPicPr>
          <p:cNvPr id="56" name="Graphic 55" descr="Gears with solid fill">
            <a:extLst>
              <a:ext uri="{FF2B5EF4-FFF2-40B4-BE49-F238E27FC236}">
                <a16:creationId xmlns:a16="http://schemas.microsoft.com/office/drawing/2014/main" id="{43A9E7F8-0BB5-9F3D-8552-AB5FAD21C7F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494532" y="4668125"/>
            <a:ext cx="436311" cy="436311"/>
          </a:xfrm>
          <a:prstGeom prst="rect">
            <a:avLst/>
          </a:prstGeom>
        </p:spPr>
      </p:pic>
      <p:pic>
        <p:nvPicPr>
          <p:cNvPr id="57" name="Graphic 56" descr="Research with solid fill">
            <a:extLst>
              <a:ext uri="{FF2B5EF4-FFF2-40B4-BE49-F238E27FC236}">
                <a16:creationId xmlns:a16="http://schemas.microsoft.com/office/drawing/2014/main" id="{D240EF22-898E-FB8C-C9F4-F5795BB2417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036685" y="3495967"/>
            <a:ext cx="436311" cy="436311"/>
          </a:xfrm>
          <a:prstGeom prst="rect">
            <a:avLst/>
          </a:prstGeom>
        </p:spPr>
      </p:pic>
      <p:pic>
        <p:nvPicPr>
          <p:cNvPr id="58" name="Graphic 57" descr="Briefcase with solid fill">
            <a:extLst>
              <a:ext uri="{FF2B5EF4-FFF2-40B4-BE49-F238E27FC236}">
                <a16:creationId xmlns:a16="http://schemas.microsoft.com/office/drawing/2014/main" id="{E8C4FE01-6470-5F8F-A7D3-2BDF8643E151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2671005" y="3520506"/>
            <a:ext cx="387235" cy="387235"/>
          </a:xfrm>
          <a:prstGeom prst="rect">
            <a:avLst/>
          </a:prstGeom>
        </p:spPr>
      </p:pic>
      <p:pic>
        <p:nvPicPr>
          <p:cNvPr id="59" name="Graphic 58" descr="Questions with solid fill">
            <a:extLst>
              <a:ext uri="{FF2B5EF4-FFF2-40B4-BE49-F238E27FC236}">
                <a16:creationId xmlns:a16="http://schemas.microsoft.com/office/drawing/2014/main" id="{30728173-8426-B9A7-82A4-8478CB7CC536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3113226" y="2293116"/>
            <a:ext cx="464732" cy="464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2802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10453</TotalTime>
  <Words>624</Words>
  <Application>Microsoft Office PowerPoint</Application>
  <PresentationFormat>On-screen Show (4:3)</PresentationFormat>
  <Paragraphs>56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Eight-Step Radial Star Chevron –  Slide Template</vt:lpstr>
      <vt:lpstr>Eight-Step Radial Star Chevron – 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Six-Step Radial Star Chevron</dc:title>
  <dc:creator>PresentationGO.com</dc:creator>
  <dc:description>© Copyright PresentationGO.com - Do not distribute or sale without written permission.</dc:description>
  <cp:lastModifiedBy>Christophe Barroche</cp:lastModifiedBy>
  <cp:revision>26</cp:revision>
  <dcterms:created xsi:type="dcterms:W3CDTF">2014-11-26T05:14:11Z</dcterms:created>
  <dcterms:modified xsi:type="dcterms:W3CDTF">2024-06-10T17:24:20Z</dcterms:modified>
  <cp:category>Charts &amp; Diagrams</cp:category>
</cp:coreProperties>
</file>