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1" r:id="rId4"/>
    <p:sldId id="32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805AAB"/>
    <a:srgbClr val="941651"/>
    <a:srgbClr val="F595A6"/>
    <a:srgbClr val="002033"/>
    <a:srgbClr val="AD8E49"/>
    <a:srgbClr val="5B3E7A"/>
    <a:srgbClr val="620E36"/>
    <a:srgbClr val="EE506A"/>
    <a:srgbClr val="D0BA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15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067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5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Eight-Step Radial Star Chevron – Slide Template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41590B6-580C-9F4A-2D6E-76C34E07A6B0}"/>
              </a:ext>
            </a:extLst>
          </p:cNvPr>
          <p:cNvGrpSpPr/>
          <p:nvPr/>
        </p:nvGrpSpPr>
        <p:grpSpPr>
          <a:xfrm>
            <a:off x="3588762" y="1071928"/>
            <a:ext cx="5014475" cy="5017723"/>
            <a:chOff x="3588762" y="1071928"/>
            <a:chExt cx="5014475" cy="5017723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C228DCF-5A9A-2E18-5D5E-F10FEB4B0701}"/>
                </a:ext>
              </a:extLst>
            </p:cNvPr>
            <p:cNvSpPr/>
            <p:nvPr/>
          </p:nvSpPr>
          <p:spPr>
            <a:xfrm>
              <a:off x="5701149" y="3185939"/>
              <a:ext cx="792956" cy="792956"/>
            </a:xfrm>
            <a:custGeom>
              <a:avLst/>
              <a:gdLst>
                <a:gd name="connsiteX0" fmla="*/ 232410 w 232410"/>
                <a:gd name="connsiteY0" fmla="*/ 116205 h 232410"/>
                <a:gd name="connsiteX1" fmla="*/ 116205 w 232410"/>
                <a:gd name="connsiteY1" fmla="*/ 232410 h 232410"/>
                <a:gd name="connsiteX2" fmla="*/ 0 w 232410"/>
                <a:gd name="connsiteY2" fmla="*/ 116205 h 232410"/>
                <a:gd name="connsiteX3" fmla="*/ 116205 w 232410"/>
                <a:gd name="connsiteY3" fmla="*/ 0 h 232410"/>
                <a:gd name="connsiteX4" fmla="*/ 232410 w 232410"/>
                <a:gd name="connsiteY4" fmla="*/ 116205 h 23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10" h="232410">
                  <a:moveTo>
                    <a:pt x="232410" y="116205"/>
                  </a:moveTo>
                  <a:cubicBezTo>
                    <a:pt x="232410" y="180383"/>
                    <a:pt x="180384" y="232410"/>
                    <a:pt x="116205" y="232410"/>
                  </a:cubicBezTo>
                  <a:cubicBezTo>
                    <a:pt x="52027" y="232410"/>
                    <a:pt x="0" y="180383"/>
                    <a:pt x="0" y="116205"/>
                  </a:cubicBezTo>
                  <a:cubicBezTo>
                    <a:pt x="0" y="52027"/>
                    <a:pt x="52026" y="0"/>
                    <a:pt x="116205" y="0"/>
                  </a:cubicBezTo>
                  <a:cubicBezTo>
                    <a:pt x="180383" y="0"/>
                    <a:pt x="232410" y="52027"/>
                    <a:pt x="232410" y="11620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2971A2B-9C3D-079B-9EA8-103E8B6B9363}"/>
                </a:ext>
              </a:extLst>
            </p:cNvPr>
            <p:cNvSpPr/>
            <p:nvPr/>
          </p:nvSpPr>
          <p:spPr>
            <a:xfrm>
              <a:off x="5457411" y="4117012"/>
              <a:ext cx="1277178" cy="1972639"/>
            </a:xfrm>
            <a:custGeom>
              <a:avLst/>
              <a:gdLst>
                <a:gd name="connsiteX0" fmla="*/ 374332 w 374332"/>
                <a:gd name="connsiteY0" fmla="*/ 304800 h 578167"/>
                <a:gd name="connsiteX1" fmla="*/ 187643 w 374332"/>
                <a:gd name="connsiteY1" fmla="*/ 0 h 578167"/>
                <a:gd name="connsiteX2" fmla="*/ 0 w 374332"/>
                <a:gd name="connsiteY2" fmla="*/ 304800 h 578167"/>
                <a:gd name="connsiteX3" fmla="*/ 0 w 374332"/>
                <a:gd name="connsiteY3" fmla="*/ 578167 h 578167"/>
                <a:gd name="connsiteX4" fmla="*/ 110490 w 374332"/>
                <a:gd name="connsiteY4" fmla="*/ 399097 h 578167"/>
                <a:gd name="connsiteX5" fmla="*/ 187643 w 374332"/>
                <a:gd name="connsiteY5" fmla="*/ 273367 h 578167"/>
                <a:gd name="connsiteX6" fmla="*/ 264795 w 374332"/>
                <a:gd name="connsiteY6" fmla="*/ 399097 h 578167"/>
                <a:gd name="connsiteX7" fmla="*/ 374332 w 374332"/>
                <a:gd name="connsiteY7" fmla="*/ 578167 h 578167"/>
                <a:gd name="connsiteX8" fmla="*/ 374332 w 374332"/>
                <a:gd name="connsiteY8" fmla="*/ 304800 h 57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4332" h="578167">
                  <a:moveTo>
                    <a:pt x="374332" y="304800"/>
                  </a:moveTo>
                  <a:lnTo>
                    <a:pt x="187643" y="0"/>
                  </a:lnTo>
                  <a:lnTo>
                    <a:pt x="0" y="304800"/>
                  </a:lnTo>
                  <a:lnTo>
                    <a:pt x="0" y="578167"/>
                  </a:lnTo>
                  <a:lnTo>
                    <a:pt x="110490" y="399097"/>
                  </a:lnTo>
                  <a:lnTo>
                    <a:pt x="187643" y="273367"/>
                  </a:lnTo>
                  <a:lnTo>
                    <a:pt x="264795" y="399097"/>
                  </a:lnTo>
                  <a:lnTo>
                    <a:pt x="374332" y="578167"/>
                  </a:lnTo>
                  <a:lnTo>
                    <a:pt x="374332" y="30480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A07A658D-35CA-8930-70B9-849829F4867A}"/>
                </a:ext>
              </a:extLst>
            </p:cNvPr>
            <p:cNvSpPr/>
            <p:nvPr/>
          </p:nvSpPr>
          <p:spPr>
            <a:xfrm>
              <a:off x="5457411" y="1071928"/>
              <a:ext cx="1277178" cy="1975891"/>
            </a:xfrm>
            <a:custGeom>
              <a:avLst/>
              <a:gdLst>
                <a:gd name="connsiteX0" fmla="*/ 0 w 374332"/>
                <a:gd name="connsiteY0" fmla="*/ 274320 h 579120"/>
                <a:gd name="connsiteX1" fmla="*/ 187643 w 374332"/>
                <a:gd name="connsiteY1" fmla="*/ 579120 h 579120"/>
                <a:gd name="connsiteX2" fmla="*/ 374332 w 374332"/>
                <a:gd name="connsiteY2" fmla="*/ 274320 h 579120"/>
                <a:gd name="connsiteX3" fmla="*/ 374332 w 374332"/>
                <a:gd name="connsiteY3" fmla="*/ 0 h 579120"/>
                <a:gd name="connsiteX4" fmla="*/ 264795 w 374332"/>
                <a:gd name="connsiteY4" fmla="*/ 179070 h 579120"/>
                <a:gd name="connsiteX5" fmla="*/ 187643 w 374332"/>
                <a:gd name="connsiteY5" fmla="*/ 305753 h 579120"/>
                <a:gd name="connsiteX6" fmla="*/ 110490 w 374332"/>
                <a:gd name="connsiteY6" fmla="*/ 179070 h 579120"/>
                <a:gd name="connsiteX7" fmla="*/ 0 w 374332"/>
                <a:gd name="connsiteY7" fmla="*/ 0 h 579120"/>
                <a:gd name="connsiteX8" fmla="*/ 0 w 374332"/>
                <a:gd name="connsiteY8" fmla="*/ 274320 h 57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4332" h="579120">
                  <a:moveTo>
                    <a:pt x="0" y="274320"/>
                  </a:moveTo>
                  <a:lnTo>
                    <a:pt x="187643" y="579120"/>
                  </a:lnTo>
                  <a:lnTo>
                    <a:pt x="374332" y="274320"/>
                  </a:lnTo>
                  <a:lnTo>
                    <a:pt x="374332" y="0"/>
                  </a:lnTo>
                  <a:lnTo>
                    <a:pt x="264795" y="179070"/>
                  </a:lnTo>
                  <a:lnTo>
                    <a:pt x="187643" y="305753"/>
                  </a:lnTo>
                  <a:lnTo>
                    <a:pt x="110490" y="179070"/>
                  </a:lnTo>
                  <a:lnTo>
                    <a:pt x="0" y="0"/>
                  </a:lnTo>
                  <a:lnTo>
                    <a:pt x="0" y="274320"/>
                  </a:ln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B78DB3B4-3F85-6EB2-C0BB-E07D7233E823}"/>
                </a:ext>
              </a:extLst>
            </p:cNvPr>
            <p:cNvSpPr/>
            <p:nvPr/>
          </p:nvSpPr>
          <p:spPr>
            <a:xfrm>
              <a:off x="6474603" y="3957772"/>
              <a:ext cx="1845898" cy="1849146"/>
            </a:xfrm>
            <a:custGeom>
              <a:avLst/>
              <a:gdLst>
                <a:gd name="connsiteX0" fmla="*/ 347663 w 541020"/>
                <a:gd name="connsiteY0" fmla="*/ 83820 h 541972"/>
                <a:gd name="connsiteX1" fmla="*/ 0 w 541020"/>
                <a:gd name="connsiteY1" fmla="*/ 0 h 541972"/>
                <a:gd name="connsiteX2" fmla="*/ 82868 w 541020"/>
                <a:gd name="connsiteY2" fmla="*/ 348615 h 541972"/>
                <a:gd name="connsiteX3" fmla="*/ 277178 w 541020"/>
                <a:gd name="connsiteY3" fmla="*/ 541972 h 541972"/>
                <a:gd name="connsiteX4" fmla="*/ 227648 w 541020"/>
                <a:gd name="connsiteY4" fmla="*/ 338138 h 541972"/>
                <a:gd name="connsiteX5" fmla="*/ 193358 w 541020"/>
                <a:gd name="connsiteY5" fmla="*/ 194310 h 541972"/>
                <a:gd name="connsiteX6" fmla="*/ 337185 w 541020"/>
                <a:gd name="connsiteY6" fmla="*/ 228600 h 541972"/>
                <a:gd name="connsiteX7" fmla="*/ 541020 w 541020"/>
                <a:gd name="connsiteY7" fmla="*/ 277177 h 541972"/>
                <a:gd name="connsiteX8" fmla="*/ 347663 w 541020"/>
                <a:gd name="connsiteY8" fmla="*/ 83820 h 54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020" h="541972">
                  <a:moveTo>
                    <a:pt x="347663" y="83820"/>
                  </a:moveTo>
                  <a:lnTo>
                    <a:pt x="0" y="0"/>
                  </a:lnTo>
                  <a:lnTo>
                    <a:pt x="82868" y="348615"/>
                  </a:lnTo>
                  <a:lnTo>
                    <a:pt x="277178" y="541972"/>
                  </a:lnTo>
                  <a:lnTo>
                    <a:pt x="227648" y="338138"/>
                  </a:lnTo>
                  <a:lnTo>
                    <a:pt x="193358" y="194310"/>
                  </a:lnTo>
                  <a:lnTo>
                    <a:pt x="337185" y="228600"/>
                  </a:lnTo>
                  <a:lnTo>
                    <a:pt x="541020" y="277177"/>
                  </a:lnTo>
                  <a:lnTo>
                    <a:pt x="347663" y="8382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7D0DB7F-DD13-6E68-DF13-7AD680582CE0}"/>
                </a:ext>
              </a:extLst>
            </p:cNvPr>
            <p:cNvSpPr/>
            <p:nvPr/>
          </p:nvSpPr>
          <p:spPr>
            <a:xfrm>
              <a:off x="3871498" y="1357912"/>
              <a:ext cx="1849146" cy="1845898"/>
            </a:xfrm>
            <a:custGeom>
              <a:avLst/>
              <a:gdLst>
                <a:gd name="connsiteX0" fmla="*/ 193357 w 541972"/>
                <a:gd name="connsiteY0" fmla="*/ 458153 h 541020"/>
                <a:gd name="connsiteX1" fmla="*/ 541973 w 541972"/>
                <a:gd name="connsiteY1" fmla="*/ 541020 h 541020"/>
                <a:gd name="connsiteX2" fmla="*/ 458152 w 541972"/>
                <a:gd name="connsiteY2" fmla="*/ 193358 h 541020"/>
                <a:gd name="connsiteX3" fmla="*/ 263843 w 541972"/>
                <a:gd name="connsiteY3" fmla="*/ 0 h 541020"/>
                <a:gd name="connsiteX4" fmla="*/ 313373 w 541972"/>
                <a:gd name="connsiteY4" fmla="*/ 203835 h 541020"/>
                <a:gd name="connsiteX5" fmla="*/ 347663 w 541972"/>
                <a:gd name="connsiteY5" fmla="*/ 347663 h 541020"/>
                <a:gd name="connsiteX6" fmla="*/ 203835 w 541972"/>
                <a:gd name="connsiteY6" fmla="*/ 313373 h 541020"/>
                <a:gd name="connsiteX7" fmla="*/ 0 w 541972"/>
                <a:gd name="connsiteY7" fmla="*/ 263842 h 541020"/>
                <a:gd name="connsiteX8" fmla="*/ 193357 w 541972"/>
                <a:gd name="connsiteY8" fmla="*/ 458153 h 541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972" h="541020">
                  <a:moveTo>
                    <a:pt x="193357" y="458153"/>
                  </a:moveTo>
                  <a:lnTo>
                    <a:pt x="541973" y="541020"/>
                  </a:lnTo>
                  <a:lnTo>
                    <a:pt x="458152" y="193358"/>
                  </a:lnTo>
                  <a:lnTo>
                    <a:pt x="263843" y="0"/>
                  </a:lnTo>
                  <a:lnTo>
                    <a:pt x="313373" y="203835"/>
                  </a:lnTo>
                  <a:lnTo>
                    <a:pt x="347663" y="347663"/>
                  </a:lnTo>
                  <a:lnTo>
                    <a:pt x="203835" y="313373"/>
                  </a:lnTo>
                  <a:lnTo>
                    <a:pt x="0" y="263842"/>
                  </a:lnTo>
                  <a:lnTo>
                    <a:pt x="193357" y="458153"/>
                  </a:lnTo>
                  <a:close/>
                </a:path>
              </a:pathLst>
            </a:custGeom>
            <a:solidFill>
              <a:srgbClr val="CEBA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E80244A6-812D-0486-98C4-CE0873B9F544}"/>
                </a:ext>
              </a:extLst>
            </p:cNvPr>
            <p:cNvSpPr/>
            <p:nvPr/>
          </p:nvSpPr>
          <p:spPr>
            <a:xfrm>
              <a:off x="6630598" y="2943828"/>
              <a:ext cx="1972639" cy="1277178"/>
            </a:xfrm>
            <a:custGeom>
              <a:avLst/>
              <a:gdLst>
                <a:gd name="connsiteX0" fmla="*/ 304800 w 578167"/>
                <a:gd name="connsiteY0" fmla="*/ 0 h 374332"/>
                <a:gd name="connsiteX1" fmla="*/ 0 w 578167"/>
                <a:gd name="connsiteY1" fmla="*/ 186690 h 374332"/>
                <a:gd name="connsiteX2" fmla="*/ 304800 w 578167"/>
                <a:gd name="connsiteY2" fmla="*/ 374332 h 374332"/>
                <a:gd name="connsiteX3" fmla="*/ 578167 w 578167"/>
                <a:gd name="connsiteY3" fmla="*/ 374332 h 374332"/>
                <a:gd name="connsiteX4" fmla="*/ 400050 w 578167"/>
                <a:gd name="connsiteY4" fmla="*/ 263842 h 374332"/>
                <a:gd name="connsiteX5" fmla="*/ 273367 w 578167"/>
                <a:gd name="connsiteY5" fmla="*/ 186690 h 374332"/>
                <a:gd name="connsiteX6" fmla="*/ 400050 w 578167"/>
                <a:gd name="connsiteY6" fmla="*/ 109538 h 374332"/>
                <a:gd name="connsiteX7" fmla="*/ 578167 w 578167"/>
                <a:gd name="connsiteY7" fmla="*/ 0 h 374332"/>
                <a:gd name="connsiteX8" fmla="*/ 304800 w 578167"/>
                <a:gd name="connsiteY8" fmla="*/ 0 h 374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8167" h="374332">
                  <a:moveTo>
                    <a:pt x="304800" y="0"/>
                  </a:moveTo>
                  <a:lnTo>
                    <a:pt x="0" y="186690"/>
                  </a:lnTo>
                  <a:lnTo>
                    <a:pt x="304800" y="374332"/>
                  </a:lnTo>
                  <a:lnTo>
                    <a:pt x="578167" y="374332"/>
                  </a:lnTo>
                  <a:lnTo>
                    <a:pt x="400050" y="263842"/>
                  </a:lnTo>
                  <a:lnTo>
                    <a:pt x="273367" y="186690"/>
                  </a:lnTo>
                  <a:lnTo>
                    <a:pt x="400050" y="109538"/>
                  </a:lnTo>
                  <a:lnTo>
                    <a:pt x="578167" y="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A1A1558-F104-9303-28D2-97BDF1E2D631}"/>
                </a:ext>
              </a:extLst>
            </p:cNvPr>
            <p:cNvSpPr/>
            <p:nvPr/>
          </p:nvSpPr>
          <p:spPr>
            <a:xfrm>
              <a:off x="3588762" y="2943828"/>
              <a:ext cx="1972639" cy="1277178"/>
            </a:xfrm>
            <a:custGeom>
              <a:avLst/>
              <a:gdLst>
                <a:gd name="connsiteX0" fmla="*/ 273368 w 578167"/>
                <a:gd name="connsiteY0" fmla="*/ 374332 h 374332"/>
                <a:gd name="connsiteX1" fmla="*/ 578168 w 578167"/>
                <a:gd name="connsiteY1" fmla="*/ 186690 h 374332"/>
                <a:gd name="connsiteX2" fmla="*/ 273368 w 578167"/>
                <a:gd name="connsiteY2" fmla="*/ 0 h 374332"/>
                <a:gd name="connsiteX3" fmla="*/ 0 w 578167"/>
                <a:gd name="connsiteY3" fmla="*/ 0 h 374332"/>
                <a:gd name="connsiteX4" fmla="*/ 179070 w 578167"/>
                <a:gd name="connsiteY4" fmla="*/ 109538 h 374332"/>
                <a:gd name="connsiteX5" fmla="*/ 304800 w 578167"/>
                <a:gd name="connsiteY5" fmla="*/ 186690 h 374332"/>
                <a:gd name="connsiteX6" fmla="*/ 179070 w 578167"/>
                <a:gd name="connsiteY6" fmla="*/ 263842 h 374332"/>
                <a:gd name="connsiteX7" fmla="*/ 0 w 578167"/>
                <a:gd name="connsiteY7" fmla="*/ 374332 h 374332"/>
                <a:gd name="connsiteX8" fmla="*/ 273368 w 578167"/>
                <a:gd name="connsiteY8" fmla="*/ 374332 h 374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8167" h="374332">
                  <a:moveTo>
                    <a:pt x="273368" y="374332"/>
                  </a:moveTo>
                  <a:lnTo>
                    <a:pt x="578168" y="186690"/>
                  </a:lnTo>
                  <a:lnTo>
                    <a:pt x="273368" y="0"/>
                  </a:lnTo>
                  <a:lnTo>
                    <a:pt x="0" y="0"/>
                  </a:lnTo>
                  <a:lnTo>
                    <a:pt x="179070" y="109538"/>
                  </a:lnTo>
                  <a:lnTo>
                    <a:pt x="304800" y="186690"/>
                  </a:lnTo>
                  <a:lnTo>
                    <a:pt x="179070" y="263842"/>
                  </a:lnTo>
                  <a:lnTo>
                    <a:pt x="0" y="374332"/>
                  </a:lnTo>
                  <a:lnTo>
                    <a:pt x="273368" y="374332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F8FB8734-B818-7D53-24C3-9AD39708630B}"/>
                </a:ext>
              </a:extLst>
            </p:cNvPr>
            <p:cNvSpPr/>
            <p:nvPr/>
          </p:nvSpPr>
          <p:spPr>
            <a:xfrm>
              <a:off x="6474603" y="1357912"/>
              <a:ext cx="1845898" cy="1845898"/>
            </a:xfrm>
            <a:custGeom>
              <a:avLst/>
              <a:gdLst>
                <a:gd name="connsiteX0" fmla="*/ 82868 w 541020"/>
                <a:gd name="connsiteY0" fmla="*/ 193358 h 541020"/>
                <a:gd name="connsiteX1" fmla="*/ 0 w 541020"/>
                <a:gd name="connsiteY1" fmla="*/ 541020 h 541020"/>
                <a:gd name="connsiteX2" fmla="*/ 347663 w 541020"/>
                <a:gd name="connsiteY2" fmla="*/ 458153 h 541020"/>
                <a:gd name="connsiteX3" fmla="*/ 541020 w 541020"/>
                <a:gd name="connsiteY3" fmla="*/ 263842 h 541020"/>
                <a:gd name="connsiteX4" fmla="*/ 337185 w 541020"/>
                <a:gd name="connsiteY4" fmla="*/ 313373 h 541020"/>
                <a:gd name="connsiteX5" fmla="*/ 193358 w 541020"/>
                <a:gd name="connsiteY5" fmla="*/ 347663 h 541020"/>
                <a:gd name="connsiteX6" fmla="*/ 227648 w 541020"/>
                <a:gd name="connsiteY6" fmla="*/ 203835 h 541020"/>
                <a:gd name="connsiteX7" fmla="*/ 277178 w 541020"/>
                <a:gd name="connsiteY7" fmla="*/ 0 h 541020"/>
                <a:gd name="connsiteX8" fmla="*/ 82868 w 541020"/>
                <a:gd name="connsiteY8" fmla="*/ 193358 h 541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020" h="541020">
                  <a:moveTo>
                    <a:pt x="82868" y="193358"/>
                  </a:moveTo>
                  <a:lnTo>
                    <a:pt x="0" y="541020"/>
                  </a:lnTo>
                  <a:lnTo>
                    <a:pt x="347663" y="458153"/>
                  </a:lnTo>
                  <a:lnTo>
                    <a:pt x="541020" y="263842"/>
                  </a:lnTo>
                  <a:lnTo>
                    <a:pt x="337185" y="313373"/>
                  </a:lnTo>
                  <a:lnTo>
                    <a:pt x="193358" y="347663"/>
                  </a:lnTo>
                  <a:lnTo>
                    <a:pt x="227648" y="203835"/>
                  </a:lnTo>
                  <a:lnTo>
                    <a:pt x="277178" y="0"/>
                  </a:lnTo>
                  <a:lnTo>
                    <a:pt x="82868" y="193358"/>
                  </a:lnTo>
                  <a:close/>
                </a:path>
              </a:pathLst>
            </a:custGeom>
            <a:solidFill>
              <a:srgbClr val="880C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54540641-D153-E705-4F50-325D29AC25FA}"/>
                </a:ext>
              </a:extLst>
            </p:cNvPr>
            <p:cNvSpPr/>
            <p:nvPr/>
          </p:nvSpPr>
          <p:spPr>
            <a:xfrm>
              <a:off x="3871498" y="3957772"/>
              <a:ext cx="1849146" cy="1849146"/>
            </a:xfrm>
            <a:custGeom>
              <a:avLst/>
              <a:gdLst>
                <a:gd name="connsiteX0" fmla="*/ 458152 w 541972"/>
                <a:gd name="connsiteY0" fmla="*/ 348615 h 541972"/>
                <a:gd name="connsiteX1" fmla="*/ 541973 w 541972"/>
                <a:gd name="connsiteY1" fmla="*/ 0 h 541972"/>
                <a:gd name="connsiteX2" fmla="*/ 193357 w 541972"/>
                <a:gd name="connsiteY2" fmla="*/ 83820 h 541972"/>
                <a:gd name="connsiteX3" fmla="*/ 0 w 541972"/>
                <a:gd name="connsiteY3" fmla="*/ 277177 h 541972"/>
                <a:gd name="connsiteX4" fmla="*/ 203835 w 541972"/>
                <a:gd name="connsiteY4" fmla="*/ 228600 h 541972"/>
                <a:gd name="connsiteX5" fmla="*/ 347663 w 541972"/>
                <a:gd name="connsiteY5" fmla="*/ 194310 h 541972"/>
                <a:gd name="connsiteX6" fmla="*/ 313373 w 541972"/>
                <a:gd name="connsiteY6" fmla="*/ 338138 h 541972"/>
                <a:gd name="connsiteX7" fmla="*/ 263843 w 541972"/>
                <a:gd name="connsiteY7" fmla="*/ 541972 h 541972"/>
                <a:gd name="connsiteX8" fmla="*/ 458152 w 541972"/>
                <a:gd name="connsiteY8" fmla="*/ 348615 h 54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972" h="541972">
                  <a:moveTo>
                    <a:pt x="458152" y="348615"/>
                  </a:moveTo>
                  <a:lnTo>
                    <a:pt x="541973" y="0"/>
                  </a:lnTo>
                  <a:lnTo>
                    <a:pt x="193357" y="83820"/>
                  </a:lnTo>
                  <a:lnTo>
                    <a:pt x="0" y="277177"/>
                  </a:lnTo>
                  <a:lnTo>
                    <a:pt x="203835" y="228600"/>
                  </a:lnTo>
                  <a:lnTo>
                    <a:pt x="347663" y="194310"/>
                  </a:lnTo>
                  <a:lnTo>
                    <a:pt x="313373" y="338138"/>
                  </a:lnTo>
                  <a:lnTo>
                    <a:pt x="263843" y="541972"/>
                  </a:lnTo>
                  <a:lnTo>
                    <a:pt x="458152" y="348615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FA0B0A4-460C-B80B-4A52-5FE11566BB5C}"/>
                </a:ext>
              </a:extLst>
            </p:cNvPr>
            <p:cNvSpPr txBox="1"/>
            <p:nvPr/>
          </p:nvSpPr>
          <p:spPr>
            <a:xfrm>
              <a:off x="5853783" y="2208568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706F0CD-E9C5-3FFB-1C2B-0EA60F644F7F}"/>
                </a:ext>
              </a:extLst>
            </p:cNvPr>
            <p:cNvSpPr txBox="1"/>
            <p:nvPr/>
          </p:nvSpPr>
          <p:spPr>
            <a:xfrm>
              <a:off x="5853783" y="4525048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F926CC1-4B79-9846-BE0E-53F65D6DA137}"/>
                </a:ext>
              </a:extLst>
            </p:cNvPr>
            <p:cNvSpPr txBox="1"/>
            <p:nvPr/>
          </p:nvSpPr>
          <p:spPr>
            <a:xfrm>
              <a:off x="6672388" y="2556911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1D64FAD-55A9-E074-7038-74D94E3ABD51}"/>
                </a:ext>
              </a:extLst>
            </p:cNvPr>
            <p:cNvSpPr txBox="1"/>
            <p:nvPr/>
          </p:nvSpPr>
          <p:spPr>
            <a:xfrm>
              <a:off x="7020731" y="3382362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A809CD7-0609-F2DB-381B-4B1B0B659279}"/>
                </a:ext>
              </a:extLst>
            </p:cNvPr>
            <p:cNvSpPr txBox="1"/>
            <p:nvPr/>
          </p:nvSpPr>
          <p:spPr>
            <a:xfrm>
              <a:off x="4686834" y="3382362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07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ABC4571-850F-7170-1807-06A0BF218F22}"/>
                </a:ext>
              </a:extLst>
            </p:cNvPr>
            <p:cNvSpPr txBox="1"/>
            <p:nvPr/>
          </p:nvSpPr>
          <p:spPr>
            <a:xfrm>
              <a:off x="5043886" y="4141871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0D8D40F-0310-8152-49F3-E4C5B0380929}"/>
                </a:ext>
              </a:extLst>
            </p:cNvPr>
            <p:cNvSpPr txBox="1"/>
            <p:nvPr/>
          </p:nvSpPr>
          <p:spPr>
            <a:xfrm>
              <a:off x="6663680" y="4141871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04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6A3797E-324A-041A-27A1-C8F0BAC2CFE0}"/>
                </a:ext>
              </a:extLst>
            </p:cNvPr>
            <p:cNvSpPr txBox="1"/>
            <p:nvPr/>
          </p:nvSpPr>
          <p:spPr>
            <a:xfrm>
              <a:off x="5017760" y="2556911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000" b="1">
                  <a:solidFill>
                    <a:schemeClr val="tx2"/>
                  </a:solidFill>
                </a:defRPr>
              </a:lvl1pPr>
            </a:lstStyle>
            <a:p>
              <a:r>
                <a:rPr lang="en-US" noProof="1"/>
                <a:t>08</a:t>
              </a:r>
            </a:p>
          </p:txBody>
        </p:sp>
      </p:grpSp>
      <p:pic>
        <p:nvPicPr>
          <p:cNvPr id="42" name="Graphic 41" descr="Bullseye with solid fill">
            <a:extLst>
              <a:ext uri="{FF2B5EF4-FFF2-40B4-BE49-F238E27FC236}">
                <a16:creationId xmlns:a16="http://schemas.microsoft.com/office/drawing/2014/main" id="{806F7F6C-CEC0-BBE6-350B-6C233101E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7810" y="4854420"/>
            <a:ext cx="581748" cy="581748"/>
          </a:xfrm>
          <a:prstGeom prst="rect">
            <a:avLst/>
          </a:prstGeom>
        </p:spPr>
      </p:pic>
      <p:pic>
        <p:nvPicPr>
          <p:cNvPr id="43" name="Graphic 42" descr="Hourglass 30% with solid fill">
            <a:extLst>
              <a:ext uri="{FF2B5EF4-FFF2-40B4-BE49-F238E27FC236}">
                <a16:creationId xmlns:a16="http://schemas.microsoft.com/office/drawing/2014/main" id="{1EB98239-FF6D-7B65-EF83-3DC059FF25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74789" y="1708203"/>
            <a:ext cx="581748" cy="581748"/>
          </a:xfrm>
          <a:prstGeom prst="rect">
            <a:avLst/>
          </a:prstGeom>
        </p:spPr>
      </p:pic>
      <p:pic>
        <p:nvPicPr>
          <p:cNvPr id="44" name="Graphic 43" descr="Lightbulb with solid fill">
            <a:extLst>
              <a:ext uri="{FF2B5EF4-FFF2-40B4-BE49-F238E27FC236}">
                <a16:creationId xmlns:a16="http://schemas.microsoft.com/office/drawing/2014/main" id="{028B7847-F005-B384-872F-A37654020D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5126" y="1128069"/>
            <a:ext cx="581748" cy="581748"/>
          </a:xfrm>
          <a:prstGeom prst="rect">
            <a:avLst/>
          </a:prstGeom>
        </p:spPr>
      </p:pic>
      <p:pic>
        <p:nvPicPr>
          <p:cNvPr id="46" name="Graphic 45" descr="Bar graph with upward trend with solid fill">
            <a:extLst>
              <a:ext uri="{FF2B5EF4-FFF2-40B4-BE49-F238E27FC236}">
                <a16:creationId xmlns:a16="http://schemas.microsoft.com/office/drawing/2014/main" id="{11812D75-2A8D-0A6E-4AF9-99A72CF41C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05126" y="5507903"/>
            <a:ext cx="581748" cy="581748"/>
          </a:xfrm>
          <a:prstGeom prst="rect">
            <a:avLst/>
          </a:prstGeom>
        </p:spPr>
      </p:pic>
      <p:pic>
        <p:nvPicPr>
          <p:cNvPr id="47" name="Graphic 46" descr="Gears with solid fill">
            <a:extLst>
              <a:ext uri="{FF2B5EF4-FFF2-40B4-BE49-F238E27FC236}">
                <a16:creationId xmlns:a16="http://schemas.microsoft.com/office/drawing/2014/main" id="{A53F42C3-DA39-6281-08F6-F914E445C1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26043" y="4854420"/>
            <a:ext cx="581748" cy="581748"/>
          </a:xfrm>
          <a:prstGeom prst="rect">
            <a:avLst/>
          </a:prstGeom>
        </p:spPr>
      </p:pic>
      <p:pic>
        <p:nvPicPr>
          <p:cNvPr id="45" name="Graphic 44" descr="Research with solid fill">
            <a:extLst>
              <a:ext uri="{FF2B5EF4-FFF2-40B4-BE49-F238E27FC236}">
                <a16:creationId xmlns:a16="http://schemas.microsoft.com/office/drawing/2014/main" id="{90BD1F43-8735-6152-CC13-2C82152C00F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48913" y="3291543"/>
            <a:ext cx="581748" cy="581748"/>
          </a:xfrm>
          <a:prstGeom prst="rect">
            <a:avLst/>
          </a:prstGeom>
        </p:spPr>
      </p:pic>
      <p:pic>
        <p:nvPicPr>
          <p:cNvPr id="49" name="Graphic 48" descr="Briefcase with solid fill">
            <a:extLst>
              <a:ext uri="{FF2B5EF4-FFF2-40B4-BE49-F238E27FC236}">
                <a16:creationId xmlns:a16="http://schemas.microsoft.com/office/drawing/2014/main" id="{65BAFDA4-1457-FC9A-4721-D7800A8271D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561339" y="3324261"/>
            <a:ext cx="516313" cy="516313"/>
          </a:xfrm>
          <a:prstGeom prst="rect">
            <a:avLst/>
          </a:prstGeom>
        </p:spPr>
      </p:pic>
      <p:pic>
        <p:nvPicPr>
          <p:cNvPr id="51" name="Graphic 50" descr="Questions with solid fill">
            <a:extLst>
              <a:ext uri="{FF2B5EF4-FFF2-40B4-BE49-F238E27FC236}">
                <a16:creationId xmlns:a16="http://schemas.microsoft.com/office/drawing/2014/main" id="{C71F068A-9176-D3C4-0D62-2DB5B9BC566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150967" y="1687741"/>
            <a:ext cx="619643" cy="619643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62F1214E-D144-60B7-EA01-12416A27799B}"/>
              </a:ext>
            </a:extLst>
          </p:cNvPr>
          <p:cNvGrpSpPr/>
          <p:nvPr/>
        </p:nvGrpSpPr>
        <p:grpSpPr>
          <a:xfrm>
            <a:off x="688721" y="4847783"/>
            <a:ext cx="2175021" cy="1108677"/>
            <a:chOff x="688721" y="4847417"/>
            <a:chExt cx="2175021" cy="1108677"/>
          </a:xfrm>
        </p:grpSpPr>
        <p:sp>
          <p:nvSpPr>
            <p:cNvPr id="74" name="TextBox 64">
              <a:extLst>
                <a:ext uri="{FF2B5EF4-FFF2-40B4-BE49-F238E27FC236}">
                  <a16:creationId xmlns:a16="http://schemas.microsoft.com/office/drawing/2014/main" id="{7C8AD270-43EA-D757-0DDB-BEAB45BDED92}"/>
                </a:ext>
              </a:extLst>
            </p:cNvPr>
            <p:cNvSpPr txBox="1"/>
            <p:nvPr/>
          </p:nvSpPr>
          <p:spPr>
            <a:xfrm>
              <a:off x="688721" y="4847417"/>
              <a:ext cx="217502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05 - Lorem Ipsum</a:t>
              </a:r>
            </a:p>
          </p:txBody>
        </p:sp>
        <p:sp>
          <p:nvSpPr>
            <p:cNvPr id="75" name="TextBox 65">
              <a:extLst>
                <a:ext uri="{FF2B5EF4-FFF2-40B4-BE49-F238E27FC236}">
                  <a16:creationId xmlns:a16="http://schemas.microsoft.com/office/drawing/2014/main" id="{45B0505C-6D60-C49E-E0F1-7357C1027650}"/>
                </a:ext>
              </a:extLst>
            </p:cNvPr>
            <p:cNvSpPr txBox="1"/>
            <p:nvPr/>
          </p:nvSpPr>
          <p:spPr>
            <a:xfrm>
              <a:off x="688721" y="5186653"/>
              <a:ext cx="21750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41D8894-888A-6D36-48F0-00335E5C6762}"/>
              </a:ext>
            </a:extLst>
          </p:cNvPr>
          <p:cNvGrpSpPr/>
          <p:nvPr/>
        </p:nvGrpSpPr>
        <p:grpSpPr>
          <a:xfrm>
            <a:off x="688721" y="1205119"/>
            <a:ext cx="2175021" cy="1108677"/>
            <a:chOff x="688721" y="1204753"/>
            <a:chExt cx="2175021" cy="1108677"/>
          </a:xfrm>
        </p:grpSpPr>
        <p:sp>
          <p:nvSpPr>
            <p:cNvPr id="80" name="TextBox 70">
              <a:extLst>
                <a:ext uri="{FF2B5EF4-FFF2-40B4-BE49-F238E27FC236}">
                  <a16:creationId xmlns:a16="http://schemas.microsoft.com/office/drawing/2014/main" id="{746C0F21-DDF0-1120-8FFF-64CE1A73F943}"/>
                </a:ext>
              </a:extLst>
            </p:cNvPr>
            <p:cNvSpPr txBox="1"/>
            <p:nvPr/>
          </p:nvSpPr>
          <p:spPr>
            <a:xfrm>
              <a:off x="688721" y="1204753"/>
              <a:ext cx="217502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rgbClr val="AD8E49"/>
                  </a:solidFill>
                </a:rPr>
                <a:t>08 - Lorem Ipsum</a:t>
              </a:r>
            </a:p>
          </p:txBody>
        </p:sp>
        <p:sp>
          <p:nvSpPr>
            <p:cNvPr id="81" name="TextBox 71">
              <a:extLst>
                <a:ext uri="{FF2B5EF4-FFF2-40B4-BE49-F238E27FC236}">
                  <a16:creationId xmlns:a16="http://schemas.microsoft.com/office/drawing/2014/main" id="{D1B481B3-B31C-ACEB-6A5D-5797C0E8B161}"/>
                </a:ext>
              </a:extLst>
            </p:cNvPr>
            <p:cNvSpPr txBox="1"/>
            <p:nvPr/>
          </p:nvSpPr>
          <p:spPr>
            <a:xfrm>
              <a:off x="688721" y="1543989"/>
              <a:ext cx="21750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7ABFAA0-5CAC-73EC-7CEC-80D6D23BE048}"/>
              </a:ext>
            </a:extLst>
          </p:cNvPr>
          <p:cNvGrpSpPr/>
          <p:nvPr/>
        </p:nvGrpSpPr>
        <p:grpSpPr>
          <a:xfrm>
            <a:off x="688721" y="2419340"/>
            <a:ext cx="2175021" cy="1108677"/>
            <a:chOff x="688721" y="2418974"/>
            <a:chExt cx="2175021" cy="110867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8376671-2E88-D5D2-35DC-247A6760B33E}"/>
                </a:ext>
              </a:extLst>
            </p:cNvPr>
            <p:cNvSpPr txBox="1"/>
            <p:nvPr/>
          </p:nvSpPr>
          <p:spPr>
            <a:xfrm>
              <a:off x="688721" y="2418974"/>
              <a:ext cx="217502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rgbClr val="5B3E7A"/>
                  </a:solidFill>
                </a:rPr>
                <a:t>07 - 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95537C7-41BC-1BBD-B00A-D52B31FACDC1}"/>
                </a:ext>
              </a:extLst>
            </p:cNvPr>
            <p:cNvSpPr txBox="1"/>
            <p:nvPr/>
          </p:nvSpPr>
          <p:spPr>
            <a:xfrm>
              <a:off x="688721" y="2758210"/>
              <a:ext cx="21750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9464D8B-CD51-34F0-7120-964E8926551B}"/>
              </a:ext>
            </a:extLst>
          </p:cNvPr>
          <p:cNvGrpSpPr/>
          <p:nvPr/>
        </p:nvGrpSpPr>
        <p:grpSpPr>
          <a:xfrm>
            <a:off x="688721" y="3633561"/>
            <a:ext cx="2175021" cy="1108677"/>
            <a:chOff x="688721" y="3633195"/>
            <a:chExt cx="2175021" cy="1108677"/>
          </a:xfrm>
        </p:grpSpPr>
        <p:sp>
          <p:nvSpPr>
            <p:cNvPr id="89" name="TextBox 64">
              <a:extLst>
                <a:ext uri="{FF2B5EF4-FFF2-40B4-BE49-F238E27FC236}">
                  <a16:creationId xmlns:a16="http://schemas.microsoft.com/office/drawing/2014/main" id="{EB081313-A162-1C51-87EC-4831404966C8}"/>
                </a:ext>
              </a:extLst>
            </p:cNvPr>
            <p:cNvSpPr txBox="1"/>
            <p:nvPr/>
          </p:nvSpPr>
          <p:spPr>
            <a:xfrm>
              <a:off x="688721" y="3633195"/>
              <a:ext cx="217502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90" name="TextBox 65">
              <a:extLst>
                <a:ext uri="{FF2B5EF4-FFF2-40B4-BE49-F238E27FC236}">
                  <a16:creationId xmlns:a16="http://schemas.microsoft.com/office/drawing/2014/main" id="{ABC502EA-9D14-6001-F1AA-6F381FBCC07B}"/>
                </a:ext>
              </a:extLst>
            </p:cNvPr>
            <p:cNvSpPr txBox="1"/>
            <p:nvPr/>
          </p:nvSpPr>
          <p:spPr>
            <a:xfrm>
              <a:off x="688721" y="3972431"/>
              <a:ext cx="21750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DFDBA79-C7AB-80CD-A8FE-E63C82EEFDA8}"/>
              </a:ext>
            </a:extLst>
          </p:cNvPr>
          <p:cNvGrpSpPr/>
          <p:nvPr/>
        </p:nvGrpSpPr>
        <p:grpSpPr>
          <a:xfrm>
            <a:off x="9328258" y="4847783"/>
            <a:ext cx="2175021" cy="1108677"/>
            <a:chOff x="9328258" y="4847417"/>
            <a:chExt cx="2175021" cy="110867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7B142C6-8FA1-22F4-80E3-CA95EB2442FC}"/>
                </a:ext>
              </a:extLst>
            </p:cNvPr>
            <p:cNvSpPr txBox="1"/>
            <p:nvPr/>
          </p:nvSpPr>
          <p:spPr>
            <a:xfrm>
              <a:off x="9328258" y="4847417"/>
              <a:ext cx="217502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7355177-C093-E98F-85A8-748D6CC14A45}"/>
                </a:ext>
              </a:extLst>
            </p:cNvPr>
            <p:cNvSpPr txBox="1"/>
            <p:nvPr/>
          </p:nvSpPr>
          <p:spPr>
            <a:xfrm>
              <a:off x="9328258" y="5186653"/>
              <a:ext cx="21750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619E8FD-5468-C241-41C6-B4E2B3E3268F}"/>
              </a:ext>
            </a:extLst>
          </p:cNvPr>
          <p:cNvGrpSpPr/>
          <p:nvPr/>
        </p:nvGrpSpPr>
        <p:grpSpPr>
          <a:xfrm>
            <a:off x="9328258" y="1205119"/>
            <a:ext cx="2175021" cy="1108677"/>
            <a:chOff x="9328258" y="1204753"/>
            <a:chExt cx="2175021" cy="1108677"/>
          </a:xfrm>
        </p:grpSpPr>
        <p:sp>
          <p:nvSpPr>
            <p:cNvPr id="77" name="TextBox 67">
              <a:extLst>
                <a:ext uri="{FF2B5EF4-FFF2-40B4-BE49-F238E27FC236}">
                  <a16:creationId xmlns:a16="http://schemas.microsoft.com/office/drawing/2014/main" id="{431741CE-0F0C-4B4F-B1E5-4A036B895751}"/>
                </a:ext>
              </a:extLst>
            </p:cNvPr>
            <p:cNvSpPr txBox="1"/>
            <p:nvPr/>
          </p:nvSpPr>
          <p:spPr>
            <a:xfrm>
              <a:off x="9328258" y="1204753"/>
              <a:ext cx="217502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rgbClr val="EE506A"/>
                  </a:solidFill>
                </a:rPr>
                <a:t>01 - Lorem Ipsum</a:t>
              </a:r>
            </a:p>
          </p:txBody>
        </p:sp>
        <p:sp>
          <p:nvSpPr>
            <p:cNvPr id="78" name="TextBox 68">
              <a:extLst>
                <a:ext uri="{FF2B5EF4-FFF2-40B4-BE49-F238E27FC236}">
                  <a16:creationId xmlns:a16="http://schemas.microsoft.com/office/drawing/2014/main" id="{57202CA5-ABE7-F365-41DA-BFF13D50D7A3}"/>
                </a:ext>
              </a:extLst>
            </p:cNvPr>
            <p:cNvSpPr txBox="1"/>
            <p:nvPr/>
          </p:nvSpPr>
          <p:spPr>
            <a:xfrm>
              <a:off x="9328258" y="1543989"/>
              <a:ext cx="21750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1E81A3B-3D62-2615-779F-2BED621ADDF0}"/>
              </a:ext>
            </a:extLst>
          </p:cNvPr>
          <p:cNvGrpSpPr/>
          <p:nvPr/>
        </p:nvGrpSpPr>
        <p:grpSpPr>
          <a:xfrm>
            <a:off x="9328258" y="2419340"/>
            <a:ext cx="2175021" cy="1108677"/>
            <a:chOff x="9328258" y="2418974"/>
            <a:chExt cx="2175021" cy="110867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DF5BC2C-6C82-9FC5-A886-7B8ADA9FC156}"/>
                </a:ext>
              </a:extLst>
            </p:cNvPr>
            <p:cNvSpPr txBox="1"/>
            <p:nvPr/>
          </p:nvSpPr>
          <p:spPr>
            <a:xfrm>
              <a:off x="9328258" y="2418974"/>
              <a:ext cx="217502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rgbClr val="620E36"/>
                  </a:solidFill>
                </a:rPr>
                <a:t>02 - 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C719A40-1526-7E1E-16C6-E563F7E83612}"/>
                </a:ext>
              </a:extLst>
            </p:cNvPr>
            <p:cNvSpPr txBox="1"/>
            <p:nvPr/>
          </p:nvSpPr>
          <p:spPr>
            <a:xfrm>
              <a:off x="9328258" y="2758210"/>
              <a:ext cx="21750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5DDA7062-CC7B-8DBD-3490-9FC7C70A24AF}"/>
              </a:ext>
            </a:extLst>
          </p:cNvPr>
          <p:cNvGrpSpPr/>
          <p:nvPr/>
        </p:nvGrpSpPr>
        <p:grpSpPr>
          <a:xfrm>
            <a:off x="9328258" y="3633561"/>
            <a:ext cx="2175021" cy="1108677"/>
            <a:chOff x="9328258" y="3633195"/>
            <a:chExt cx="2175021" cy="1108677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37ED824-9B48-9697-82CE-DA8E676A37F1}"/>
                </a:ext>
              </a:extLst>
            </p:cNvPr>
            <p:cNvSpPr txBox="1"/>
            <p:nvPr/>
          </p:nvSpPr>
          <p:spPr>
            <a:xfrm>
              <a:off x="9328258" y="3633195"/>
              <a:ext cx="217502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ED89754-657A-94A9-9D67-FB68504D9AB8}"/>
                </a:ext>
              </a:extLst>
            </p:cNvPr>
            <p:cNvSpPr txBox="1"/>
            <p:nvPr/>
          </p:nvSpPr>
          <p:spPr>
            <a:xfrm>
              <a:off x="9328258" y="3972431"/>
              <a:ext cx="21750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898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Eight-Step Radial Star Chevron – Slide Template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41590B6-580C-9F4A-2D6E-76C34E07A6B0}"/>
              </a:ext>
            </a:extLst>
          </p:cNvPr>
          <p:cNvGrpSpPr/>
          <p:nvPr/>
        </p:nvGrpSpPr>
        <p:grpSpPr>
          <a:xfrm>
            <a:off x="3588762" y="1071928"/>
            <a:ext cx="5014475" cy="5017723"/>
            <a:chOff x="3588762" y="1071928"/>
            <a:chExt cx="5014475" cy="5017723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C228DCF-5A9A-2E18-5D5E-F10FEB4B0701}"/>
                </a:ext>
              </a:extLst>
            </p:cNvPr>
            <p:cNvSpPr/>
            <p:nvPr/>
          </p:nvSpPr>
          <p:spPr>
            <a:xfrm>
              <a:off x="5701149" y="3185939"/>
              <a:ext cx="792956" cy="792956"/>
            </a:xfrm>
            <a:custGeom>
              <a:avLst/>
              <a:gdLst>
                <a:gd name="connsiteX0" fmla="*/ 232410 w 232410"/>
                <a:gd name="connsiteY0" fmla="*/ 116205 h 232410"/>
                <a:gd name="connsiteX1" fmla="*/ 116205 w 232410"/>
                <a:gd name="connsiteY1" fmla="*/ 232410 h 232410"/>
                <a:gd name="connsiteX2" fmla="*/ 0 w 232410"/>
                <a:gd name="connsiteY2" fmla="*/ 116205 h 232410"/>
                <a:gd name="connsiteX3" fmla="*/ 116205 w 232410"/>
                <a:gd name="connsiteY3" fmla="*/ 0 h 232410"/>
                <a:gd name="connsiteX4" fmla="*/ 232410 w 232410"/>
                <a:gd name="connsiteY4" fmla="*/ 116205 h 23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10" h="232410">
                  <a:moveTo>
                    <a:pt x="232410" y="116205"/>
                  </a:moveTo>
                  <a:cubicBezTo>
                    <a:pt x="232410" y="180383"/>
                    <a:pt x="180384" y="232410"/>
                    <a:pt x="116205" y="232410"/>
                  </a:cubicBezTo>
                  <a:cubicBezTo>
                    <a:pt x="52027" y="232410"/>
                    <a:pt x="0" y="180383"/>
                    <a:pt x="0" y="116205"/>
                  </a:cubicBezTo>
                  <a:cubicBezTo>
                    <a:pt x="0" y="52027"/>
                    <a:pt x="52026" y="0"/>
                    <a:pt x="116205" y="0"/>
                  </a:cubicBezTo>
                  <a:cubicBezTo>
                    <a:pt x="180383" y="0"/>
                    <a:pt x="232410" y="52027"/>
                    <a:pt x="232410" y="11620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2971A2B-9C3D-079B-9EA8-103E8B6B9363}"/>
                </a:ext>
              </a:extLst>
            </p:cNvPr>
            <p:cNvSpPr/>
            <p:nvPr/>
          </p:nvSpPr>
          <p:spPr>
            <a:xfrm>
              <a:off x="5457411" y="4117012"/>
              <a:ext cx="1277178" cy="1972639"/>
            </a:xfrm>
            <a:custGeom>
              <a:avLst/>
              <a:gdLst>
                <a:gd name="connsiteX0" fmla="*/ 374332 w 374332"/>
                <a:gd name="connsiteY0" fmla="*/ 304800 h 578167"/>
                <a:gd name="connsiteX1" fmla="*/ 187643 w 374332"/>
                <a:gd name="connsiteY1" fmla="*/ 0 h 578167"/>
                <a:gd name="connsiteX2" fmla="*/ 0 w 374332"/>
                <a:gd name="connsiteY2" fmla="*/ 304800 h 578167"/>
                <a:gd name="connsiteX3" fmla="*/ 0 w 374332"/>
                <a:gd name="connsiteY3" fmla="*/ 578167 h 578167"/>
                <a:gd name="connsiteX4" fmla="*/ 110490 w 374332"/>
                <a:gd name="connsiteY4" fmla="*/ 399097 h 578167"/>
                <a:gd name="connsiteX5" fmla="*/ 187643 w 374332"/>
                <a:gd name="connsiteY5" fmla="*/ 273367 h 578167"/>
                <a:gd name="connsiteX6" fmla="*/ 264795 w 374332"/>
                <a:gd name="connsiteY6" fmla="*/ 399097 h 578167"/>
                <a:gd name="connsiteX7" fmla="*/ 374332 w 374332"/>
                <a:gd name="connsiteY7" fmla="*/ 578167 h 578167"/>
                <a:gd name="connsiteX8" fmla="*/ 374332 w 374332"/>
                <a:gd name="connsiteY8" fmla="*/ 304800 h 57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4332" h="578167">
                  <a:moveTo>
                    <a:pt x="374332" y="304800"/>
                  </a:moveTo>
                  <a:lnTo>
                    <a:pt x="187643" y="0"/>
                  </a:lnTo>
                  <a:lnTo>
                    <a:pt x="0" y="304800"/>
                  </a:lnTo>
                  <a:lnTo>
                    <a:pt x="0" y="578167"/>
                  </a:lnTo>
                  <a:lnTo>
                    <a:pt x="110490" y="399097"/>
                  </a:lnTo>
                  <a:lnTo>
                    <a:pt x="187643" y="273367"/>
                  </a:lnTo>
                  <a:lnTo>
                    <a:pt x="264795" y="399097"/>
                  </a:lnTo>
                  <a:lnTo>
                    <a:pt x="374332" y="578167"/>
                  </a:lnTo>
                  <a:lnTo>
                    <a:pt x="374332" y="30480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A07A658D-35CA-8930-70B9-849829F4867A}"/>
                </a:ext>
              </a:extLst>
            </p:cNvPr>
            <p:cNvSpPr/>
            <p:nvPr/>
          </p:nvSpPr>
          <p:spPr>
            <a:xfrm>
              <a:off x="5457411" y="1071928"/>
              <a:ext cx="1277178" cy="1975891"/>
            </a:xfrm>
            <a:custGeom>
              <a:avLst/>
              <a:gdLst>
                <a:gd name="connsiteX0" fmla="*/ 0 w 374332"/>
                <a:gd name="connsiteY0" fmla="*/ 274320 h 579120"/>
                <a:gd name="connsiteX1" fmla="*/ 187643 w 374332"/>
                <a:gd name="connsiteY1" fmla="*/ 579120 h 579120"/>
                <a:gd name="connsiteX2" fmla="*/ 374332 w 374332"/>
                <a:gd name="connsiteY2" fmla="*/ 274320 h 579120"/>
                <a:gd name="connsiteX3" fmla="*/ 374332 w 374332"/>
                <a:gd name="connsiteY3" fmla="*/ 0 h 579120"/>
                <a:gd name="connsiteX4" fmla="*/ 264795 w 374332"/>
                <a:gd name="connsiteY4" fmla="*/ 179070 h 579120"/>
                <a:gd name="connsiteX5" fmla="*/ 187643 w 374332"/>
                <a:gd name="connsiteY5" fmla="*/ 305753 h 579120"/>
                <a:gd name="connsiteX6" fmla="*/ 110490 w 374332"/>
                <a:gd name="connsiteY6" fmla="*/ 179070 h 579120"/>
                <a:gd name="connsiteX7" fmla="*/ 0 w 374332"/>
                <a:gd name="connsiteY7" fmla="*/ 0 h 579120"/>
                <a:gd name="connsiteX8" fmla="*/ 0 w 374332"/>
                <a:gd name="connsiteY8" fmla="*/ 274320 h 57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4332" h="579120">
                  <a:moveTo>
                    <a:pt x="0" y="274320"/>
                  </a:moveTo>
                  <a:lnTo>
                    <a:pt x="187643" y="579120"/>
                  </a:lnTo>
                  <a:lnTo>
                    <a:pt x="374332" y="274320"/>
                  </a:lnTo>
                  <a:lnTo>
                    <a:pt x="374332" y="0"/>
                  </a:lnTo>
                  <a:lnTo>
                    <a:pt x="264795" y="179070"/>
                  </a:lnTo>
                  <a:lnTo>
                    <a:pt x="187643" y="305753"/>
                  </a:lnTo>
                  <a:lnTo>
                    <a:pt x="110490" y="179070"/>
                  </a:lnTo>
                  <a:lnTo>
                    <a:pt x="0" y="0"/>
                  </a:lnTo>
                  <a:lnTo>
                    <a:pt x="0" y="274320"/>
                  </a:ln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B78DB3B4-3F85-6EB2-C0BB-E07D7233E823}"/>
                </a:ext>
              </a:extLst>
            </p:cNvPr>
            <p:cNvSpPr/>
            <p:nvPr/>
          </p:nvSpPr>
          <p:spPr>
            <a:xfrm>
              <a:off x="6474603" y="3957772"/>
              <a:ext cx="1845898" cy="1849146"/>
            </a:xfrm>
            <a:custGeom>
              <a:avLst/>
              <a:gdLst>
                <a:gd name="connsiteX0" fmla="*/ 347663 w 541020"/>
                <a:gd name="connsiteY0" fmla="*/ 83820 h 541972"/>
                <a:gd name="connsiteX1" fmla="*/ 0 w 541020"/>
                <a:gd name="connsiteY1" fmla="*/ 0 h 541972"/>
                <a:gd name="connsiteX2" fmla="*/ 82868 w 541020"/>
                <a:gd name="connsiteY2" fmla="*/ 348615 h 541972"/>
                <a:gd name="connsiteX3" fmla="*/ 277178 w 541020"/>
                <a:gd name="connsiteY3" fmla="*/ 541972 h 541972"/>
                <a:gd name="connsiteX4" fmla="*/ 227648 w 541020"/>
                <a:gd name="connsiteY4" fmla="*/ 338138 h 541972"/>
                <a:gd name="connsiteX5" fmla="*/ 193358 w 541020"/>
                <a:gd name="connsiteY5" fmla="*/ 194310 h 541972"/>
                <a:gd name="connsiteX6" fmla="*/ 337185 w 541020"/>
                <a:gd name="connsiteY6" fmla="*/ 228600 h 541972"/>
                <a:gd name="connsiteX7" fmla="*/ 541020 w 541020"/>
                <a:gd name="connsiteY7" fmla="*/ 277177 h 541972"/>
                <a:gd name="connsiteX8" fmla="*/ 347663 w 541020"/>
                <a:gd name="connsiteY8" fmla="*/ 83820 h 54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020" h="541972">
                  <a:moveTo>
                    <a:pt x="347663" y="83820"/>
                  </a:moveTo>
                  <a:lnTo>
                    <a:pt x="0" y="0"/>
                  </a:lnTo>
                  <a:lnTo>
                    <a:pt x="82868" y="348615"/>
                  </a:lnTo>
                  <a:lnTo>
                    <a:pt x="277178" y="541972"/>
                  </a:lnTo>
                  <a:lnTo>
                    <a:pt x="227648" y="338138"/>
                  </a:lnTo>
                  <a:lnTo>
                    <a:pt x="193358" y="194310"/>
                  </a:lnTo>
                  <a:lnTo>
                    <a:pt x="337185" y="228600"/>
                  </a:lnTo>
                  <a:lnTo>
                    <a:pt x="541020" y="277177"/>
                  </a:lnTo>
                  <a:lnTo>
                    <a:pt x="347663" y="83820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7D0DB7F-DD13-6E68-DF13-7AD680582CE0}"/>
                </a:ext>
              </a:extLst>
            </p:cNvPr>
            <p:cNvSpPr/>
            <p:nvPr/>
          </p:nvSpPr>
          <p:spPr>
            <a:xfrm>
              <a:off x="3871498" y="1357912"/>
              <a:ext cx="1849146" cy="1845898"/>
            </a:xfrm>
            <a:custGeom>
              <a:avLst/>
              <a:gdLst>
                <a:gd name="connsiteX0" fmla="*/ 193357 w 541972"/>
                <a:gd name="connsiteY0" fmla="*/ 458153 h 541020"/>
                <a:gd name="connsiteX1" fmla="*/ 541973 w 541972"/>
                <a:gd name="connsiteY1" fmla="*/ 541020 h 541020"/>
                <a:gd name="connsiteX2" fmla="*/ 458152 w 541972"/>
                <a:gd name="connsiteY2" fmla="*/ 193358 h 541020"/>
                <a:gd name="connsiteX3" fmla="*/ 263843 w 541972"/>
                <a:gd name="connsiteY3" fmla="*/ 0 h 541020"/>
                <a:gd name="connsiteX4" fmla="*/ 313373 w 541972"/>
                <a:gd name="connsiteY4" fmla="*/ 203835 h 541020"/>
                <a:gd name="connsiteX5" fmla="*/ 347663 w 541972"/>
                <a:gd name="connsiteY5" fmla="*/ 347663 h 541020"/>
                <a:gd name="connsiteX6" fmla="*/ 203835 w 541972"/>
                <a:gd name="connsiteY6" fmla="*/ 313373 h 541020"/>
                <a:gd name="connsiteX7" fmla="*/ 0 w 541972"/>
                <a:gd name="connsiteY7" fmla="*/ 263842 h 541020"/>
                <a:gd name="connsiteX8" fmla="*/ 193357 w 541972"/>
                <a:gd name="connsiteY8" fmla="*/ 458153 h 541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972" h="541020">
                  <a:moveTo>
                    <a:pt x="193357" y="458153"/>
                  </a:moveTo>
                  <a:lnTo>
                    <a:pt x="541973" y="541020"/>
                  </a:lnTo>
                  <a:lnTo>
                    <a:pt x="458152" y="193358"/>
                  </a:lnTo>
                  <a:lnTo>
                    <a:pt x="263843" y="0"/>
                  </a:lnTo>
                  <a:lnTo>
                    <a:pt x="313373" y="203835"/>
                  </a:lnTo>
                  <a:lnTo>
                    <a:pt x="347663" y="347663"/>
                  </a:lnTo>
                  <a:lnTo>
                    <a:pt x="203835" y="313373"/>
                  </a:lnTo>
                  <a:lnTo>
                    <a:pt x="0" y="263842"/>
                  </a:lnTo>
                  <a:lnTo>
                    <a:pt x="193357" y="458153"/>
                  </a:lnTo>
                  <a:close/>
                </a:path>
              </a:pathLst>
            </a:custGeom>
            <a:solidFill>
              <a:srgbClr val="CEBA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E80244A6-812D-0486-98C4-CE0873B9F544}"/>
                </a:ext>
              </a:extLst>
            </p:cNvPr>
            <p:cNvSpPr/>
            <p:nvPr/>
          </p:nvSpPr>
          <p:spPr>
            <a:xfrm>
              <a:off x="6630598" y="2943828"/>
              <a:ext cx="1972639" cy="1277178"/>
            </a:xfrm>
            <a:custGeom>
              <a:avLst/>
              <a:gdLst>
                <a:gd name="connsiteX0" fmla="*/ 304800 w 578167"/>
                <a:gd name="connsiteY0" fmla="*/ 0 h 374332"/>
                <a:gd name="connsiteX1" fmla="*/ 0 w 578167"/>
                <a:gd name="connsiteY1" fmla="*/ 186690 h 374332"/>
                <a:gd name="connsiteX2" fmla="*/ 304800 w 578167"/>
                <a:gd name="connsiteY2" fmla="*/ 374332 h 374332"/>
                <a:gd name="connsiteX3" fmla="*/ 578167 w 578167"/>
                <a:gd name="connsiteY3" fmla="*/ 374332 h 374332"/>
                <a:gd name="connsiteX4" fmla="*/ 400050 w 578167"/>
                <a:gd name="connsiteY4" fmla="*/ 263842 h 374332"/>
                <a:gd name="connsiteX5" fmla="*/ 273367 w 578167"/>
                <a:gd name="connsiteY5" fmla="*/ 186690 h 374332"/>
                <a:gd name="connsiteX6" fmla="*/ 400050 w 578167"/>
                <a:gd name="connsiteY6" fmla="*/ 109538 h 374332"/>
                <a:gd name="connsiteX7" fmla="*/ 578167 w 578167"/>
                <a:gd name="connsiteY7" fmla="*/ 0 h 374332"/>
                <a:gd name="connsiteX8" fmla="*/ 304800 w 578167"/>
                <a:gd name="connsiteY8" fmla="*/ 0 h 374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8167" h="374332">
                  <a:moveTo>
                    <a:pt x="304800" y="0"/>
                  </a:moveTo>
                  <a:lnTo>
                    <a:pt x="0" y="186690"/>
                  </a:lnTo>
                  <a:lnTo>
                    <a:pt x="304800" y="374332"/>
                  </a:lnTo>
                  <a:lnTo>
                    <a:pt x="578167" y="374332"/>
                  </a:lnTo>
                  <a:lnTo>
                    <a:pt x="400050" y="263842"/>
                  </a:lnTo>
                  <a:lnTo>
                    <a:pt x="273367" y="186690"/>
                  </a:lnTo>
                  <a:lnTo>
                    <a:pt x="400050" y="109538"/>
                  </a:lnTo>
                  <a:lnTo>
                    <a:pt x="578167" y="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A1A1558-F104-9303-28D2-97BDF1E2D631}"/>
                </a:ext>
              </a:extLst>
            </p:cNvPr>
            <p:cNvSpPr/>
            <p:nvPr/>
          </p:nvSpPr>
          <p:spPr>
            <a:xfrm>
              <a:off x="3588762" y="2943828"/>
              <a:ext cx="1972639" cy="1277178"/>
            </a:xfrm>
            <a:custGeom>
              <a:avLst/>
              <a:gdLst>
                <a:gd name="connsiteX0" fmla="*/ 273368 w 578167"/>
                <a:gd name="connsiteY0" fmla="*/ 374332 h 374332"/>
                <a:gd name="connsiteX1" fmla="*/ 578168 w 578167"/>
                <a:gd name="connsiteY1" fmla="*/ 186690 h 374332"/>
                <a:gd name="connsiteX2" fmla="*/ 273368 w 578167"/>
                <a:gd name="connsiteY2" fmla="*/ 0 h 374332"/>
                <a:gd name="connsiteX3" fmla="*/ 0 w 578167"/>
                <a:gd name="connsiteY3" fmla="*/ 0 h 374332"/>
                <a:gd name="connsiteX4" fmla="*/ 179070 w 578167"/>
                <a:gd name="connsiteY4" fmla="*/ 109538 h 374332"/>
                <a:gd name="connsiteX5" fmla="*/ 304800 w 578167"/>
                <a:gd name="connsiteY5" fmla="*/ 186690 h 374332"/>
                <a:gd name="connsiteX6" fmla="*/ 179070 w 578167"/>
                <a:gd name="connsiteY6" fmla="*/ 263842 h 374332"/>
                <a:gd name="connsiteX7" fmla="*/ 0 w 578167"/>
                <a:gd name="connsiteY7" fmla="*/ 374332 h 374332"/>
                <a:gd name="connsiteX8" fmla="*/ 273368 w 578167"/>
                <a:gd name="connsiteY8" fmla="*/ 374332 h 374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8167" h="374332">
                  <a:moveTo>
                    <a:pt x="273368" y="374332"/>
                  </a:moveTo>
                  <a:lnTo>
                    <a:pt x="578168" y="186690"/>
                  </a:lnTo>
                  <a:lnTo>
                    <a:pt x="273368" y="0"/>
                  </a:lnTo>
                  <a:lnTo>
                    <a:pt x="0" y="0"/>
                  </a:lnTo>
                  <a:lnTo>
                    <a:pt x="179070" y="109538"/>
                  </a:lnTo>
                  <a:lnTo>
                    <a:pt x="304800" y="186690"/>
                  </a:lnTo>
                  <a:lnTo>
                    <a:pt x="179070" y="263842"/>
                  </a:lnTo>
                  <a:lnTo>
                    <a:pt x="0" y="374332"/>
                  </a:lnTo>
                  <a:lnTo>
                    <a:pt x="273368" y="374332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F8FB8734-B818-7D53-24C3-9AD39708630B}"/>
                </a:ext>
              </a:extLst>
            </p:cNvPr>
            <p:cNvSpPr/>
            <p:nvPr/>
          </p:nvSpPr>
          <p:spPr>
            <a:xfrm>
              <a:off x="6474603" y="1357912"/>
              <a:ext cx="1845898" cy="1845898"/>
            </a:xfrm>
            <a:custGeom>
              <a:avLst/>
              <a:gdLst>
                <a:gd name="connsiteX0" fmla="*/ 82868 w 541020"/>
                <a:gd name="connsiteY0" fmla="*/ 193358 h 541020"/>
                <a:gd name="connsiteX1" fmla="*/ 0 w 541020"/>
                <a:gd name="connsiteY1" fmla="*/ 541020 h 541020"/>
                <a:gd name="connsiteX2" fmla="*/ 347663 w 541020"/>
                <a:gd name="connsiteY2" fmla="*/ 458153 h 541020"/>
                <a:gd name="connsiteX3" fmla="*/ 541020 w 541020"/>
                <a:gd name="connsiteY3" fmla="*/ 263842 h 541020"/>
                <a:gd name="connsiteX4" fmla="*/ 337185 w 541020"/>
                <a:gd name="connsiteY4" fmla="*/ 313373 h 541020"/>
                <a:gd name="connsiteX5" fmla="*/ 193358 w 541020"/>
                <a:gd name="connsiteY5" fmla="*/ 347663 h 541020"/>
                <a:gd name="connsiteX6" fmla="*/ 227648 w 541020"/>
                <a:gd name="connsiteY6" fmla="*/ 203835 h 541020"/>
                <a:gd name="connsiteX7" fmla="*/ 277178 w 541020"/>
                <a:gd name="connsiteY7" fmla="*/ 0 h 541020"/>
                <a:gd name="connsiteX8" fmla="*/ 82868 w 541020"/>
                <a:gd name="connsiteY8" fmla="*/ 193358 h 541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020" h="541020">
                  <a:moveTo>
                    <a:pt x="82868" y="193358"/>
                  </a:moveTo>
                  <a:lnTo>
                    <a:pt x="0" y="541020"/>
                  </a:lnTo>
                  <a:lnTo>
                    <a:pt x="347663" y="458153"/>
                  </a:lnTo>
                  <a:lnTo>
                    <a:pt x="541020" y="263842"/>
                  </a:lnTo>
                  <a:lnTo>
                    <a:pt x="337185" y="313373"/>
                  </a:lnTo>
                  <a:lnTo>
                    <a:pt x="193358" y="347663"/>
                  </a:lnTo>
                  <a:lnTo>
                    <a:pt x="227648" y="203835"/>
                  </a:lnTo>
                  <a:lnTo>
                    <a:pt x="277178" y="0"/>
                  </a:lnTo>
                  <a:lnTo>
                    <a:pt x="82868" y="193358"/>
                  </a:lnTo>
                  <a:close/>
                </a:path>
              </a:pathLst>
            </a:custGeom>
            <a:solidFill>
              <a:srgbClr val="880C5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54540641-D153-E705-4F50-325D29AC25FA}"/>
                </a:ext>
              </a:extLst>
            </p:cNvPr>
            <p:cNvSpPr/>
            <p:nvPr/>
          </p:nvSpPr>
          <p:spPr>
            <a:xfrm>
              <a:off x="3871498" y="3957772"/>
              <a:ext cx="1849146" cy="1849146"/>
            </a:xfrm>
            <a:custGeom>
              <a:avLst/>
              <a:gdLst>
                <a:gd name="connsiteX0" fmla="*/ 458152 w 541972"/>
                <a:gd name="connsiteY0" fmla="*/ 348615 h 541972"/>
                <a:gd name="connsiteX1" fmla="*/ 541973 w 541972"/>
                <a:gd name="connsiteY1" fmla="*/ 0 h 541972"/>
                <a:gd name="connsiteX2" fmla="*/ 193357 w 541972"/>
                <a:gd name="connsiteY2" fmla="*/ 83820 h 541972"/>
                <a:gd name="connsiteX3" fmla="*/ 0 w 541972"/>
                <a:gd name="connsiteY3" fmla="*/ 277177 h 541972"/>
                <a:gd name="connsiteX4" fmla="*/ 203835 w 541972"/>
                <a:gd name="connsiteY4" fmla="*/ 228600 h 541972"/>
                <a:gd name="connsiteX5" fmla="*/ 347663 w 541972"/>
                <a:gd name="connsiteY5" fmla="*/ 194310 h 541972"/>
                <a:gd name="connsiteX6" fmla="*/ 313373 w 541972"/>
                <a:gd name="connsiteY6" fmla="*/ 338138 h 541972"/>
                <a:gd name="connsiteX7" fmla="*/ 263843 w 541972"/>
                <a:gd name="connsiteY7" fmla="*/ 541972 h 541972"/>
                <a:gd name="connsiteX8" fmla="*/ 458152 w 541972"/>
                <a:gd name="connsiteY8" fmla="*/ 348615 h 54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972" h="541972">
                  <a:moveTo>
                    <a:pt x="458152" y="348615"/>
                  </a:moveTo>
                  <a:lnTo>
                    <a:pt x="541973" y="0"/>
                  </a:lnTo>
                  <a:lnTo>
                    <a:pt x="193357" y="83820"/>
                  </a:lnTo>
                  <a:lnTo>
                    <a:pt x="0" y="277177"/>
                  </a:lnTo>
                  <a:lnTo>
                    <a:pt x="203835" y="228600"/>
                  </a:lnTo>
                  <a:lnTo>
                    <a:pt x="347663" y="194310"/>
                  </a:lnTo>
                  <a:lnTo>
                    <a:pt x="313373" y="338138"/>
                  </a:lnTo>
                  <a:lnTo>
                    <a:pt x="263843" y="541972"/>
                  </a:lnTo>
                  <a:lnTo>
                    <a:pt x="458152" y="348615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FA0B0A4-460C-B80B-4A52-5FE11566BB5C}"/>
                </a:ext>
              </a:extLst>
            </p:cNvPr>
            <p:cNvSpPr txBox="1"/>
            <p:nvPr/>
          </p:nvSpPr>
          <p:spPr>
            <a:xfrm>
              <a:off x="5853783" y="2208568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706F0CD-E9C5-3FFB-1C2B-0EA60F644F7F}"/>
                </a:ext>
              </a:extLst>
            </p:cNvPr>
            <p:cNvSpPr txBox="1"/>
            <p:nvPr/>
          </p:nvSpPr>
          <p:spPr>
            <a:xfrm>
              <a:off x="5853783" y="4525048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F926CC1-4B79-9846-BE0E-53F65D6DA137}"/>
                </a:ext>
              </a:extLst>
            </p:cNvPr>
            <p:cNvSpPr txBox="1"/>
            <p:nvPr/>
          </p:nvSpPr>
          <p:spPr>
            <a:xfrm>
              <a:off x="6672388" y="2556911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1D64FAD-55A9-E074-7038-74D94E3ABD51}"/>
                </a:ext>
              </a:extLst>
            </p:cNvPr>
            <p:cNvSpPr txBox="1"/>
            <p:nvPr/>
          </p:nvSpPr>
          <p:spPr>
            <a:xfrm>
              <a:off x="7020731" y="3382362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A809CD7-0609-F2DB-381B-4B1B0B659279}"/>
                </a:ext>
              </a:extLst>
            </p:cNvPr>
            <p:cNvSpPr txBox="1"/>
            <p:nvPr/>
          </p:nvSpPr>
          <p:spPr>
            <a:xfrm>
              <a:off x="4686834" y="3382362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07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ABC4571-850F-7170-1807-06A0BF218F22}"/>
                </a:ext>
              </a:extLst>
            </p:cNvPr>
            <p:cNvSpPr txBox="1"/>
            <p:nvPr/>
          </p:nvSpPr>
          <p:spPr>
            <a:xfrm>
              <a:off x="5043886" y="4141871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0D8D40F-0310-8152-49F3-E4C5B0380929}"/>
                </a:ext>
              </a:extLst>
            </p:cNvPr>
            <p:cNvSpPr txBox="1"/>
            <p:nvPr/>
          </p:nvSpPr>
          <p:spPr>
            <a:xfrm>
              <a:off x="6663680" y="4141871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04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6A3797E-324A-041A-27A1-C8F0BAC2CFE0}"/>
                </a:ext>
              </a:extLst>
            </p:cNvPr>
            <p:cNvSpPr txBox="1"/>
            <p:nvPr/>
          </p:nvSpPr>
          <p:spPr>
            <a:xfrm>
              <a:off x="5017760" y="2556911"/>
              <a:ext cx="4876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algn="ctr">
                <a:defRPr sz="2000" b="1">
                  <a:solidFill>
                    <a:schemeClr val="tx2"/>
                  </a:solidFill>
                </a:defRPr>
              </a:lvl1pPr>
            </a:lstStyle>
            <a:p>
              <a:r>
                <a:rPr lang="en-US" noProof="1"/>
                <a:t>08</a:t>
              </a:r>
            </a:p>
          </p:txBody>
        </p:sp>
      </p:grpSp>
      <p:pic>
        <p:nvPicPr>
          <p:cNvPr id="42" name="Graphic 41" descr="Bullseye with solid fill">
            <a:extLst>
              <a:ext uri="{FF2B5EF4-FFF2-40B4-BE49-F238E27FC236}">
                <a16:creationId xmlns:a16="http://schemas.microsoft.com/office/drawing/2014/main" id="{806F7F6C-CEC0-BBE6-350B-6C233101E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7810" y="4854420"/>
            <a:ext cx="581748" cy="581748"/>
          </a:xfrm>
          <a:prstGeom prst="rect">
            <a:avLst/>
          </a:prstGeom>
        </p:spPr>
      </p:pic>
      <p:pic>
        <p:nvPicPr>
          <p:cNvPr id="43" name="Graphic 42" descr="Hourglass 30% with solid fill">
            <a:extLst>
              <a:ext uri="{FF2B5EF4-FFF2-40B4-BE49-F238E27FC236}">
                <a16:creationId xmlns:a16="http://schemas.microsoft.com/office/drawing/2014/main" id="{1EB98239-FF6D-7B65-EF83-3DC059FF25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74789" y="1708203"/>
            <a:ext cx="581748" cy="581748"/>
          </a:xfrm>
          <a:prstGeom prst="rect">
            <a:avLst/>
          </a:prstGeom>
        </p:spPr>
      </p:pic>
      <p:pic>
        <p:nvPicPr>
          <p:cNvPr id="44" name="Graphic 43" descr="Lightbulb with solid fill">
            <a:extLst>
              <a:ext uri="{FF2B5EF4-FFF2-40B4-BE49-F238E27FC236}">
                <a16:creationId xmlns:a16="http://schemas.microsoft.com/office/drawing/2014/main" id="{028B7847-F005-B384-872F-A37654020D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5126" y="1128069"/>
            <a:ext cx="581748" cy="581748"/>
          </a:xfrm>
          <a:prstGeom prst="rect">
            <a:avLst/>
          </a:prstGeom>
        </p:spPr>
      </p:pic>
      <p:pic>
        <p:nvPicPr>
          <p:cNvPr id="46" name="Graphic 45" descr="Bar graph with upward trend with solid fill">
            <a:extLst>
              <a:ext uri="{FF2B5EF4-FFF2-40B4-BE49-F238E27FC236}">
                <a16:creationId xmlns:a16="http://schemas.microsoft.com/office/drawing/2014/main" id="{11812D75-2A8D-0A6E-4AF9-99A72CF41C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05126" y="5507903"/>
            <a:ext cx="581748" cy="581748"/>
          </a:xfrm>
          <a:prstGeom prst="rect">
            <a:avLst/>
          </a:prstGeom>
        </p:spPr>
      </p:pic>
      <p:pic>
        <p:nvPicPr>
          <p:cNvPr id="47" name="Graphic 46" descr="Gears with solid fill">
            <a:extLst>
              <a:ext uri="{FF2B5EF4-FFF2-40B4-BE49-F238E27FC236}">
                <a16:creationId xmlns:a16="http://schemas.microsoft.com/office/drawing/2014/main" id="{A53F42C3-DA39-6281-08F6-F914E445C1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26043" y="4854420"/>
            <a:ext cx="581748" cy="581748"/>
          </a:xfrm>
          <a:prstGeom prst="rect">
            <a:avLst/>
          </a:prstGeom>
        </p:spPr>
      </p:pic>
      <p:pic>
        <p:nvPicPr>
          <p:cNvPr id="45" name="Graphic 44" descr="Research with solid fill">
            <a:extLst>
              <a:ext uri="{FF2B5EF4-FFF2-40B4-BE49-F238E27FC236}">
                <a16:creationId xmlns:a16="http://schemas.microsoft.com/office/drawing/2014/main" id="{90BD1F43-8735-6152-CC13-2C82152C00F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48913" y="3291543"/>
            <a:ext cx="581748" cy="581748"/>
          </a:xfrm>
          <a:prstGeom prst="rect">
            <a:avLst/>
          </a:prstGeom>
        </p:spPr>
      </p:pic>
      <p:pic>
        <p:nvPicPr>
          <p:cNvPr id="49" name="Graphic 48" descr="Briefcase with solid fill">
            <a:extLst>
              <a:ext uri="{FF2B5EF4-FFF2-40B4-BE49-F238E27FC236}">
                <a16:creationId xmlns:a16="http://schemas.microsoft.com/office/drawing/2014/main" id="{65BAFDA4-1457-FC9A-4721-D7800A8271D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561339" y="3324261"/>
            <a:ext cx="516313" cy="516313"/>
          </a:xfrm>
          <a:prstGeom prst="rect">
            <a:avLst/>
          </a:prstGeom>
        </p:spPr>
      </p:pic>
      <p:pic>
        <p:nvPicPr>
          <p:cNvPr id="51" name="Graphic 50" descr="Questions with solid fill">
            <a:extLst>
              <a:ext uri="{FF2B5EF4-FFF2-40B4-BE49-F238E27FC236}">
                <a16:creationId xmlns:a16="http://schemas.microsoft.com/office/drawing/2014/main" id="{C71F068A-9176-D3C4-0D62-2DB5B9BC566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150967" y="1687741"/>
            <a:ext cx="619643" cy="619643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62F1214E-D144-60B7-EA01-12416A27799B}"/>
              </a:ext>
            </a:extLst>
          </p:cNvPr>
          <p:cNvGrpSpPr/>
          <p:nvPr/>
        </p:nvGrpSpPr>
        <p:grpSpPr>
          <a:xfrm>
            <a:off x="688721" y="4847783"/>
            <a:ext cx="2175021" cy="1108677"/>
            <a:chOff x="688721" y="4847417"/>
            <a:chExt cx="2175021" cy="1108677"/>
          </a:xfrm>
        </p:grpSpPr>
        <p:sp>
          <p:nvSpPr>
            <p:cNvPr id="74" name="TextBox 64">
              <a:extLst>
                <a:ext uri="{FF2B5EF4-FFF2-40B4-BE49-F238E27FC236}">
                  <a16:creationId xmlns:a16="http://schemas.microsoft.com/office/drawing/2014/main" id="{7C8AD270-43EA-D757-0DDB-BEAB45BDED92}"/>
                </a:ext>
              </a:extLst>
            </p:cNvPr>
            <p:cNvSpPr txBox="1"/>
            <p:nvPr/>
          </p:nvSpPr>
          <p:spPr>
            <a:xfrm>
              <a:off x="688721" y="4847417"/>
              <a:ext cx="217502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05 - Lorem Ipsum</a:t>
              </a:r>
            </a:p>
          </p:txBody>
        </p:sp>
        <p:sp>
          <p:nvSpPr>
            <p:cNvPr id="75" name="TextBox 65">
              <a:extLst>
                <a:ext uri="{FF2B5EF4-FFF2-40B4-BE49-F238E27FC236}">
                  <a16:creationId xmlns:a16="http://schemas.microsoft.com/office/drawing/2014/main" id="{45B0505C-6D60-C49E-E0F1-7357C1027650}"/>
                </a:ext>
              </a:extLst>
            </p:cNvPr>
            <p:cNvSpPr txBox="1"/>
            <p:nvPr/>
          </p:nvSpPr>
          <p:spPr>
            <a:xfrm>
              <a:off x="688721" y="5186653"/>
              <a:ext cx="21750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41D8894-888A-6D36-48F0-00335E5C6762}"/>
              </a:ext>
            </a:extLst>
          </p:cNvPr>
          <p:cNvGrpSpPr/>
          <p:nvPr/>
        </p:nvGrpSpPr>
        <p:grpSpPr>
          <a:xfrm>
            <a:off x="688721" y="1205119"/>
            <a:ext cx="2175021" cy="1108677"/>
            <a:chOff x="688721" y="1204753"/>
            <a:chExt cx="2175021" cy="1108677"/>
          </a:xfrm>
        </p:grpSpPr>
        <p:sp>
          <p:nvSpPr>
            <p:cNvPr id="80" name="TextBox 70">
              <a:extLst>
                <a:ext uri="{FF2B5EF4-FFF2-40B4-BE49-F238E27FC236}">
                  <a16:creationId xmlns:a16="http://schemas.microsoft.com/office/drawing/2014/main" id="{746C0F21-DDF0-1120-8FFF-64CE1A73F943}"/>
                </a:ext>
              </a:extLst>
            </p:cNvPr>
            <p:cNvSpPr txBox="1"/>
            <p:nvPr/>
          </p:nvSpPr>
          <p:spPr>
            <a:xfrm>
              <a:off x="688721" y="1204753"/>
              <a:ext cx="217502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rgbClr val="CEBA8B"/>
                  </a:solidFill>
                </a:rPr>
                <a:t>08 - Lorem Ipsum</a:t>
              </a:r>
            </a:p>
          </p:txBody>
        </p:sp>
        <p:sp>
          <p:nvSpPr>
            <p:cNvPr id="81" name="TextBox 71">
              <a:extLst>
                <a:ext uri="{FF2B5EF4-FFF2-40B4-BE49-F238E27FC236}">
                  <a16:creationId xmlns:a16="http://schemas.microsoft.com/office/drawing/2014/main" id="{D1B481B3-B31C-ACEB-6A5D-5797C0E8B161}"/>
                </a:ext>
              </a:extLst>
            </p:cNvPr>
            <p:cNvSpPr txBox="1"/>
            <p:nvPr/>
          </p:nvSpPr>
          <p:spPr>
            <a:xfrm>
              <a:off x="688721" y="1543989"/>
              <a:ext cx="21750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7ABFAA0-5CAC-73EC-7CEC-80D6D23BE048}"/>
              </a:ext>
            </a:extLst>
          </p:cNvPr>
          <p:cNvGrpSpPr/>
          <p:nvPr/>
        </p:nvGrpSpPr>
        <p:grpSpPr>
          <a:xfrm>
            <a:off x="688721" y="2419340"/>
            <a:ext cx="2175021" cy="1108677"/>
            <a:chOff x="688721" y="2418974"/>
            <a:chExt cx="2175021" cy="110867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8376671-2E88-D5D2-35DC-247A6760B33E}"/>
                </a:ext>
              </a:extLst>
            </p:cNvPr>
            <p:cNvSpPr txBox="1"/>
            <p:nvPr/>
          </p:nvSpPr>
          <p:spPr>
            <a:xfrm>
              <a:off x="688721" y="2418974"/>
              <a:ext cx="217502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rgbClr val="805AAB"/>
                  </a:solidFill>
                </a:rPr>
                <a:t>07 - 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95537C7-41BC-1BBD-B00A-D52B31FACDC1}"/>
                </a:ext>
              </a:extLst>
            </p:cNvPr>
            <p:cNvSpPr txBox="1"/>
            <p:nvPr/>
          </p:nvSpPr>
          <p:spPr>
            <a:xfrm>
              <a:off x="688721" y="2758210"/>
              <a:ext cx="21750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9464D8B-CD51-34F0-7120-964E8926551B}"/>
              </a:ext>
            </a:extLst>
          </p:cNvPr>
          <p:cNvGrpSpPr/>
          <p:nvPr/>
        </p:nvGrpSpPr>
        <p:grpSpPr>
          <a:xfrm>
            <a:off x="688721" y="3633561"/>
            <a:ext cx="2175021" cy="1108677"/>
            <a:chOff x="688721" y="3633195"/>
            <a:chExt cx="2175021" cy="1108677"/>
          </a:xfrm>
        </p:grpSpPr>
        <p:sp>
          <p:nvSpPr>
            <p:cNvPr id="89" name="TextBox 64">
              <a:extLst>
                <a:ext uri="{FF2B5EF4-FFF2-40B4-BE49-F238E27FC236}">
                  <a16:creationId xmlns:a16="http://schemas.microsoft.com/office/drawing/2014/main" id="{EB081313-A162-1C51-87EC-4831404966C8}"/>
                </a:ext>
              </a:extLst>
            </p:cNvPr>
            <p:cNvSpPr txBox="1"/>
            <p:nvPr/>
          </p:nvSpPr>
          <p:spPr>
            <a:xfrm>
              <a:off x="688721" y="3633195"/>
              <a:ext cx="217502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06 - Lorem Ipsum</a:t>
              </a:r>
            </a:p>
          </p:txBody>
        </p:sp>
        <p:sp>
          <p:nvSpPr>
            <p:cNvPr id="90" name="TextBox 65">
              <a:extLst>
                <a:ext uri="{FF2B5EF4-FFF2-40B4-BE49-F238E27FC236}">
                  <a16:creationId xmlns:a16="http://schemas.microsoft.com/office/drawing/2014/main" id="{ABC502EA-9D14-6001-F1AA-6F381FBCC07B}"/>
                </a:ext>
              </a:extLst>
            </p:cNvPr>
            <p:cNvSpPr txBox="1"/>
            <p:nvPr/>
          </p:nvSpPr>
          <p:spPr>
            <a:xfrm>
              <a:off x="688721" y="3972431"/>
              <a:ext cx="21750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DFDBA79-C7AB-80CD-A8FE-E63C82EEFDA8}"/>
              </a:ext>
            </a:extLst>
          </p:cNvPr>
          <p:cNvGrpSpPr/>
          <p:nvPr/>
        </p:nvGrpSpPr>
        <p:grpSpPr>
          <a:xfrm>
            <a:off x="9328258" y="4847783"/>
            <a:ext cx="2175021" cy="1108677"/>
            <a:chOff x="9328258" y="4847417"/>
            <a:chExt cx="2175021" cy="110867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7B142C6-8FA1-22F4-80E3-CA95EB2442FC}"/>
                </a:ext>
              </a:extLst>
            </p:cNvPr>
            <p:cNvSpPr txBox="1"/>
            <p:nvPr/>
          </p:nvSpPr>
          <p:spPr>
            <a:xfrm>
              <a:off x="9328258" y="4847417"/>
              <a:ext cx="217502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5"/>
                  </a:solidFill>
                </a:rPr>
                <a:t>04 - 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7355177-C093-E98F-85A8-748D6CC14A45}"/>
                </a:ext>
              </a:extLst>
            </p:cNvPr>
            <p:cNvSpPr txBox="1"/>
            <p:nvPr/>
          </p:nvSpPr>
          <p:spPr>
            <a:xfrm>
              <a:off x="9328258" y="5186653"/>
              <a:ext cx="21750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619E8FD-5468-C241-41C6-B4E2B3E3268F}"/>
              </a:ext>
            </a:extLst>
          </p:cNvPr>
          <p:cNvGrpSpPr/>
          <p:nvPr/>
        </p:nvGrpSpPr>
        <p:grpSpPr>
          <a:xfrm>
            <a:off x="9328258" y="1205119"/>
            <a:ext cx="2175021" cy="1108677"/>
            <a:chOff x="9328258" y="1204753"/>
            <a:chExt cx="2175021" cy="1108677"/>
          </a:xfrm>
        </p:grpSpPr>
        <p:sp>
          <p:nvSpPr>
            <p:cNvPr id="77" name="TextBox 67">
              <a:extLst>
                <a:ext uri="{FF2B5EF4-FFF2-40B4-BE49-F238E27FC236}">
                  <a16:creationId xmlns:a16="http://schemas.microsoft.com/office/drawing/2014/main" id="{431741CE-0F0C-4B4F-B1E5-4A036B895751}"/>
                </a:ext>
              </a:extLst>
            </p:cNvPr>
            <p:cNvSpPr txBox="1"/>
            <p:nvPr/>
          </p:nvSpPr>
          <p:spPr>
            <a:xfrm>
              <a:off x="9328258" y="1204753"/>
              <a:ext cx="217502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rgbClr val="F595A6"/>
                  </a:solidFill>
                </a:rPr>
                <a:t>01 - Lorem Ipsum</a:t>
              </a:r>
            </a:p>
          </p:txBody>
        </p:sp>
        <p:sp>
          <p:nvSpPr>
            <p:cNvPr id="78" name="TextBox 68">
              <a:extLst>
                <a:ext uri="{FF2B5EF4-FFF2-40B4-BE49-F238E27FC236}">
                  <a16:creationId xmlns:a16="http://schemas.microsoft.com/office/drawing/2014/main" id="{57202CA5-ABE7-F365-41DA-BFF13D50D7A3}"/>
                </a:ext>
              </a:extLst>
            </p:cNvPr>
            <p:cNvSpPr txBox="1"/>
            <p:nvPr/>
          </p:nvSpPr>
          <p:spPr>
            <a:xfrm>
              <a:off x="9328258" y="1543989"/>
              <a:ext cx="21750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1E81A3B-3D62-2615-779F-2BED621ADDF0}"/>
              </a:ext>
            </a:extLst>
          </p:cNvPr>
          <p:cNvGrpSpPr/>
          <p:nvPr/>
        </p:nvGrpSpPr>
        <p:grpSpPr>
          <a:xfrm>
            <a:off x="9328258" y="2419340"/>
            <a:ext cx="2175021" cy="1108677"/>
            <a:chOff x="9328258" y="2418974"/>
            <a:chExt cx="2175021" cy="110867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DF5BC2C-6C82-9FC5-A886-7B8ADA9FC156}"/>
                </a:ext>
              </a:extLst>
            </p:cNvPr>
            <p:cNvSpPr txBox="1"/>
            <p:nvPr/>
          </p:nvSpPr>
          <p:spPr>
            <a:xfrm>
              <a:off x="9328258" y="2418974"/>
              <a:ext cx="217502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rgbClr val="941651"/>
                  </a:solidFill>
                </a:rPr>
                <a:t>02 - 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C719A40-1526-7E1E-16C6-E563F7E83612}"/>
                </a:ext>
              </a:extLst>
            </p:cNvPr>
            <p:cNvSpPr txBox="1"/>
            <p:nvPr/>
          </p:nvSpPr>
          <p:spPr>
            <a:xfrm>
              <a:off x="9328258" y="2758210"/>
              <a:ext cx="21750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5DDA7062-CC7B-8DBD-3490-9FC7C70A24AF}"/>
              </a:ext>
            </a:extLst>
          </p:cNvPr>
          <p:cNvGrpSpPr/>
          <p:nvPr/>
        </p:nvGrpSpPr>
        <p:grpSpPr>
          <a:xfrm>
            <a:off x="9328258" y="3633561"/>
            <a:ext cx="2175021" cy="1108677"/>
            <a:chOff x="9328258" y="3633195"/>
            <a:chExt cx="2175021" cy="1108677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37ED824-9B48-9697-82CE-DA8E676A37F1}"/>
                </a:ext>
              </a:extLst>
            </p:cNvPr>
            <p:cNvSpPr txBox="1"/>
            <p:nvPr/>
          </p:nvSpPr>
          <p:spPr>
            <a:xfrm>
              <a:off x="9328258" y="3633195"/>
              <a:ext cx="2175021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ED89754-657A-94A9-9D67-FB68504D9AB8}"/>
                </a:ext>
              </a:extLst>
            </p:cNvPr>
            <p:cNvSpPr txBox="1"/>
            <p:nvPr/>
          </p:nvSpPr>
          <p:spPr>
            <a:xfrm>
              <a:off x="9328258" y="3972431"/>
              <a:ext cx="2175021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9280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9461</TotalTime>
  <Words>622</Words>
  <Application>Microsoft Office PowerPoint</Application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Eight-Step Radial Star Chevron – Slide Template</vt:lpstr>
      <vt:lpstr>Eight-Step Radial Star Chevron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Six-Step Radial Star Chevron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2024-06-10T17:24:07Z</dcterms:modified>
  <cp:category>Charts &amp; Diagrams</cp:category>
</cp:coreProperties>
</file>