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0" r:id="rId4"/>
    <p:sldId id="32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223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77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Six-Step Radial Star Chevron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8AEB31D-E4A9-9604-FCDA-801CFB21A471}"/>
              </a:ext>
            </a:extLst>
          </p:cNvPr>
          <p:cNvGrpSpPr/>
          <p:nvPr/>
        </p:nvGrpSpPr>
        <p:grpSpPr>
          <a:xfrm>
            <a:off x="2579455" y="1831257"/>
            <a:ext cx="3985091" cy="3763292"/>
            <a:chOff x="3439273" y="991473"/>
            <a:chExt cx="5313455" cy="5017723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E91A40A-879B-A887-350D-4C6ADA1E2E2F}"/>
                </a:ext>
              </a:extLst>
            </p:cNvPr>
            <p:cNvSpPr/>
            <p:nvPr/>
          </p:nvSpPr>
          <p:spPr>
            <a:xfrm>
              <a:off x="5658902" y="3061610"/>
              <a:ext cx="877452" cy="877452"/>
            </a:xfrm>
            <a:custGeom>
              <a:avLst/>
              <a:gdLst>
                <a:gd name="connsiteX0" fmla="*/ 257175 w 257175"/>
                <a:gd name="connsiteY0" fmla="*/ 128588 h 257175"/>
                <a:gd name="connsiteX1" fmla="*/ 128587 w 257175"/>
                <a:gd name="connsiteY1" fmla="*/ 257175 h 257175"/>
                <a:gd name="connsiteX2" fmla="*/ 0 w 257175"/>
                <a:gd name="connsiteY2" fmla="*/ 128588 h 257175"/>
                <a:gd name="connsiteX3" fmla="*/ 128587 w 257175"/>
                <a:gd name="connsiteY3" fmla="*/ 0 h 257175"/>
                <a:gd name="connsiteX4" fmla="*/ 257175 w 257175"/>
                <a:gd name="connsiteY4" fmla="*/ 12858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57175" y="128588"/>
                  </a:moveTo>
                  <a:cubicBezTo>
                    <a:pt x="257175" y="199604"/>
                    <a:pt x="199604" y="257175"/>
                    <a:pt x="128587" y="257175"/>
                  </a:cubicBezTo>
                  <a:cubicBezTo>
                    <a:pt x="57570" y="257175"/>
                    <a:pt x="0" y="199604"/>
                    <a:pt x="0" y="128588"/>
                  </a:cubicBezTo>
                  <a:cubicBezTo>
                    <a:pt x="0" y="57571"/>
                    <a:pt x="57570" y="0"/>
                    <a:pt x="128587" y="0"/>
                  </a:cubicBezTo>
                  <a:cubicBezTo>
                    <a:pt x="199604" y="0"/>
                    <a:pt x="257175" y="57571"/>
                    <a:pt x="257175" y="128588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9AC308E-9B6A-86B1-87B6-3D079CCE3FE1}"/>
                </a:ext>
              </a:extLst>
            </p:cNvPr>
            <p:cNvSpPr/>
            <p:nvPr/>
          </p:nvSpPr>
          <p:spPr>
            <a:xfrm>
              <a:off x="5129180" y="991473"/>
              <a:ext cx="1933642" cy="1917394"/>
            </a:xfrm>
            <a:custGeom>
              <a:avLst/>
              <a:gdLst>
                <a:gd name="connsiteX0" fmla="*/ 0 w 566737"/>
                <a:gd name="connsiteY0" fmla="*/ 240983 h 561975"/>
                <a:gd name="connsiteX1" fmla="*/ 283845 w 566737"/>
                <a:gd name="connsiteY1" fmla="*/ 561975 h 561975"/>
                <a:gd name="connsiteX2" fmla="*/ 566738 w 566737"/>
                <a:gd name="connsiteY2" fmla="*/ 240983 h 561975"/>
                <a:gd name="connsiteX3" fmla="*/ 566738 w 566737"/>
                <a:gd name="connsiteY3" fmla="*/ 0 h 561975"/>
                <a:gd name="connsiteX4" fmla="*/ 453390 w 566737"/>
                <a:gd name="connsiteY4" fmla="*/ 129540 h 561975"/>
                <a:gd name="connsiteX5" fmla="*/ 283845 w 566737"/>
                <a:gd name="connsiteY5" fmla="*/ 321945 h 561975"/>
                <a:gd name="connsiteX6" fmla="*/ 113348 w 566737"/>
                <a:gd name="connsiteY6" fmla="*/ 129540 h 561975"/>
                <a:gd name="connsiteX7" fmla="*/ 0 w 566737"/>
                <a:gd name="connsiteY7" fmla="*/ 0 h 561975"/>
                <a:gd name="connsiteX8" fmla="*/ 0 w 566737"/>
                <a:gd name="connsiteY8" fmla="*/ 240983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6737" h="561975">
                  <a:moveTo>
                    <a:pt x="0" y="240983"/>
                  </a:moveTo>
                  <a:lnTo>
                    <a:pt x="283845" y="561975"/>
                  </a:lnTo>
                  <a:lnTo>
                    <a:pt x="566738" y="240983"/>
                  </a:lnTo>
                  <a:lnTo>
                    <a:pt x="566738" y="0"/>
                  </a:lnTo>
                  <a:lnTo>
                    <a:pt x="453390" y="129540"/>
                  </a:lnTo>
                  <a:lnTo>
                    <a:pt x="283845" y="321945"/>
                  </a:lnTo>
                  <a:lnTo>
                    <a:pt x="113348" y="129540"/>
                  </a:lnTo>
                  <a:lnTo>
                    <a:pt x="0" y="0"/>
                  </a:lnTo>
                  <a:lnTo>
                    <a:pt x="0" y="240983"/>
                  </a:ln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F22E08F-C993-F9B6-BC34-23E1D66E798C}"/>
                </a:ext>
              </a:extLst>
            </p:cNvPr>
            <p:cNvSpPr/>
            <p:nvPr/>
          </p:nvSpPr>
          <p:spPr>
            <a:xfrm>
              <a:off x="5129180" y="4095053"/>
              <a:ext cx="1933642" cy="1914143"/>
            </a:xfrm>
            <a:custGeom>
              <a:avLst/>
              <a:gdLst>
                <a:gd name="connsiteX0" fmla="*/ 566738 w 566737"/>
                <a:gd name="connsiteY0" fmla="*/ 320993 h 561022"/>
                <a:gd name="connsiteX1" fmla="*/ 283845 w 566737"/>
                <a:gd name="connsiteY1" fmla="*/ 0 h 561022"/>
                <a:gd name="connsiteX2" fmla="*/ 0 w 566737"/>
                <a:gd name="connsiteY2" fmla="*/ 320993 h 561022"/>
                <a:gd name="connsiteX3" fmla="*/ 0 w 566737"/>
                <a:gd name="connsiteY3" fmla="*/ 561022 h 561022"/>
                <a:gd name="connsiteX4" fmla="*/ 113348 w 566737"/>
                <a:gd name="connsiteY4" fmla="*/ 432435 h 561022"/>
                <a:gd name="connsiteX5" fmla="*/ 283845 w 566737"/>
                <a:gd name="connsiteY5" fmla="*/ 240030 h 561022"/>
                <a:gd name="connsiteX6" fmla="*/ 453390 w 566737"/>
                <a:gd name="connsiteY6" fmla="*/ 432435 h 561022"/>
                <a:gd name="connsiteX7" fmla="*/ 566738 w 566737"/>
                <a:gd name="connsiteY7" fmla="*/ 561022 h 561022"/>
                <a:gd name="connsiteX8" fmla="*/ 566738 w 566737"/>
                <a:gd name="connsiteY8" fmla="*/ 320993 h 56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6737" h="561022">
                  <a:moveTo>
                    <a:pt x="566738" y="320993"/>
                  </a:moveTo>
                  <a:lnTo>
                    <a:pt x="283845" y="0"/>
                  </a:lnTo>
                  <a:lnTo>
                    <a:pt x="0" y="320993"/>
                  </a:lnTo>
                  <a:lnTo>
                    <a:pt x="0" y="561022"/>
                  </a:lnTo>
                  <a:lnTo>
                    <a:pt x="113348" y="432435"/>
                  </a:lnTo>
                  <a:lnTo>
                    <a:pt x="283845" y="240030"/>
                  </a:lnTo>
                  <a:lnTo>
                    <a:pt x="453390" y="432435"/>
                  </a:lnTo>
                  <a:lnTo>
                    <a:pt x="566738" y="561022"/>
                  </a:lnTo>
                  <a:lnTo>
                    <a:pt x="566738" y="320993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4C18995-5B2F-BDF3-9C2D-874CE2E94600}"/>
                </a:ext>
              </a:extLst>
            </p:cNvPr>
            <p:cNvSpPr/>
            <p:nvPr/>
          </p:nvSpPr>
          <p:spPr>
            <a:xfrm>
              <a:off x="3439273" y="1410702"/>
              <a:ext cx="2144882" cy="2086381"/>
            </a:xfrm>
            <a:custGeom>
              <a:avLst/>
              <a:gdLst>
                <a:gd name="connsiteX0" fmla="*/ 208598 w 628650"/>
                <a:gd name="connsiteY0" fmla="*/ 611505 h 611504"/>
                <a:gd name="connsiteX1" fmla="*/ 628650 w 628650"/>
                <a:gd name="connsiteY1" fmla="*/ 525780 h 611504"/>
                <a:gd name="connsiteX2" fmla="*/ 491490 w 628650"/>
                <a:gd name="connsiteY2" fmla="*/ 120015 h 611504"/>
                <a:gd name="connsiteX3" fmla="*/ 282893 w 628650"/>
                <a:gd name="connsiteY3" fmla="*/ 0 h 611504"/>
                <a:gd name="connsiteX4" fmla="*/ 338138 w 628650"/>
                <a:gd name="connsiteY4" fmla="*/ 162877 h 611504"/>
                <a:gd name="connsiteX5" fmla="*/ 420053 w 628650"/>
                <a:gd name="connsiteY5" fmla="*/ 406717 h 611504"/>
                <a:gd name="connsiteX6" fmla="*/ 168593 w 628650"/>
                <a:gd name="connsiteY6" fmla="*/ 457200 h 611504"/>
                <a:gd name="connsiteX7" fmla="*/ 0 w 628650"/>
                <a:gd name="connsiteY7" fmla="*/ 491490 h 611504"/>
                <a:gd name="connsiteX8" fmla="*/ 208598 w 628650"/>
                <a:gd name="connsiteY8" fmla="*/ 611505 h 611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" h="611504">
                  <a:moveTo>
                    <a:pt x="208598" y="611505"/>
                  </a:moveTo>
                  <a:lnTo>
                    <a:pt x="628650" y="525780"/>
                  </a:lnTo>
                  <a:lnTo>
                    <a:pt x="491490" y="120015"/>
                  </a:lnTo>
                  <a:lnTo>
                    <a:pt x="282893" y="0"/>
                  </a:lnTo>
                  <a:lnTo>
                    <a:pt x="338138" y="162877"/>
                  </a:lnTo>
                  <a:lnTo>
                    <a:pt x="420053" y="406717"/>
                  </a:lnTo>
                  <a:lnTo>
                    <a:pt x="168593" y="457200"/>
                  </a:lnTo>
                  <a:lnTo>
                    <a:pt x="0" y="491490"/>
                  </a:lnTo>
                  <a:lnTo>
                    <a:pt x="208598" y="61150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6C345B2-3268-8001-16F8-F5BAD1906486}"/>
                </a:ext>
              </a:extLst>
            </p:cNvPr>
            <p:cNvSpPr/>
            <p:nvPr/>
          </p:nvSpPr>
          <p:spPr>
            <a:xfrm>
              <a:off x="6611098" y="3503586"/>
              <a:ext cx="2141630" cy="2089633"/>
            </a:xfrm>
            <a:custGeom>
              <a:avLst/>
              <a:gdLst>
                <a:gd name="connsiteX0" fmla="*/ 419100 w 627697"/>
                <a:gd name="connsiteY0" fmla="*/ 0 h 612457"/>
                <a:gd name="connsiteX1" fmla="*/ 0 w 627697"/>
                <a:gd name="connsiteY1" fmla="*/ 85725 h 612457"/>
                <a:gd name="connsiteX2" fmla="*/ 136207 w 627697"/>
                <a:gd name="connsiteY2" fmla="*/ 492442 h 612457"/>
                <a:gd name="connsiteX3" fmla="*/ 344805 w 627697"/>
                <a:gd name="connsiteY3" fmla="*/ 612458 h 612457"/>
                <a:gd name="connsiteX4" fmla="*/ 290513 w 627697"/>
                <a:gd name="connsiteY4" fmla="*/ 449580 h 612457"/>
                <a:gd name="connsiteX5" fmla="*/ 208597 w 627697"/>
                <a:gd name="connsiteY5" fmla="*/ 205740 h 612457"/>
                <a:gd name="connsiteX6" fmla="*/ 460057 w 627697"/>
                <a:gd name="connsiteY6" fmla="*/ 154305 h 612457"/>
                <a:gd name="connsiteX7" fmla="*/ 627697 w 627697"/>
                <a:gd name="connsiteY7" fmla="*/ 120015 h 612457"/>
                <a:gd name="connsiteX8" fmla="*/ 419100 w 627697"/>
                <a:gd name="connsiteY8" fmla="*/ 0 h 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697" h="612457">
                  <a:moveTo>
                    <a:pt x="419100" y="0"/>
                  </a:moveTo>
                  <a:lnTo>
                    <a:pt x="0" y="85725"/>
                  </a:lnTo>
                  <a:lnTo>
                    <a:pt x="136207" y="492442"/>
                  </a:lnTo>
                  <a:lnTo>
                    <a:pt x="344805" y="612458"/>
                  </a:lnTo>
                  <a:lnTo>
                    <a:pt x="290513" y="449580"/>
                  </a:lnTo>
                  <a:lnTo>
                    <a:pt x="208597" y="205740"/>
                  </a:lnTo>
                  <a:lnTo>
                    <a:pt x="460057" y="154305"/>
                  </a:lnTo>
                  <a:lnTo>
                    <a:pt x="627697" y="120015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90907F49-F957-89B4-4D3D-C68A2C5FBC1B}"/>
                </a:ext>
              </a:extLst>
            </p:cNvPr>
            <p:cNvSpPr/>
            <p:nvPr/>
          </p:nvSpPr>
          <p:spPr>
            <a:xfrm>
              <a:off x="3439273" y="3503586"/>
              <a:ext cx="2144882" cy="2086381"/>
            </a:xfrm>
            <a:custGeom>
              <a:avLst/>
              <a:gdLst>
                <a:gd name="connsiteX0" fmla="*/ 491490 w 628650"/>
                <a:gd name="connsiteY0" fmla="*/ 492442 h 611504"/>
                <a:gd name="connsiteX1" fmla="*/ 628650 w 628650"/>
                <a:gd name="connsiteY1" fmla="*/ 85725 h 611504"/>
                <a:gd name="connsiteX2" fmla="*/ 208598 w 628650"/>
                <a:gd name="connsiteY2" fmla="*/ 0 h 611504"/>
                <a:gd name="connsiteX3" fmla="*/ 0 w 628650"/>
                <a:gd name="connsiteY3" fmla="*/ 120015 h 611504"/>
                <a:gd name="connsiteX4" fmla="*/ 168593 w 628650"/>
                <a:gd name="connsiteY4" fmla="*/ 154305 h 611504"/>
                <a:gd name="connsiteX5" fmla="*/ 420053 w 628650"/>
                <a:gd name="connsiteY5" fmla="*/ 205740 h 611504"/>
                <a:gd name="connsiteX6" fmla="*/ 338138 w 628650"/>
                <a:gd name="connsiteY6" fmla="*/ 449580 h 611504"/>
                <a:gd name="connsiteX7" fmla="*/ 282893 w 628650"/>
                <a:gd name="connsiteY7" fmla="*/ 611505 h 611504"/>
                <a:gd name="connsiteX8" fmla="*/ 491490 w 628650"/>
                <a:gd name="connsiteY8" fmla="*/ 492442 h 611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" h="611504">
                  <a:moveTo>
                    <a:pt x="491490" y="492442"/>
                  </a:moveTo>
                  <a:lnTo>
                    <a:pt x="628650" y="85725"/>
                  </a:lnTo>
                  <a:lnTo>
                    <a:pt x="208598" y="0"/>
                  </a:lnTo>
                  <a:lnTo>
                    <a:pt x="0" y="120015"/>
                  </a:lnTo>
                  <a:lnTo>
                    <a:pt x="168593" y="154305"/>
                  </a:lnTo>
                  <a:lnTo>
                    <a:pt x="420053" y="205740"/>
                  </a:lnTo>
                  <a:lnTo>
                    <a:pt x="338138" y="449580"/>
                  </a:lnTo>
                  <a:lnTo>
                    <a:pt x="282893" y="611505"/>
                  </a:lnTo>
                  <a:lnTo>
                    <a:pt x="491490" y="492442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D22E61C3-ECD2-3F38-DB40-8245CF733DE3}"/>
                </a:ext>
              </a:extLst>
            </p:cNvPr>
            <p:cNvSpPr/>
            <p:nvPr/>
          </p:nvSpPr>
          <p:spPr>
            <a:xfrm>
              <a:off x="6611098" y="1410702"/>
              <a:ext cx="2141630" cy="2089633"/>
            </a:xfrm>
            <a:custGeom>
              <a:avLst/>
              <a:gdLst>
                <a:gd name="connsiteX0" fmla="*/ 136207 w 627697"/>
                <a:gd name="connsiteY0" fmla="*/ 120015 h 612457"/>
                <a:gd name="connsiteX1" fmla="*/ 0 w 627697"/>
                <a:gd name="connsiteY1" fmla="*/ 526733 h 612457"/>
                <a:gd name="connsiteX2" fmla="*/ 419100 w 627697"/>
                <a:gd name="connsiteY2" fmla="*/ 612458 h 612457"/>
                <a:gd name="connsiteX3" fmla="*/ 627697 w 627697"/>
                <a:gd name="connsiteY3" fmla="*/ 492442 h 612457"/>
                <a:gd name="connsiteX4" fmla="*/ 460057 w 627697"/>
                <a:gd name="connsiteY4" fmla="*/ 458152 h 612457"/>
                <a:gd name="connsiteX5" fmla="*/ 208597 w 627697"/>
                <a:gd name="connsiteY5" fmla="*/ 406717 h 612457"/>
                <a:gd name="connsiteX6" fmla="*/ 290513 w 627697"/>
                <a:gd name="connsiteY6" fmla="*/ 162877 h 612457"/>
                <a:gd name="connsiteX7" fmla="*/ 344805 w 627697"/>
                <a:gd name="connsiteY7" fmla="*/ 0 h 612457"/>
                <a:gd name="connsiteX8" fmla="*/ 136207 w 627697"/>
                <a:gd name="connsiteY8" fmla="*/ 120015 h 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697" h="612457">
                  <a:moveTo>
                    <a:pt x="136207" y="120015"/>
                  </a:moveTo>
                  <a:lnTo>
                    <a:pt x="0" y="526733"/>
                  </a:lnTo>
                  <a:lnTo>
                    <a:pt x="419100" y="612458"/>
                  </a:lnTo>
                  <a:lnTo>
                    <a:pt x="627697" y="492442"/>
                  </a:lnTo>
                  <a:lnTo>
                    <a:pt x="460057" y="458152"/>
                  </a:lnTo>
                  <a:lnTo>
                    <a:pt x="208597" y="406717"/>
                  </a:lnTo>
                  <a:lnTo>
                    <a:pt x="290513" y="162877"/>
                  </a:lnTo>
                  <a:lnTo>
                    <a:pt x="344805" y="0"/>
                  </a:lnTo>
                  <a:lnTo>
                    <a:pt x="136207" y="12001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A21D4F3-1205-C8FD-3093-F07D41BC1E76}"/>
                </a:ext>
              </a:extLst>
            </p:cNvPr>
            <p:cNvSpPr txBox="1"/>
            <p:nvPr/>
          </p:nvSpPr>
          <p:spPr>
            <a:xfrm>
              <a:off x="5853784" y="2149638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6077DEB-7D57-B6F7-2AC0-BD7CAD2B3E26}"/>
                </a:ext>
              </a:extLst>
            </p:cNvPr>
            <p:cNvSpPr txBox="1"/>
            <p:nvPr/>
          </p:nvSpPr>
          <p:spPr>
            <a:xfrm>
              <a:off x="5853784" y="4405159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2"/>
                  </a:solidFill>
                </a:rPr>
                <a:t>04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834FFD5-85C5-14B6-2A16-3522CED5A119}"/>
                </a:ext>
              </a:extLst>
            </p:cNvPr>
            <p:cNvSpPr txBox="1"/>
            <p:nvPr/>
          </p:nvSpPr>
          <p:spPr>
            <a:xfrm>
              <a:off x="6785601" y="377814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6D2ACC-F90E-9DF2-5044-346F3712C927}"/>
                </a:ext>
              </a:extLst>
            </p:cNvPr>
            <p:cNvSpPr txBox="1"/>
            <p:nvPr/>
          </p:nvSpPr>
          <p:spPr>
            <a:xfrm>
              <a:off x="6785601" y="2733114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B2A69B9-CD40-CA11-A7DC-CFC00B08DE08}"/>
                </a:ext>
              </a:extLst>
            </p:cNvPr>
            <p:cNvSpPr txBox="1"/>
            <p:nvPr/>
          </p:nvSpPr>
          <p:spPr>
            <a:xfrm>
              <a:off x="4895841" y="377814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E733B79-2888-2ACF-FDFB-6660F19FC6F6}"/>
                </a:ext>
              </a:extLst>
            </p:cNvPr>
            <p:cNvSpPr txBox="1"/>
            <p:nvPr/>
          </p:nvSpPr>
          <p:spPr>
            <a:xfrm>
              <a:off x="4895841" y="2733114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84BA5C06-EF93-4B6C-A798-0DDC0C652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62789" y="4231814"/>
            <a:ext cx="525760" cy="525760"/>
          </a:xfrm>
          <a:prstGeom prst="rect">
            <a:avLst/>
          </a:prstGeom>
        </p:spPr>
      </p:pic>
      <p:pic>
        <p:nvPicPr>
          <p:cNvPr id="24" name="Graphic 23" descr="Hourglass 30% with solid fill">
            <a:extLst>
              <a:ext uri="{FF2B5EF4-FFF2-40B4-BE49-F238E27FC236}">
                <a16:creationId xmlns:a16="http://schemas.microsoft.com/office/drawing/2014/main" id="{95B81D70-08C1-21BD-066B-04B7D08100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01674" y="2623269"/>
            <a:ext cx="525760" cy="525760"/>
          </a:xfrm>
          <a:prstGeom prst="rect">
            <a:avLst/>
          </a:prstGeom>
        </p:spPr>
      </p:pic>
      <p:pic>
        <p:nvPicPr>
          <p:cNvPr id="25" name="Graphic 24" descr="Lightbulb with solid fill">
            <a:extLst>
              <a:ext uri="{FF2B5EF4-FFF2-40B4-BE49-F238E27FC236}">
                <a16:creationId xmlns:a16="http://schemas.microsoft.com/office/drawing/2014/main" id="{DF7A9C32-DE48-A7EF-6617-B8783EE958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0338" y="1873362"/>
            <a:ext cx="525760" cy="525760"/>
          </a:xfrm>
          <a:prstGeom prst="rect">
            <a:avLst/>
          </a:prstGeom>
        </p:spPr>
      </p:pic>
      <p:pic>
        <p:nvPicPr>
          <p:cNvPr id="26" name="Graphic 25" descr="Research with solid fill">
            <a:extLst>
              <a:ext uri="{FF2B5EF4-FFF2-40B4-BE49-F238E27FC236}">
                <a16:creationId xmlns:a16="http://schemas.microsoft.com/office/drawing/2014/main" id="{2BE78D89-FFA2-14A7-869A-0DC93AC33D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99409" y="2664590"/>
            <a:ext cx="525760" cy="525760"/>
          </a:xfrm>
          <a:prstGeom prst="rect">
            <a:avLst/>
          </a:prstGeom>
        </p:spPr>
      </p:pic>
      <p:pic>
        <p:nvPicPr>
          <p:cNvPr id="27" name="Graphic 26" descr="Bar graph with upward trend with solid fill">
            <a:extLst>
              <a:ext uri="{FF2B5EF4-FFF2-40B4-BE49-F238E27FC236}">
                <a16:creationId xmlns:a16="http://schemas.microsoft.com/office/drawing/2014/main" id="{88B6CEBB-1871-7BB3-7516-99F9386049D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09121" y="5068790"/>
            <a:ext cx="525760" cy="525760"/>
          </a:xfrm>
          <a:prstGeom prst="rect">
            <a:avLst/>
          </a:prstGeom>
        </p:spPr>
      </p:pic>
      <p:pic>
        <p:nvPicPr>
          <p:cNvPr id="28" name="Graphic 27" descr="Gears with solid fill">
            <a:extLst>
              <a:ext uri="{FF2B5EF4-FFF2-40B4-BE49-F238E27FC236}">
                <a16:creationId xmlns:a16="http://schemas.microsoft.com/office/drawing/2014/main" id="{A83F4103-B891-47FC-8D62-BE6C7604D3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99409" y="4231814"/>
            <a:ext cx="525760" cy="525760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5CF5660F-8805-5921-C064-0E22777ADC7D}"/>
              </a:ext>
            </a:extLst>
          </p:cNvPr>
          <p:cNvGrpSpPr/>
          <p:nvPr/>
        </p:nvGrpSpPr>
        <p:grpSpPr>
          <a:xfrm>
            <a:off x="516541" y="4659847"/>
            <a:ext cx="1631266" cy="1260002"/>
            <a:chOff x="332936" y="4662598"/>
            <a:chExt cx="2926080" cy="1680003"/>
          </a:xfrm>
        </p:grpSpPr>
        <p:sp>
          <p:nvSpPr>
            <p:cNvPr id="62" name="TextBox 64">
              <a:extLst>
                <a:ext uri="{FF2B5EF4-FFF2-40B4-BE49-F238E27FC236}">
                  <a16:creationId xmlns:a16="http://schemas.microsoft.com/office/drawing/2014/main" id="{C4F5C503-975F-28D9-CE7F-15D6B1EAC74C}"/>
                </a:ext>
              </a:extLst>
            </p:cNvPr>
            <p:cNvSpPr txBox="1"/>
            <p:nvPr/>
          </p:nvSpPr>
          <p:spPr>
            <a:xfrm>
              <a:off x="332936" y="4662598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00" b="1" dirty="0">
                  <a:solidFill>
                    <a:schemeClr val="accent5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63" name="TextBox 65">
              <a:extLst>
                <a:ext uri="{FF2B5EF4-FFF2-40B4-BE49-F238E27FC236}">
                  <a16:creationId xmlns:a16="http://schemas.microsoft.com/office/drawing/2014/main" id="{E24FD459-4282-A272-E365-1A63E2EE669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C45B7D8-1B3B-4B76-604F-C80BA1967842}"/>
              </a:ext>
            </a:extLst>
          </p:cNvPr>
          <p:cNvGrpSpPr/>
          <p:nvPr/>
        </p:nvGrpSpPr>
        <p:grpSpPr>
          <a:xfrm>
            <a:off x="516541" y="1494585"/>
            <a:ext cx="1631266" cy="1260002"/>
            <a:chOff x="332936" y="2638026"/>
            <a:chExt cx="2926080" cy="1680003"/>
          </a:xfrm>
        </p:grpSpPr>
        <p:sp>
          <p:nvSpPr>
            <p:cNvPr id="68" name="TextBox 70">
              <a:extLst>
                <a:ext uri="{FF2B5EF4-FFF2-40B4-BE49-F238E27FC236}">
                  <a16:creationId xmlns:a16="http://schemas.microsoft.com/office/drawing/2014/main" id="{7E4B8F81-411F-C000-7177-DE3B7A1AECFB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00" b="1" noProof="1">
                  <a:solidFill>
                    <a:schemeClr val="accent4">
                      <a:lumMod val="75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69" name="TextBox 71">
              <a:extLst>
                <a:ext uri="{FF2B5EF4-FFF2-40B4-BE49-F238E27FC236}">
                  <a16:creationId xmlns:a16="http://schemas.microsoft.com/office/drawing/2014/main" id="{67DA27A4-DA82-9BD8-09D3-FC60F81B9A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ED264DB-1E9F-C0DD-18DA-5AB0242C42D9}"/>
              </a:ext>
            </a:extLst>
          </p:cNvPr>
          <p:cNvGrpSpPr/>
          <p:nvPr/>
        </p:nvGrpSpPr>
        <p:grpSpPr>
          <a:xfrm>
            <a:off x="516541" y="3077216"/>
            <a:ext cx="1631266" cy="1260002"/>
            <a:chOff x="332936" y="2638026"/>
            <a:chExt cx="2926080" cy="168000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25E97CE-76A8-1E3A-033E-F5B6C366EA07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00" b="1" noProof="1">
                  <a:solidFill>
                    <a:schemeClr val="accent1">
                      <a:lumMod val="75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C31FCEA-D35D-CEDF-A668-C63F63DC8DA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FC819BB-08B8-0B82-9EA5-F353CFE9AAAF}"/>
              </a:ext>
            </a:extLst>
          </p:cNvPr>
          <p:cNvGrpSpPr/>
          <p:nvPr/>
        </p:nvGrpSpPr>
        <p:grpSpPr>
          <a:xfrm>
            <a:off x="6996194" y="4659847"/>
            <a:ext cx="1631266" cy="1260002"/>
            <a:chOff x="8921977" y="4662598"/>
            <a:chExt cx="2926080" cy="168000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EBC9037-A375-9686-8974-59DED4248791}"/>
                </a:ext>
              </a:extLst>
            </p:cNvPr>
            <p:cNvSpPr txBox="1"/>
            <p:nvPr/>
          </p:nvSpPr>
          <p:spPr>
            <a:xfrm>
              <a:off x="8921977" y="4662598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9BA3AEB-F79A-DB0C-44C3-7582F8CEF97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D00EBF9-B6BC-9180-5819-850E421505DF}"/>
              </a:ext>
            </a:extLst>
          </p:cNvPr>
          <p:cNvGrpSpPr/>
          <p:nvPr/>
        </p:nvGrpSpPr>
        <p:grpSpPr>
          <a:xfrm>
            <a:off x="6996194" y="1494586"/>
            <a:ext cx="1631266" cy="1260002"/>
            <a:chOff x="8921977" y="1252410"/>
            <a:chExt cx="2926080" cy="1680003"/>
          </a:xfrm>
        </p:grpSpPr>
        <p:sp>
          <p:nvSpPr>
            <p:cNvPr id="65" name="TextBox 67">
              <a:extLst>
                <a:ext uri="{FF2B5EF4-FFF2-40B4-BE49-F238E27FC236}">
                  <a16:creationId xmlns:a16="http://schemas.microsoft.com/office/drawing/2014/main" id="{74E7C397-8089-4A7C-0B6F-8D43F05B3F25}"/>
                </a:ext>
              </a:extLst>
            </p:cNvPr>
            <p:cNvSpPr txBox="1"/>
            <p:nvPr/>
          </p:nvSpPr>
          <p:spPr>
            <a:xfrm>
              <a:off x="8921977" y="1252410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rgbClr val="AD8E49"/>
                  </a:solidFill>
                </a:rPr>
                <a:t>01 - Lorem Ipsum</a:t>
              </a:r>
            </a:p>
          </p:txBody>
        </p:sp>
        <p:sp>
          <p:nvSpPr>
            <p:cNvPr id="66" name="TextBox 68">
              <a:extLst>
                <a:ext uri="{FF2B5EF4-FFF2-40B4-BE49-F238E27FC236}">
                  <a16:creationId xmlns:a16="http://schemas.microsoft.com/office/drawing/2014/main" id="{4078DCA2-9558-D83D-D505-5FEA71AE557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A12F3E9-FEFD-F5E7-A72E-321359DDB6AC}"/>
              </a:ext>
            </a:extLst>
          </p:cNvPr>
          <p:cNvGrpSpPr/>
          <p:nvPr/>
        </p:nvGrpSpPr>
        <p:grpSpPr>
          <a:xfrm>
            <a:off x="6996194" y="3077217"/>
            <a:ext cx="1631266" cy="1260002"/>
            <a:chOff x="8921977" y="4662598"/>
            <a:chExt cx="2926080" cy="168000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A08D6CA-11F1-922E-6E2E-F1889C6819E4}"/>
                </a:ext>
              </a:extLst>
            </p:cNvPr>
            <p:cNvSpPr txBox="1"/>
            <p:nvPr/>
          </p:nvSpPr>
          <p:spPr>
            <a:xfrm>
              <a:off x="8921977" y="4662598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rgbClr val="5B3E7A"/>
                  </a:solidFill>
                </a:rPr>
                <a:t>02 -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EDD2BB8-4FE0-006A-F26C-CFB647D5C58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9918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Six-Step Radial Star Chevron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CF5660F-8805-5921-C064-0E22777ADC7D}"/>
              </a:ext>
            </a:extLst>
          </p:cNvPr>
          <p:cNvGrpSpPr/>
          <p:nvPr/>
        </p:nvGrpSpPr>
        <p:grpSpPr>
          <a:xfrm>
            <a:off x="516541" y="4659847"/>
            <a:ext cx="1631266" cy="1260002"/>
            <a:chOff x="332936" y="4662598"/>
            <a:chExt cx="2926080" cy="1680003"/>
          </a:xfrm>
        </p:grpSpPr>
        <p:sp>
          <p:nvSpPr>
            <p:cNvPr id="62" name="TextBox 64">
              <a:extLst>
                <a:ext uri="{FF2B5EF4-FFF2-40B4-BE49-F238E27FC236}">
                  <a16:creationId xmlns:a16="http://schemas.microsoft.com/office/drawing/2014/main" id="{C4F5C503-975F-28D9-CE7F-15D6B1EAC74C}"/>
                </a:ext>
              </a:extLst>
            </p:cNvPr>
            <p:cNvSpPr txBox="1"/>
            <p:nvPr/>
          </p:nvSpPr>
          <p:spPr>
            <a:xfrm>
              <a:off x="332936" y="4662598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00" b="1" dirty="0">
                  <a:solidFill>
                    <a:schemeClr val="accent5"/>
                  </a:solidFill>
                </a:rPr>
                <a:t>04 - Lorem Ipsum</a:t>
              </a:r>
            </a:p>
          </p:txBody>
        </p:sp>
        <p:sp>
          <p:nvSpPr>
            <p:cNvPr id="63" name="TextBox 65">
              <a:extLst>
                <a:ext uri="{FF2B5EF4-FFF2-40B4-BE49-F238E27FC236}">
                  <a16:creationId xmlns:a16="http://schemas.microsoft.com/office/drawing/2014/main" id="{E24FD459-4282-A272-E365-1A63E2EE669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C45B7D8-1B3B-4B76-604F-C80BA1967842}"/>
              </a:ext>
            </a:extLst>
          </p:cNvPr>
          <p:cNvGrpSpPr/>
          <p:nvPr/>
        </p:nvGrpSpPr>
        <p:grpSpPr>
          <a:xfrm>
            <a:off x="516541" y="1494585"/>
            <a:ext cx="1631266" cy="1260002"/>
            <a:chOff x="332936" y="2638026"/>
            <a:chExt cx="2926080" cy="1680003"/>
          </a:xfrm>
        </p:grpSpPr>
        <p:sp>
          <p:nvSpPr>
            <p:cNvPr id="68" name="TextBox 70">
              <a:extLst>
                <a:ext uri="{FF2B5EF4-FFF2-40B4-BE49-F238E27FC236}">
                  <a16:creationId xmlns:a16="http://schemas.microsoft.com/office/drawing/2014/main" id="{7E4B8F81-411F-C000-7177-DE3B7A1AECFB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00" b="1" noProof="1">
                  <a:solidFill>
                    <a:schemeClr val="accent4"/>
                  </a:solidFill>
                </a:rPr>
                <a:t>06 - Lorem Ipsum</a:t>
              </a:r>
            </a:p>
          </p:txBody>
        </p:sp>
        <p:sp>
          <p:nvSpPr>
            <p:cNvPr id="69" name="TextBox 71">
              <a:extLst>
                <a:ext uri="{FF2B5EF4-FFF2-40B4-BE49-F238E27FC236}">
                  <a16:creationId xmlns:a16="http://schemas.microsoft.com/office/drawing/2014/main" id="{67DA27A4-DA82-9BD8-09D3-FC60F81B9A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ED264DB-1E9F-C0DD-18DA-5AB0242C42D9}"/>
              </a:ext>
            </a:extLst>
          </p:cNvPr>
          <p:cNvGrpSpPr/>
          <p:nvPr/>
        </p:nvGrpSpPr>
        <p:grpSpPr>
          <a:xfrm>
            <a:off x="516541" y="3077216"/>
            <a:ext cx="1631266" cy="1260002"/>
            <a:chOff x="332936" y="2638026"/>
            <a:chExt cx="2926080" cy="168000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25E97CE-76A8-1E3A-033E-F5B6C366EA07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00" b="1" noProof="1">
                  <a:solidFill>
                    <a:schemeClr val="accent1"/>
                  </a:solidFill>
                </a:rPr>
                <a:t>05 - 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C31FCEA-D35D-CEDF-A668-C63F63DC8DA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FC819BB-08B8-0B82-9EA5-F353CFE9AAAF}"/>
              </a:ext>
            </a:extLst>
          </p:cNvPr>
          <p:cNvGrpSpPr/>
          <p:nvPr/>
        </p:nvGrpSpPr>
        <p:grpSpPr>
          <a:xfrm>
            <a:off x="6996194" y="4659847"/>
            <a:ext cx="1631266" cy="1260002"/>
            <a:chOff x="8921977" y="4662598"/>
            <a:chExt cx="2926080" cy="168000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EBC9037-A375-9686-8974-59DED4248791}"/>
                </a:ext>
              </a:extLst>
            </p:cNvPr>
            <p:cNvSpPr txBox="1"/>
            <p:nvPr/>
          </p:nvSpPr>
          <p:spPr>
            <a:xfrm>
              <a:off x="8921977" y="4662598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9BA3AEB-F79A-DB0C-44C3-7582F8CEF97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D00EBF9-B6BC-9180-5819-850E421505DF}"/>
              </a:ext>
            </a:extLst>
          </p:cNvPr>
          <p:cNvGrpSpPr/>
          <p:nvPr/>
        </p:nvGrpSpPr>
        <p:grpSpPr>
          <a:xfrm>
            <a:off x="6996194" y="1494585"/>
            <a:ext cx="1631266" cy="1260002"/>
            <a:chOff x="8921977" y="1252410"/>
            <a:chExt cx="2926080" cy="1680003"/>
          </a:xfrm>
        </p:grpSpPr>
        <p:sp>
          <p:nvSpPr>
            <p:cNvPr id="65" name="TextBox 67">
              <a:extLst>
                <a:ext uri="{FF2B5EF4-FFF2-40B4-BE49-F238E27FC236}">
                  <a16:creationId xmlns:a16="http://schemas.microsoft.com/office/drawing/2014/main" id="{74E7C397-8089-4A7C-0B6F-8D43F05B3F25}"/>
                </a:ext>
              </a:extLst>
            </p:cNvPr>
            <p:cNvSpPr txBox="1"/>
            <p:nvPr/>
          </p:nvSpPr>
          <p:spPr>
            <a:xfrm>
              <a:off x="8921977" y="1252410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rgbClr val="CEBA8B"/>
                  </a:solidFill>
                </a:rPr>
                <a:t>01 - Lorem Ipsum</a:t>
              </a:r>
            </a:p>
          </p:txBody>
        </p:sp>
        <p:sp>
          <p:nvSpPr>
            <p:cNvPr id="66" name="TextBox 68">
              <a:extLst>
                <a:ext uri="{FF2B5EF4-FFF2-40B4-BE49-F238E27FC236}">
                  <a16:creationId xmlns:a16="http://schemas.microsoft.com/office/drawing/2014/main" id="{4078DCA2-9558-D83D-D505-5FEA71AE557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A12F3E9-FEFD-F5E7-A72E-321359DDB6AC}"/>
              </a:ext>
            </a:extLst>
          </p:cNvPr>
          <p:cNvGrpSpPr/>
          <p:nvPr/>
        </p:nvGrpSpPr>
        <p:grpSpPr>
          <a:xfrm>
            <a:off x="6996194" y="3077216"/>
            <a:ext cx="1631266" cy="1260002"/>
            <a:chOff x="8921977" y="4662598"/>
            <a:chExt cx="2926080" cy="168000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A08D6CA-11F1-922E-6E2E-F1889C6819E4}"/>
                </a:ext>
              </a:extLst>
            </p:cNvPr>
            <p:cNvSpPr txBox="1"/>
            <p:nvPr/>
          </p:nvSpPr>
          <p:spPr>
            <a:xfrm>
              <a:off x="8921977" y="4662598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rgbClr val="805AAB"/>
                  </a:solidFill>
                </a:rPr>
                <a:t>02 -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EDD2BB8-4FE0-006A-F26C-CFB647D5C58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3208062-E5E6-F62D-C2B4-6B5505BF56EA}"/>
              </a:ext>
            </a:extLst>
          </p:cNvPr>
          <p:cNvGrpSpPr/>
          <p:nvPr/>
        </p:nvGrpSpPr>
        <p:grpSpPr>
          <a:xfrm>
            <a:off x="2579455" y="1831257"/>
            <a:ext cx="3985091" cy="3763292"/>
            <a:chOff x="3439273" y="991473"/>
            <a:chExt cx="5313455" cy="5017723"/>
          </a:xfrm>
        </p:grpSpPr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FAC94F9C-4E7A-3D21-838A-15E6953DBC2B}"/>
                </a:ext>
              </a:extLst>
            </p:cNvPr>
            <p:cNvSpPr/>
            <p:nvPr/>
          </p:nvSpPr>
          <p:spPr>
            <a:xfrm>
              <a:off x="5658902" y="3061610"/>
              <a:ext cx="877452" cy="877452"/>
            </a:xfrm>
            <a:custGeom>
              <a:avLst/>
              <a:gdLst>
                <a:gd name="connsiteX0" fmla="*/ 257175 w 257175"/>
                <a:gd name="connsiteY0" fmla="*/ 128588 h 257175"/>
                <a:gd name="connsiteX1" fmla="*/ 128587 w 257175"/>
                <a:gd name="connsiteY1" fmla="*/ 257175 h 257175"/>
                <a:gd name="connsiteX2" fmla="*/ 0 w 257175"/>
                <a:gd name="connsiteY2" fmla="*/ 128588 h 257175"/>
                <a:gd name="connsiteX3" fmla="*/ 128587 w 257175"/>
                <a:gd name="connsiteY3" fmla="*/ 0 h 257175"/>
                <a:gd name="connsiteX4" fmla="*/ 257175 w 257175"/>
                <a:gd name="connsiteY4" fmla="*/ 12858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57175">
                  <a:moveTo>
                    <a:pt x="257175" y="128588"/>
                  </a:moveTo>
                  <a:cubicBezTo>
                    <a:pt x="257175" y="199604"/>
                    <a:pt x="199604" y="257175"/>
                    <a:pt x="128587" y="257175"/>
                  </a:cubicBezTo>
                  <a:cubicBezTo>
                    <a:pt x="57570" y="257175"/>
                    <a:pt x="0" y="199604"/>
                    <a:pt x="0" y="128588"/>
                  </a:cubicBezTo>
                  <a:cubicBezTo>
                    <a:pt x="0" y="57571"/>
                    <a:pt x="57570" y="0"/>
                    <a:pt x="128587" y="0"/>
                  </a:cubicBezTo>
                  <a:cubicBezTo>
                    <a:pt x="199604" y="0"/>
                    <a:pt x="257175" y="57571"/>
                    <a:pt x="257175" y="128588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4EBF2367-9DC8-3979-0E65-37A2C06E4285}"/>
                </a:ext>
              </a:extLst>
            </p:cNvPr>
            <p:cNvSpPr/>
            <p:nvPr/>
          </p:nvSpPr>
          <p:spPr>
            <a:xfrm>
              <a:off x="5129180" y="991473"/>
              <a:ext cx="1933642" cy="1917394"/>
            </a:xfrm>
            <a:custGeom>
              <a:avLst/>
              <a:gdLst>
                <a:gd name="connsiteX0" fmla="*/ 0 w 566737"/>
                <a:gd name="connsiteY0" fmla="*/ 240983 h 561975"/>
                <a:gd name="connsiteX1" fmla="*/ 283845 w 566737"/>
                <a:gd name="connsiteY1" fmla="*/ 561975 h 561975"/>
                <a:gd name="connsiteX2" fmla="*/ 566738 w 566737"/>
                <a:gd name="connsiteY2" fmla="*/ 240983 h 561975"/>
                <a:gd name="connsiteX3" fmla="*/ 566738 w 566737"/>
                <a:gd name="connsiteY3" fmla="*/ 0 h 561975"/>
                <a:gd name="connsiteX4" fmla="*/ 453390 w 566737"/>
                <a:gd name="connsiteY4" fmla="*/ 129540 h 561975"/>
                <a:gd name="connsiteX5" fmla="*/ 283845 w 566737"/>
                <a:gd name="connsiteY5" fmla="*/ 321945 h 561975"/>
                <a:gd name="connsiteX6" fmla="*/ 113348 w 566737"/>
                <a:gd name="connsiteY6" fmla="*/ 129540 h 561975"/>
                <a:gd name="connsiteX7" fmla="*/ 0 w 566737"/>
                <a:gd name="connsiteY7" fmla="*/ 0 h 561975"/>
                <a:gd name="connsiteX8" fmla="*/ 0 w 566737"/>
                <a:gd name="connsiteY8" fmla="*/ 240983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6737" h="561975">
                  <a:moveTo>
                    <a:pt x="0" y="240983"/>
                  </a:moveTo>
                  <a:lnTo>
                    <a:pt x="283845" y="561975"/>
                  </a:lnTo>
                  <a:lnTo>
                    <a:pt x="566738" y="240983"/>
                  </a:lnTo>
                  <a:lnTo>
                    <a:pt x="566738" y="0"/>
                  </a:lnTo>
                  <a:lnTo>
                    <a:pt x="453390" y="129540"/>
                  </a:lnTo>
                  <a:lnTo>
                    <a:pt x="283845" y="321945"/>
                  </a:lnTo>
                  <a:lnTo>
                    <a:pt x="113348" y="129540"/>
                  </a:lnTo>
                  <a:lnTo>
                    <a:pt x="0" y="0"/>
                  </a:lnTo>
                  <a:lnTo>
                    <a:pt x="0" y="240983"/>
                  </a:ln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DDA7B1F8-C1F7-2646-BF07-AFF62A46BD83}"/>
                </a:ext>
              </a:extLst>
            </p:cNvPr>
            <p:cNvSpPr/>
            <p:nvPr/>
          </p:nvSpPr>
          <p:spPr>
            <a:xfrm>
              <a:off x="5129180" y="4095053"/>
              <a:ext cx="1933642" cy="1914143"/>
            </a:xfrm>
            <a:custGeom>
              <a:avLst/>
              <a:gdLst>
                <a:gd name="connsiteX0" fmla="*/ 566738 w 566737"/>
                <a:gd name="connsiteY0" fmla="*/ 320993 h 561022"/>
                <a:gd name="connsiteX1" fmla="*/ 283845 w 566737"/>
                <a:gd name="connsiteY1" fmla="*/ 0 h 561022"/>
                <a:gd name="connsiteX2" fmla="*/ 0 w 566737"/>
                <a:gd name="connsiteY2" fmla="*/ 320993 h 561022"/>
                <a:gd name="connsiteX3" fmla="*/ 0 w 566737"/>
                <a:gd name="connsiteY3" fmla="*/ 561022 h 561022"/>
                <a:gd name="connsiteX4" fmla="*/ 113348 w 566737"/>
                <a:gd name="connsiteY4" fmla="*/ 432435 h 561022"/>
                <a:gd name="connsiteX5" fmla="*/ 283845 w 566737"/>
                <a:gd name="connsiteY5" fmla="*/ 240030 h 561022"/>
                <a:gd name="connsiteX6" fmla="*/ 453390 w 566737"/>
                <a:gd name="connsiteY6" fmla="*/ 432435 h 561022"/>
                <a:gd name="connsiteX7" fmla="*/ 566738 w 566737"/>
                <a:gd name="connsiteY7" fmla="*/ 561022 h 561022"/>
                <a:gd name="connsiteX8" fmla="*/ 566738 w 566737"/>
                <a:gd name="connsiteY8" fmla="*/ 320993 h 56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6737" h="561022">
                  <a:moveTo>
                    <a:pt x="566738" y="320993"/>
                  </a:moveTo>
                  <a:lnTo>
                    <a:pt x="283845" y="0"/>
                  </a:lnTo>
                  <a:lnTo>
                    <a:pt x="0" y="320993"/>
                  </a:lnTo>
                  <a:lnTo>
                    <a:pt x="0" y="561022"/>
                  </a:lnTo>
                  <a:lnTo>
                    <a:pt x="113348" y="432435"/>
                  </a:lnTo>
                  <a:lnTo>
                    <a:pt x="283845" y="240030"/>
                  </a:lnTo>
                  <a:lnTo>
                    <a:pt x="453390" y="432435"/>
                  </a:lnTo>
                  <a:lnTo>
                    <a:pt x="566738" y="561022"/>
                  </a:lnTo>
                  <a:lnTo>
                    <a:pt x="566738" y="320993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C1D7E965-46E3-3F6D-104A-0C150CF1C71F}"/>
                </a:ext>
              </a:extLst>
            </p:cNvPr>
            <p:cNvSpPr/>
            <p:nvPr/>
          </p:nvSpPr>
          <p:spPr>
            <a:xfrm>
              <a:off x="3439273" y="1410702"/>
              <a:ext cx="2144882" cy="2086381"/>
            </a:xfrm>
            <a:custGeom>
              <a:avLst/>
              <a:gdLst>
                <a:gd name="connsiteX0" fmla="*/ 208598 w 628650"/>
                <a:gd name="connsiteY0" fmla="*/ 611505 h 611504"/>
                <a:gd name="connsiteX1" fmla="*/ 628650 w 628650"/>
                <a:gd name="connsiteY1" fmla="*/ 525780 h 611504"/>
                <a:gd name="connsiteX2" fmla="*/ 491490 w 628650"/>
                <a:gd name="connsiteY2" fmla="*/ 120015 h 611504"/>
                <a:gd name="connsiteX3" fmla="*/ 282893 w 628650"/>
                <a:gd name="connsiteY3" fmla="*/ 0 h 611504"/>
                <a:gd name="connsiteX4" fmla="*/ 338138 w 628650"/>
                <a:gd name="connsiteY4" fmla="*/ 162877 h 611504"/>
                <a:gd name="connsiteX5" fmla="*/ 420053 w 628650"/>
                <a:gd name="connsiteY5" fmla="*/ 406717 h 611504"/>
                <a:gd name="connsiteX6" fmla="*/ 168593 w 628650"/>
                <a:gd name="connsiteY6" fmla="*/ 457200 h 611504"/>
                <a:gd name="connsiteX7" fmla="*/ 0 w 628650"/>
                <a:gd name="connsiteY7" fmla="*/ 491490 h 611504"/>
                <a:gd name="connsiteX8" fmla="*/ 208598 w 628650"/>
                <a:gd name="connsiteY8" fmla="*/ 611505 h 611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" h="611504">
                  <a:moveTo>
                    <a:pt x="208598" y="611505"/>
                  </a:moveTo>
                  <a:lnTo>
                    <a:pt x="628650" y="525780"/>
                  </a:lnTo>
                  <a:lnTo>
                    <a:pt x="491490" y="120015"/>
                  </a:lnTo>
                  <a:lnTo>
                    <a:pt x="282893" y="0"/>
                  </a:lnTo>
                  <a:lnTo>
                    <a:pt x="338138" y="162877"/>
                  </a:lnTo>
                  <a:lnTo>
                    <a:pt x="420053" y="406717"/>
                  </a:lnTo>
                  <a:lnTo>
                    <a:pt x="168593" y="457200"/>
                  </a:lnTo>
                  <a:lnTo>
                    <a:pt x="0" y="491490"/>
                  </a:lnTo>
                  <a:lnTo>
                    <a:pt x="208598" y="61150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DD847CE2-97C5-1DEB-EDE1-792939194BE7}"/>
                </a:ext>
              </a:extLst>
            </p:cNvPr>
            <p:cNvSpPr/>
            <p:nvPr/>
          </p:nvSpPr>
          <p:spPr>
            <a:xfrm>
              <a:off x="6611098" y="3503586"/>
              <a:ext cx="2141630" cy="2089633"/>
            </a:xfrm>
            <a:custGeom>
              <a:avLst/>
              <a:gdLst>
                <a:gd name="connsiteX0" fmla="*/ 419100 w 627697"/>
                <a:gd name="connsiteY0" fmla="*/ 0 h 612457"/>
                <a:gd name="connsiteX1" fmla="*/ 0 w 627697"/>
                <a:gd name="connsiteY1" fmla="*/ 85725 h 612457"/>
                <a:gd name="connsiteX2" fmla="*/ 136207 w 627697"/>
                <a:gd name="connsiteY2" fmla="*/ 492442 h 612457"/>
                <a:gd name="connsiteX3" fmla="*/ 344805 w 627697"/>
                <a:gd name="connsiteY3" fmla="*/ 612458 h 612457"/>
                <a:gd name="connsiteX4" fmla="*/ 290513 w 627697"/>
                <a:gd name="connsiteY4" fmla="*/ 449580 h 612457"/>
                <a:gd name="connsiteX5" fmla="*/ 208597 w 627697"/>
                <a:gd name="connsiteY5" fmla="*/ 205740 h 612457"/>
                <a:gd name="connsiteX6" fmla="*/ 460057 w 627697"/>
                <a:gd name="connsiteY6" fmla="*/ 154305 h 612457"/>
                <a:gd name="connsiteX7" fmla="*/ 627697 w 627697"/>
                <a:gd name="connsiteY7" fmla="*/ 120015 h 612457"/>
                <a:gd name="connsiteX8" fmla="*/ 419100 w 627697"/>
                <a:gd name="connsiteY8" fmla="*/ 0 h 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697" h="612457">
                  <a:moveTo>
                    <a:pt x="419100" y="0"/>
                  </a:moveTo>
                  <a:lnTo>
                    <a:pt x="0" y="85725"/>
                  </a:lnTo>
                  <a:lnTo>
                    <a:pt x="136207" y="492442"/>
                  </a:lnTo>
                  <a:lnTo>
                    <a:pt x="344805" y="612458"/>
                  </a:lnTo>
                  <a:lnTo>
                    <a:pt x="290513" y="449580"/>
                  </a:lnTo>
                  <a:lnTo>
                    <a:pt x="208597" y="205740"/>
                  </a:lnTo>
                  <a:lnTo>
                    <a:pt x="460057" y="154305"/>
                  </a:lnTo>
                  <a:lnTo>
                    <a:pt x="627697" y="120015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DC026570-901B-B2D9-B013-E1EC751FBB32}"/>
                </a:ext>
              </a:extLst>
            </p:cNvPr>
            <p:cNvSpPr/>
            <p:nvPr/>
          </p:nvSpPr>
          <p:spPr>
            <a:xfrm>
              <a:off x="3439273" y="3503586"/>
              <a:ext cx="2144882" cy="2086381"/>
            </a:xfrm>
            <a:custGeom>
              <a:avLst/>
              <a:gdLst>
                <a:gd name="connsiteX0" fmla="*/ 491490 w 628650"/>
                <a:gd name="connsiteY0" fmla="*/ 492442 h 611504"/>
                <a:gd name="connsiteX1" fmla="*/ 628650 w 628650"/>
                <a:gd name="connsiteY1" fmla="*/ 85725 h 611504"/>
                <a:gd name="connsiteX2" fmla="*/ 208598 w 628650"/>
                <a:gd name="connsiteY2" fmla="*/ 0 h 611504"/>
                <a:gd name="connsiteX3" fmla="*/ 0 w 628650"/>
                <a:gd name="connsiteY3" fmla="*/ 120015 h 611504"/>
                <a:gd name="connsiteX4" fmla="*/ 168593 w 628650"/>
                <a:gd name="connsiteY4" fmla="*/ 154305 h 611504"/>
                <a:gd name="connsiteX5" fmla="*/ 420053 w 628650"/>
                <a:gd name="connsiteY5" fmla="*/ 205740 h 611504"/>
                <a:gd name="connsiteX6" fmla="*/ 338138 w 628650"/>
                <a:gd name="connsiteY6" fmla="*/ 449580 h 611504"/>
                <a:gd name="connsiteX7" fmla="*/ 282893 w 628650"/>
                <a:gd name="connsiteY7" fmla="*/ 611505 h 611504"/>
                <a:gd name="connsiteX8" fmla="*/ 491490 w 628650"/>
                <a:gd name="connsiteY8" fmla="*/ 492442 h 611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" h="611504">
                  <a:moveTo>
                    <a:pt x="491490" y="492442"/>
                  </a:moveTo>
                  <a:lnTo>
                    <a:pt x="628650" y="85725"/>
                  </a:lnTo>
                  <a:lnTo>
                    <a:pt x="208598" y="0"/>
                  </a:lnTo>
                  <a:lnTo>
                    <a:pt x="0" y="120015"/>
                  </a:lnTo>
                  <a:lnTo>
                    <a:pt x="168593" y="154305"/>
                  </a:lnTo>
                  <a:lnTo>
                    <a:pt x="420053" y="205740"/>
                  </a:lnTo>
                  <a:lnTo>
                    <a:pt x="338138" y="449580"/>
                  </a:lnTo>
                  <a:lnTo>
                    <a:pt x="282893" y="611505"/>
                  </a:lnTo>
                  <a:lnTo>
                    <a:pt x="491490" y="492442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B748A8EC-3335-9DA5-5818-EA51F7C636CF}"/>
                </a:ext>
              </a:extLst>
            </p:cNvPr>
            <p:cNvSpPr/>
            <p:nvPr/>
          </p:nvSpPr>
          <p:spPr>
            <a:xfrm>
              <a:off x="6611098" y="1410702"/>
              <a:ext cx="2141630" cy="2089633"/>
            </a:xfrm>
            <a:custGeom>
              <a:avLst/>
              <a:gdLst>
                <a:gd name="connsiteX0" fmla="*/ 136207 w 627697"/>
                <a:gd name="connsiteY0" fmla="*/ 120015 h 612457"/>
                <a:gd name="connsiteX1" fmla="*/ 0 w 627697"/>
                <a:gd name="connsiteY1" fmla="*/ 526733 h 612457"/>
                <a:gd name="connsiteX2" fmla="*/ 419100 w 627697"/>
                <a:gd name="connsiteY2" fmla="*/ 612458 h 612457"/>
                <a:gd name="connsiteX3" fmla="*/ 627697 w 627697"/>
                <a:gd name="connsiteY3" fmla="*/ 492442 h 612457"/>
                <a:gd name="connsiteX4" fmla="*/ 460057 w 627697"/>
                <a:gd name="connsiteY4" fmla="*/ 458152 h 612457"/>
                <a:gd name="connsiteX5" fmla="*/ 208597 w 627697"/>
                <a:gd name="connsiteY5" fmla="*/ 406717 h 612457"/>
                <a:gd name="connsiteX6" fmla="*/ 290513 w 627697"/>
                <a:gd name="connsiteY6" fmla="*/ 162877 h 612457"/>
                <a:gd name="connsiteX7" fmla="*/ 344805 w 627697"/>
                <a:gd name="connsiteY7" fmla="*/ 0 h 612457"/>
                <a:gd name="connsiteX8" fmla="*/ 136207 w 627697"/>
                <a:gd name="connsiteY8" fmla="*/ 120015 h 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697" h="612457">
                  <a:moveTo>
                    <a:pt x="136207" y="120015"/>
                  </a:moveTo>
                  <a:lnTo>
                    <a:pt x="0" y="526733"/>
                  </a:lnTo>
                  <a:lnTo>
                    <a:pt x="419100" y="612458"/>
                  </a:lnTo>
                  <a:lnTo>
                    <a:pt x="627697" y="492442"/>
                  </a:lnTo>
                  <a:lnTo>
                    <a:pt x="460057" y="458152"/>
                  </a:lnTo>
                  <a:lnTo>
                    <a:pt x="208597" y="406717"/>
                  </a:lnTo>
                  <a:lnTo>
                    <a:pt x="290513" y="162877"/>
                  </a:lnTo>
                  <a:lnTo>
                    <a:pt x="344805" y="0"/>
                  </a:lnTo>
                  <a:lnTo>
                    <a:pt x="136207" y="12001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243D610-BD4E-7683-FA32-2C0A7B593A6A}"/>
                </a:ext>
              </a:extLst>
            </p:cNvPr>
            <p:cNvSpPr txBox="1"/>
            <p:nvPr/>
          </p:nvSpPr>
          <p:spPr>
            <a:xfrm>
              <a:off x="5853784" y="2149638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5034EB1-B003-F418-5E98-E4B10600582A}"/>
                </a:ext>
              </a:extLst>
            </p:cNvPr>
            <p:cNvSpPr txBox="1"/>
            <p:nvPr/>
          </p:nvSpPr>
          <p:spPr>
            <a:xfrm>
              <a:off x="5853784" y="4405159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2"/>
                  </a:solidFill>
                </a:rPr>
                <a:t>04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0A6A829-BD36-7A43-556A-012E094E4100}"/>
                </a:ext>
              </a:extLst>
            </p:cNvPr>
            <p:cNvSpPr txBox="1"/>
            <p:nvPr/>
          </p:nvSpPr>
          <p:spPr>
            <a:xfrm>
              <a:off x="6785601" y="377814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2F566AC-C5FD-A5B9-06FC-D6E9F7B289C2}"/>
                </a:ext>
              </a:extLst>
            </p:cNvPr>
            <p:cNvSpPr txBox="1"/>
            <p:nvPr/>
          </p:nvSpPr>
          <p:spPr>
            <a:xfrm>
              <a:off x="6785601" y="2733114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74684B5-5915-7877-33FD-A702CB130254}"/>
                </a:ext>
              </a:extLst>
            </p:cNvPr>
            <p:cNvSpPr txBox="1"/>
            <p:nvPr/>
          </p:nvSpPr>
          <p:spPr>
            <a:xfrm>
              <a:off x="4895841" y="377814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318D671-93F4-32D5-F27F-3071BFB7DF9E}"/>
                </a:ext>
              </a:extLst>
            </p:cNvPr>
            <p:cNvSpPr txBox="1"/>
            <p:nvPr/>
          </p:nvSpPr>
          <p:spPr>
            <a:xfrm>
              <a:off x="4895841" y="2733114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pic>
        <p:nvPicPr>
          <p:cNvPr id="45" name="Graphic 44" descr="Bullseye with solid fill">
            <a:extLst>
              <a:ext uri="{FF2B5EF4-FFF2-40B4-BE49-F238E27FC236}">
                <a16:creationId xmlns:a16="http://schemas.microsoft.com/office/drawing/2014/main" id="{653A202A-7F90-254B-6B30-DD216148A9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62789" y="4231814"/>
            <a:ext cx="525760" cy="525760"/>
          </a:xfrm>
          <a:prstGeom prst="rect">
            <a:avLst/>
          </a:prstGeom>
        </p:spPr>
      </p:pic>
      <p:pic>
        <p:nvPicPr>
          <p:cNvPr id="46" name="Graphic 45" descr="Hourglass 30% with solid fill">
            <a:extLst>
              <a:ext uri="{FF2B5EF4-FFF2-40B4-BE49-F238E27FC236}">
                <a16:creationId xmlns:a16="http://schemas.microsoft.com/office/drawing/2014/main" id="{D6F40F4F-76D9-F4BA-7607-B95BCECE4E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01674" y="2623269"/>
            <a:ext cx="525760" cy="525760"/>
          </a:xfrm>
          <a:prstGeom prst="rect">
            <a:avLst/>
          </a:prstGeom>
        </p:spPr>
      </p:pic>
      <p:pic>
        <p:nvPicPr>
          <p:cNvPr id="47" name="Graphic 46" descr="Lightbulb with solid fill">
            <a:extLst>
              <a:ext uri="{FF2B5EF4-FFF2-40B4-BE49-F238E27FC236}">
                <a16:creationId xmlns:a16="http://schemas.microsoft.com/office/drawing/2014/main" id="{D353F162-E227-BDC3-DEDD-727AAE197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0338" y="1873362"/>
            <a:ext cx="525760" cy="525760"/>
          </a:xfrm>
          <a:prstGeom prst="rect">
            <a:avLst/>
          </a:prstGeom>
        </p:spPr>
      </p:pic>
      <p:pic>
        <p:nvPicPr>
          <p:cNvPr id="48" name="Graphic 47" descr="Research with solid fill">
            <a:extLst>
              <a:ext uri="{FF2B5EF4-FFF2-40B4-BE49-F238E27FC236}">
                <a16:creationId xmlns:a16="http://schemas.microsoft.com/office/drawing/2014/main" id="{A7DB0AC6-F275-889E-F645-A861E5EBFB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99409" y="2664590"/>
            <a:ext cx="525760" cy="525760"/>
          </a:xfrm>
          <a:prstGeom prst="rect">
            <a:avLst/>
          </a:prstGeom>
        </p:spPr>
      </p:pic>
      <p:pic>
        <p:nvPicPr>
          <p:cNvPr id="49" name="Graphic 48" descr="Bar graph with upward trend with solid fill">
            <a:extLst>
              <a:ext uri="{FF2B5EF4-FFF2-40B4-BE49-F238E27FC236}">
                <a16:creationId xmlns:a16="http://schemas.microsoft.com/office/drawing/2014/main" id="{279FCEDD-4FE9-FE81-9B3F-258FEC4B3E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09121" y="5068790"/>
            <a:ext cx="525760" cy="525760"/>
          </a:xfrm>
          <a:prstGeom prst="rect">
            <a:avLst/>
          </a:prstGeom>
        </p:spPr>
      </p:pic>
      <p:pic>
        <p:nvPicPr>
          <p:cNvPr id="50" name="Graphic 49" descr="Gears with solid fill">
            <a:extLst>
              <a:ext uri="{FF2B5EF4-FFF2-40B4-BE49-F238E27FC236}">
                <a16:creationId xmlns:a16="http://schemas.microsoft.com/office/drawing/2014/main" id="{E9F71551-E1FC-B680-1677-8CF8D0E451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99409" y="4231814"/>
            <a:ext cx="525760" cy="52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752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10453</TotalTime>
  <Words>568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Six-Step Radial Star Chevron –  Slide Template</vt:lpstr>
      <vt:lpstr>Six-Step Radial Star Chevron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Six-Step Radial Star Chevron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2024-06-10T17:23:34Z</dcterms:modified>
  <cp:category>Charts &amp; Diagrams</cp:category>
</cp:coreProperties>
</file>