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9" r:id="rId4"/>
    <p:sldId id="32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805AAB"/>
    <a:srgbClr val="941651"/>
    <a:srgbClr val="F595A6"/>
    <a:srgbClr val="002033"/>
    <a:srgbClr val="AD8E49"/>
    <a:srgbClr val="5B3E7A"/>
    <a:srgbClr val="620E36"/>
    <a:srgbClr val="EE506A"/>
    <a:srgbClr val="D0B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9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56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Radial Star Chevron – Slide Template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FA3085E2-060E-3A9B-CA20-A9B6B91A0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6367" y="3125518"/>
            <a:ext cx="701013" cy="70101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5A57F88-7E87-8F1E-B5B1-0D9CB3C81B21}"/>
              </a:ext>
            </a:extLst>
          </p:cNvPr>
          <p:cNvGrpSpPr/>
          <p:nvPr/>
        </p:nvGrpSpPr>
        <p:grpSpPr>
          <a:xfrm>
            <a:off x="3587141" y="965535"/>
            <a:ext cx="5017719" cy="5017719"/>
            <a:chOff x="3587141" y="965535"/>
            <a:chExt cx="5017719" cy="501771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B623C7D-A85C-7F12-A8E6-1CA40C669011}"/>
                </a:ext>
              </a:extLst>
            </p:cNvPr>
            <p:cNvSpPr/>
            <p:nvPr/>
          </p:nvSpPr>
          <p:spPr>
            <a:xfrm>
              <a:off x="5546783" y="2925175"/>
              <a:ext cx="1098436" cy="1098439"/>
            </a:xfrm>
            <a:custGeom>
              <a:avLst/>
              <a:gdLst>
                <a:gd name="connsiteX0" fmla="*/ 321945 w 321944"/>
                <a:gd name="connsiteY0" fmla="*/ 160973 h 321945"/>
                <a:gd name="connsiteX1" fmla="*/ 160972 w 321944"/>
                <a:gd name="connsiteY1" fmla="*/ 321945 h 321945"/>
                <a:gd name="connsiteX2" fmla="*/ 0 w 321944"/>
                <a:gd name="connsiteY2" fmla="*/ 160973 h 321945"/>
                <a:gd name="connsiteX3" fmla="*/ 160972 w 321944"/>
                <a:gd name="connsiteY3" fmla="*/ 0 h 321945"/>
                <a:gd name="connsiteX4" fmla="*/ 321945 w 321944"/>
                <a:gd name="connsiteY4" fmla="*/ 160973 h 32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4" h="321945">
                  <a:moveTo>
                    <a:pt x="321945" y="160973"/>
                  </a:moveTo>
                  <a:cubicBezTo>
                    <a:pt x="321945" y="249875"/>
                    <a:pt x="249875" y="321945"/>
                    <a:pt x="160972" y="321945"/>
                  </a:cubicBezTo>
                  <a:cubicBezTo>
                    <a:pt x="72070" y="321945"/>
                    <a:pt x="0" y="249875"/>
                    <a:pt x="0" y="160973"/>
                  </a:cubicBezTo>
                  <a:cubicBezTo>
                    <a:pt x="0" y="72070"/>
                    <a:pt x="72070" y="0"/>
                    <a:pt x="160972" y="0"/>
                  </a:cubicBezTo>
                  <a:cubicBezTo>
                    <a:pt x="249875" y="0"/>
                    <a:pt x="321945" y="72070"/>
                    <a:pt x="321945" y="16097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651D47A-B1F6-1635-0A7B-76D72B6671BD}"/>
                </a:ext>
              </a:extLst>
            </p:cNvPr>
            <p:cNvSpPr/>
            <p:nvPr/>
          </p:nvSpPr>
          <p:spPr>
            <a:xfrm>
              <a:off x="4378472" y="965535"/>
              <a:ext cx="3435058" cy="1771150"/>
            </a:xfrm>
            <a:custGeom>
              <a:avLst/>
              <a:gdLst>
                <a:gd name="connsiteX0" fmla="*/ 0 w 1006792"/>
                <a:gd name="connsiteY0" fmla="*/ 229553 h 519112"/>
                <a:gd name="connsiteX1" fmla="*/ 503872 w 1006792"/>
                <a:gd name="connsiteY1" fmla="*/ 519113 h 519112"/>
                <a:gd name="connsiteX2" fmla="*/ 1006793 w 1006792"/>
                <a:gd name="connsiteY2" fmla="*/ 229553 h 519112"/>
                <a:gd name="connsiteX3" fmla="*/ 1006793 w 1006792"/>
                <a:gd name="connsiteY3" fmla="*/ 0 h 519112"/>
                <a:gd name="connsiteX4" fmla="*/ 914400 w 1006792"/>
                <a:gd name="connsiteY4" fmla="*/ 53340 h 519112"/>
                <a:gd name="connsiteX5" fmla="*/ 503872 w 1006792"/>
                <a:gd name="connsiteY5" fmla="*/ 290513 h 519112"/>
                <a:gd name="connsiteX6" fmla="*/ 92393 w 1006792"/>
                <a:gd name="connsiteY6" fmla="*/ 53340 h 519112"/>
                <a:gd name="connsiteX7" fmla="*/ 0 w 1006792"/>
                <a:gd name="connsiteY7" fmla="*/ 0 h 519112"/>
                <a:gd name="connsiteX8" fmla="*/ 0 w 1006792"/>
                <a:gd name="connsiteY8" fmla="*/ 229553 h 51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6792" h="519112">
                  <a:moveTo>
                    <a:pt x="0" y="229553"/>
                  </a:moveTo>
                  <a:lnTo>
                    <a:pt x="503872" y="519113"/>
                  </a:lnTo>
                  <a:lnTo>
                    <a:pt x="1006793" y="229553"/>
                  </a:lnTo>
                  <a:lnTo>
                    <a:pt x="1006793" y="0"/>
                  </a:lnTo>
                  <a:lnTo>
                    <a:pt x="914400" y="53340"/>
                  </a:lnTo>
                  <a:lnTo>
                    <a:pt x="503872" y="290513"/>
                  </a:lnTo>
                  <a:lnTo>
                    <a:pt x="92393" y="53340"/>
                  </a:lnTo>
                  <a:lnTo>
                    <a:pt x="0" y="0"/>
                  </a:lnTo>
                  <a:lnTo>
                    <a:pt x="0" y="229553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789374B-D3BF-B4B3-D58D-F031D631CB9D}"/>
                </a:ext>
              </a:extLst>
            </p:cNvPr>
            <p:cNvSpPr/>
            <p:nvPr/>
          </p:nvSpPr>
          <p:spPr>
            <a:xfrm>
              <a:off x="4376846" y="4215355"/>
              <a:ext cx="3435058" cy="1767899"/>
            </a:xfrm>
            <a:custGeom>
              <a:avLst/>
              <a:gdLst>
                <a:gd name="connsiteX0" fmla="*/ 1006793 w 1006792"/>
                <a:gd name="connsiteY0" fmla="*/ 289560 h 518159"/>
                <a:gd name="connsiteX1" fmla="*/ 503872 w 1006792"/>
                <a:gd name="connsiteY1" fmla="*/ 0 h 518159"/>
                <a:gd name="connsiteX2" fmla="*/ 0 w 1006792"/>
                <a:gd name="connsiteY2" fmla="*/ 289560 h 518159"/>
                <a:gd name="connsiteX3" fmla="*/ 0 w 1006792"/>
                <a:gd name="connsiteY3" fmla="*/ 518160 h 518159"/>
                <a:gd name="connsiteX4" fmla="*/ 92393 w 1006792"/>
                <a:gd name="connsiteY4" fmla="*/ 464820 h 518159"/>
                <a:gd name="connsiteX5" fmla="*/ 503872 w 1006792"/>
                <a:gd name="connsiteY5" fmla="*/ 228600 h 518159"/>
                <a:gd name="connsiteX6" fmla="*/ 914400 w 1006792"/>
                <a:gd name="connsiteY6" fmla="*/ 464820 h 518159"/>
                <a:gd name="connsiteX7" fmla="*/ 1006793 w 1006792"/>
                <a:gd name="connsiteY7" fmla="*/ 518160 h 518159"/>
                <a:gd name="connsiteX8" fmla="*/ 1006793 w 1006792"/>
                <a:gd name="connsiteY8" fmla="*/ 289560 h 51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6792" h="518159">
                  <a:moveTo>
                    <a:pt x="1006793" y="289560"/>
                  </a:moveTo>
                  <a:lnTo>
                    <a:pt x="503872" y="0"/>
                  </a:lnTo>
                  <a:lnTo>
                    <a:pt x="0" y="289560"/>
                  </a:lnTo>
                  <a:lnTo>
                    <a:pt x="0" y="518160"/>
                  </a:lnTo>
                  <a:lnTo>
                    <a:pt x="92393" y="464820"/>
                  </a:lnTo>
                  <a:lnTo>
                    <a:pt x="503872" y="228600"/>
                  </a:lnTo>
                  <a:lnTo>
                    <a:pt x="914400" y="464820"/>
                  </a:lnTo>
                  <a:lnTo>
                    <a:pt x="1006793" y="518160"/>
                  </a:lnTo>
                  <a:lnTo>
                    <a:pt x="1006793" y="28956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9692CE3-1CBA-3675-775D-0202DCB22737}"/>
                </a:ext>
              </a:extLst>
            </p:cNvPr>
            <p:cNvSpPr/>
            <p:nvPr/>
          </p:nvSpPr>
          <p:spPr>
            <a:xfrm>
              <a:off x="3587141" y="1758495"/>
              <a:ext cx="1771150" cy="3435058"/>
            </a:xfrm>
            <a:custGeom>
              <a:avLst/>
              <a:gdLst>
                <a:gd name="connsiteX0" fmla="*/ 228600 w 519112"/>
                <a:gd name="connsiteY0" fmla="*/ 1006793 h 1006792"/>
                <a:gd name="connsiteX1" fmla="*/ 519113 w 519112"/>
                <a:gd name="connsiteY1" fmla="*/ 502920 h 1006792"/>
                <a:gd name="connsiteX2" fmla="*/ 228600 w 519112"/>
                <a:gd name="connsiteY2" fmla="*/ 0 h 1006792"/>
                <a:gd name="connsiteX3" fmla="*/ 0 w 519112"/>
                <a:gd name="connsiteY3" fmla="*/ 0 h 1006792"/>
                <a:gd name="connsiteX4" fmla="*/ 53340 w 519112"/>
                <a:gd name="connsiteY4" fmla="*/ 92392 h 1006792"/>
                <a:gd name="connsiteX5" fmla="*/ 289560 w 519112"/>
                <a:gd name="connsiteY5" fmla="*/ 502920 h 1006792"/>
                <a:gd name="connsiteX6" fmla="*/ 53340 w 519112"/>
                <a:gd name="connsiteY6" fmla="*/ 914400 h 1006792"/>
                <a:gd name="connsiteX7" fmla="*/ 0 w 519112"/>
                <a:gd name="connsiteY7" fmla="*/ 1006793 h 1006792"/>
                <a:gd name="connsiteX8" fmla="*/ 228600 w 519112"/>
                <a:gd name="connsiteY8" fmla="*/ 1006793 h 100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112" h="1006792">
                  <a:moveTo>
                    <a:pt x="228600" y="1006793"/>
                  </a:moveTo>
                  <a:lnTo>
                    <a:pt x="519113" y="50292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53340" y="92392"/>
                  </a:lnTo>
                  <a:lnTo>
                    <a:pt x="289560" y="502920"/>
                  </a:lnTo>
                  <a:lnTo>
                    <a:pt x="53340" y="914400"/>
                  </a:lnTo>
                  <a:lnTo>
                    <a:pt x="0" y="1006793"/>
                  </a:lnTo>
                  <a:lnTo>
                    <a:pt x="228600" y="10067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40A3902-0E1B-BA92-7CCE-D99AC38B78F7}"/>
                </a:ext>
              </a:extLst>
            </p:cNvPr>
            <p:cNvSpPr/>
            <p:nvPr/>
          </p:nvSpPr>
          <p:spPr>
            <a:xfrm>
              <a:off x="6833710" y="1758495"/>
              <a:ext cx="1771150" cy="3435058"/>
            </a:xfrm>
            <a:custGeom>
              <a:avLst/>
              <a:gdLst>
                <a:gd name="connsiteX0" fmla="*/ 289560 w 519112"/>
                <a:gd name="connsiteY0" fmla="*/ 0 h 1006792"/>
                <a:gd name="connsiteX1" fmla="*/ 0 w 519112"/>
                <a:gd name="connsiteY1" fmla="*/ 502920 h 1006792"/>
                <a:gd name="connsiteX2" fmla="*/ 289560 w 519112"/>
                <a:gd name="connsiteY2" fmla="*/ 1006793 h 1006792"/>
                <a:gd name="connsiteX3" fmla="*/ 519113 w 519112"/>
                <a:gd name="connsiteY3" fmla="*/ 1006793 h 1006792"/>
                <a:gd name="connsiteX4" fmla="*/ 465772 w 519112"/>
                <a:gd name="connsiteY4" fmla="*/ 914400 h 1006792"/>
                <a:gd name="connsiteX5" fmla="*/ 228600 w 519112"/>
                <a:gd name="connsiteY5" fmla="*/ 502920 h 1006792"/>
                <a:gd name="connsiteX6" fmla="*/ 465772 w 519112"/>
                <a:gd name="connsiteY6" fmla="*/ 92392 h 1006792"/>
                <a:gd name="connsiteX7" fmla="*/ 519113 w 519112"/>
                <a:gd name="connsiteY7" fmla="*/ 0 h 1006792"/>
                <a:gd name="connsiteX8" fmla="*/ 289560 w 519112"/>
                <a:gd name="connsiteY8" fmla="*/ 0 h 100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112" h="1006792">
                  <a:moveTo>
                    <a:pt x="289560" y="0"/>
                  </a:moveTo>
                  <a:lnTo>
                    <a:pt x="0" y="502920"/>
                  </a:lnTo>
                  <a:lnTo>
                    <a:pt x="289560" y="1006793"/>
                  </a:lnTo>
                  <a:lnTo>
                    <a:pt x="519113" y="1006793"/>
                  </a:lnTo>
                  <a:lnTo>
                    <a:pt x="465772" y="914400"/>
                  </a:lnTo>
                  <a:lnTo>
                    <a:pt x="228600" y="502920"/>
                  </a:lnTo>
                  <a:lnTo>
                    <a:pt x="465772" y="92392"/>
                  </a:lnTo>
                  <a:lnTo>
                    <a:pt x="519113" y="0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C9516B-2274-3F7F-CEC9-34D92AB341EA}"/>
                </a:ext>
              </a:extLst>
            </p:cNvPr>
            <p:cNvSpPr txBox="1"/>
            <p:nvPr/>
          </p:nvSpPr>
          <p:spPr>
            <a:xfrm>
              <a:off x="5852161" y="2071396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52C1B6-74B6-E48D-F0BA-BE4E5150338D}"/>
                </a:ext>
              </a:extLst>
            </p:cNvPr>
            <p:cNvSpPr txBox="1"/>
            <p:nvPr/>
          </p:nvSpPr>
          <p:spPr>
            <a:xfrm>
              <a:off x="5850535" y="4422710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8CD3EFE-11A2-3E65-8227-13D8FDE15966}"/>
                </a:ext>
              </a:extLst>
            </p:cNvPr>
            <p:cNvSpPr txBox="1"/>
            <p:nvPr/>
          </p:nvSpPr>
          <p:spPr>
            <a:xfrm>
              <a:off x="7038150" y="3212219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C97B33-D3CF-3B7D-8E13-5751BC77222D}"/>
                </a:ext>
              </a:extLst>
            </p:cNvPr>
            <p:cNvSpPr txBox="1"/>
            <p:nvPr/>
          </p:nvSpPr>
          <p:spPr>
            <a:xfrm>
              <a:off x="4634584" y="3212219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04</a:t>
              </a:r>
            </a:p>
          </p:txBody>
        </p:sp>
      </p:grpSp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B1676E44-6DB8-CE13-D9F0-EF531CC009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5495" y="1021673"/>
            <a:ext cx="701013" cy="701013"/>
          </a:xfrm>
          <a:prstGeom prst="rect">
            <a:avLst/>
          </a:prstGeom>
        </p:spPr>
      </p:pic>
      <p:pic>
        <p:nvPicPr>
          <p:cNvPr id="18" name="Graphic 17" descr="Bar graph with upward trend with solid fill">
            <a:extLst>
              <a:ext uri="{FF2B5EF4-FFF2-40B4-BE49-F238E27FC236}">
                <a16:creationId xmlns:a16="http://schemas.microsoft.com/office/drawing/2014/main" id="{F2D16514-C59A-79DE-AAC8-860CA632E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3869" y="5282243"/>
            <a:ext cx="701013" cy="701013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64A252F9-A185-44F1-2AFD-1B2B7CD3DC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19402" y="3125518"/>
            <a:ext cx="701013" cy="70101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2FAD397-0FF6-E00D-40BD-31471E651219}"/>
              </a:ext>
            </a:extLst>
          </p:cNvPr>
          <p:cNvGrpSpPr/>
          <p:nvPr/>
        </p:nvGrpSpPr>
        <p:grpSpPr>
          <a:xfrm>
            <a:off x="9328258" y="3979200"/>
            <a:ext cx="2175021" cy="1336320"/>
            <a:chOff x="8921977" y="4713893"/>
            <a:chExt cx="2926080" cy="1336320"/>
          </a:xfrm>
        </p:grpSpPr>
        <p:sp>
          <p:nvSpPr>
            <p:cNvPr id="44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45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6F6B55A-9BE5-EF4D-685C-0C02E7B9B927}"/>
              </a:ext>
            </a:extLst>
          </p:cNvPr>
          <p:cNvGrpSpPr/>
          <p:nvPr/>
        </p:nvGrpSpPr>
        <p:grpSpPr>
          <a:xfrm>
            <a:off x="688721" y="3979200"/>
            <a:ext cx="2175021" cy="1336320"/>
            <a:chOff x="332936" y="4713893"/>
            <a:chExt cx="2926080" cy="1336320"/>
          </a:xfrm>
        </p:grpSpPr>
        <p:sp>
          <p:nvSpPr>
            <p:cNvPr id="40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41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9328258" y="1633271"/>
            <a:ext cx="2175021" cy="1336320"/>
            <a:chOff x="8921977" y="1303705"/>
            <a:chExt cx="2926080" cy="1336320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88721" y="1633271"/>
            <a:ext cx="2175021" cy="1336320"/>
            <a:chOff x="332936" y="2689321"/>
            <a:chExt cx="2926080" cy="1336320"/>
          </a:xfrm>
        </p:grpSpPr>
        <p:sp>
          <p:nvSpPr>
            <p:cNvPr id="36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37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750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Radial Star Chevron – Slide Template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FA3085E2-060E-3A9B-CA20-A9B6B91A0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6367" y="3125518"/>
            <a:ext cx="701013" cy="70101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5A57F88-7E87-8F1E-B5B1-0D9CB3C81B21}"/>
              </a:ext>
            </a:extLst>
          </p:cNvPr>
          <p:cNvGrpSpPr/>
          <p:nvPr/>
        </p:nvGrpSpPr>
        <p:grpSpPr>
          <a:xfrm>
            <a:off x="3587141" y="965535"/>
            <a:ext cx="5017719" cy="5017719"/>
            <a:chOff x="3587141" y="965535"/>
            <a:chExt cx="5017719" cy="501771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B623C7D-A85C-7F12-A8E6-1CA40C669011}"/>
                </a:ext>
              </a:extLst>
            </p:cNvPr>
            <p:cNvSpPr/>
            <p:nvPr/>
          </p:nvSpPr>
          <p:spPr>
            <a:xfrm>
              <a:off x="5546783" y="2925175"/>
              <a:ext cx="1098436" cy="1098439"/>
            </a:xfrm>
            <a:custGeom>
              <a:avLst/>
              <a:gdLst>
                <a:gd name="connsiteX0" fmla="*/ 321945 w 321944"/>
                <a:gd name="connsiteY0" fmla="*/ 160973 h 321945"/>
                <a:gd name="connsiteX1" fmla="*/ 160972 w 321944"/>
                <a:gd name="connsiteY1" fmla="*/ 321945 h 321945"/>
                <a:gd name="connsiteX2" fmla="*/ 0 w 321944"/>
                <a:gd name="connsiteY2" fmla="*/ 160973 h 321945"/>
                <a:gd name="connsiteX3" fmla="*/ 160972 w 321944"/>
                <a:gd name="connsiteY3" fmla="*/ 0 h 321945"/>
                <a:gd name="connsiteX4" fmla="*/ 321945 w 321944"/>
                <a:gd name="connsiteY4" fmla="*/ 160973 h 321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944" h="321945">
                  <a:moveTo>
                    <a:pt x="321945" y="160973"/>
                  </a:moveTo>
                  <a:cubicBezTo>
                    <a:pt x="321945" y="249875"/>
                    <a:pt x="249875" y="321945"/>
                    <a:pt x="160972" y="321945"/>
                  </a:cubicBezTo>
                  <a:cubicBezTo>
                    <a:pt x="72070" y="321945"/>
                    <a:pt x="0" y="249875"/>
                    <a:pt x="0" y="160973"/>
                  </a:cubicBezTo>
                  <a:cubicBezTo>
                    <a:pt x="0" y="72070"/>
                    <a:pt x="72070" y="0"/>
                    <a:pt x="160972" y="0"/>
                  </a:cubicBezTo>
                  <a:cubicBezTo>
                    <a:pt x="249875" y="0"/>
                    <a:pt x="321945" y="72070"/>
                    <a:pt x="321945" y="16097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651D47A-B1F6-1635-0A7B-76D72B6671BD}"/>
                </a:ext>
              </a:extLst>
            </p:cNvPr>
            <p:cNvSpPr/>
            <p:nvPr/>
          </p:nvSpPr>
          <p:spPr>
            <a:xfrm>
              <a:off x="4378472" y="965535"/>
              <a:ext cx="3435058" cy="1771150"/>
            </a:xfrm>
            <a:custGeom>
              <a:avLst/>
              <a:gdLst>
                <a:gd name="connsiteX0" fmla="*/ 0 w 1006792"/>
                <a:gd name="connsiteY0" fmla="*/ 229553 h 519112"/>
                <a:gd name="connsiteX1" fmla="*/ 503872 w 1006792"/>
                <a:gd name="connsiteY1" fmla="*/ 519113 h 519112"/>
                <a:gd name="connsiteX2" fmla="*/ 1006793 w 1006792"/>
                <a:gd name="connsiteY2" fmla="*/ 229553 h 519112"/>
                <a:gd name="connsiteX3" fmla="*/ 1006793 w 1006792"/>
                <a:gd name="connsiteY3" fmla="*/ 0 h 519112"/>
                <a:gd name="connsiteX4" fmla="*/ 914400 w 1006792"/>
                <a:gd name="connsiteY4" fmla="*/ 53340 h 519112"/>
                <a:gd name="connsiteX5" fmla="*/ 503872 w 1006792"/>
                <a:gd name="connsiteY5" fmla="*/ 290513 h 519112"/>
                <a:gd name="connsiteX6" fmla="*/ 92393 w 1006792"/>
                <a:gd name="connsiteY6" fmla="*/ 53340 h 519112"/>
                <a:gd name="connsiteX7" fmla="*/ 0 w 1006792"/>
                <a:gd name="connsiteY7" fmla="*/ 0 h 519112"/>
                <a:gd name="connsiteX8" fmla="*/ 0 w 1006792"/>
                <a:gd name="connsiteY8" fmla="*/ 229553 h 51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6792" h="519112">
                  <a:moveTo>
                    <a:pt x="0" y="229553"/>
                  </a:moveTo>
                  <a:lnTo>
                    <a:pt x="503872" y="519113"/>
                  </a:lnTo>
                  <a:lnTo>
                    <a:pt x="1006793" y="229553"/>
                  </a:lnTo>
                  <a:lnTo>
                    <a:pt x="1006793" y="0"/>
                  </a:lnTo>
                  <a:lnTo>
                    <a:pt x="914400" y="53340"/>
                  </a:lnTo>
                  <a:lnTo>
                    <a:pt x="503872" y="290513"/>
                  </a:lnTo>
                  <a:lnTo>
                    <a:pt x="92393" y="53340"/>
                  </a:lnTo>
                  <a:lnTo>
                    <a:pt x="0" y="0"/>
                  </a:lnTo>
                  <a:lnTo>
                    <a:pt x="0" y="229553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789374B-D3BF-B4B3-D58D-F031D631CB9D}"/>
                </a:ext>
              </a:extLst>
            </p:cNvPr>
            <p:cNvSpPr/>
            <p:nvPr/>
          </p:nvSpPr>
          <p:spPr>
            <a:xfrm>
              <a:off x="4376846" y="4215355"/>
              <a:ext cx="3435058" cy="1767899"/>
            </a:xfrm>
            <a:custGeom>
              <a:avLst/>
              <a:gdLst>
                <a:gd name="connsiteX0" fmla="*/ 1006793 w 1006792"/>
                <a:gd name="connsiteY0" fmla="*/ 289560 h 518159"/>
                <a:gd name="connsiteX1" fmla="*/ 503872 w 1006792"/>
                <a:gd name="connsiteY1" fmla="*/ 0 h 518159"/>
                <a:gd name="connsiteX2" fmla="*/ 0 w 1006792"/>
                <a:gd name="connsiteY2" fmla="*/ 289560 h 518159"/>
                <a:gd name="connsiteX3" fmla="*/ 0 w 1006792"/>
                <a:gd name="connsiteY3" fmla="*/ 518160 h 518159"/>
                <a:gd name="connsiteX4" fmla="*/ 92393 w 1006792"/>
                <a:gd name="connsiteY4" fmla="*/ 464820 h 518159"/>
                <a:gd name="connsiteX5" fmla="*/ 503872 w 1006792"/>
                <a:gd name="connsiteY5" fmla="*/ 228600 h 518159"/>
                <a:gd name="connsiteX6" fmla="*/ 914400 w 1006792"/>
                <a:gd name="connsiteY6" fmla="*/ 464820 h 518159"/>
                <a:gd name="connsiteX7" fmla="*/ 1006793 w 1006792"/>
                <a:gd name="connsiteY7" fmla="*/ 518160 h 518159"/>
                <a:gd name="connsiteX8" fmla="*/ 1006793 w 1006792"/>
                <a:gd name="connsiteY8" fmla="*/ 289560 h 51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6792" h="518159">
                  <a:moveTo>
                    <a:pt x="1006793" y="289560"/>
                  </a:moveTo>
                  <a:lnTo>
                    <a:pt x="503872" y="0"/>
                  </a:lnTo>
                  <a:lnTo>
                    <a:pt x="0" y="289560"/>
                  </a:lnTo>
                  <a:lnTo>
                    <a:pt x="0" y="518160"/>
                  </a:lnTo>
                  <a:lnTo>
                    <a:pt x="92393" y="464820"/>
                  </a:lnTo>
                  <a:lnTo>
                    <a:pt x="503872" y="228600"/>
                  </a:lnTo>
                  <a:lnTo>
                    <a:pt x="914400" y="464820"/>
                  </a:lnTo>
                  <a:lnTo>
                    <a:pt x="1006793" y="518160"/>
                  </a:lnTo>
                  <a:lnTo>
                    <a:pt x="1006793" y="28956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9692CE3-1CBA-3675-775D-0202DCB22737}"/>
                </a:ext>
              </a:extLst>
            </p:cNvPr>
            <p:cNvSpPr/>
            <p:nvPr/>
          </p:nvSpPr>
          <p:spPr>
            <a:xfrm>
              <a:off x="3587141" y="1758495"/>
              <a:ext cx="1771150" cy="3435058"/>
            </a:xfrm>
            <a:custGeom>
              <a:avLst/>
              <a:gdLst>
                <a:gd name="connsiteX0" fmla="*/ 228600 w 519112"/>
                <a:gd name="connsiteY0" fmla="*/ 1006793 h 1006792"/>
                <a:gd name="connsiteX1" fmla="*/ 519113 w 519112"/>
                <a:gd name="connsiteY1" fmla="*/ 502920 h 1006792"/>
                <a:gd name="connsiteX2" fmla="*/ 228600 w 519112"/>
                <a:gd name="connsiteY2" fmla="*/ 0 h 1006792"/>
                <a:gd name="connsiteX3" fmla="*/ 0 w 519112"/>
                <a:gd name="connsiteY3" fmla="*/ 0 h 1006792"/>
                <a:gd name="connsiteX4" fmla="*/ 53340 w 519112"/>
                <a:gd name="connsiteY4" fmla="*/ 92392 h 1006792"/>
                <a:gd name="connsiteX5" fmla="*/ 289560 w 519112"/>
                <a:gd name="connsiteY5" fmla="*/ 502920 h 1006792"/>
                <a:gd name="connsiteX6" fmla="*/ 53340 w 519112"/>
                <a:gd name="connsiteY6" fmla="*/ 914400 h 1006792"/>
                <a:gd name="connsiteX7" fmla="*/ 0 w 519112"/>
                <a:gd name="connsiteY7" fmla="*/ 1006793 h 1006792"/>
                <a:gd name="connsiteX8" fmla="*/ 228600 w 519112"/>
                <a:gd name="connsiteY8" fmla="*/ 1006793 h 100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112" h="1006792">
                  <a:moveTo>
                    <a:pt x="228600" y="1006793"/>
                  </a:moveTo>
                  <a:lnTo>
                    <a:pt x="519113" y="50292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53340" y="92392"/>
                  </a:lnTo>
                  <a:lnTo>
                    <a:pt x="289560" y="502920"/>
                  </a:lnTo>
                  <a:lnTo>
                    <a:pt x="53340" y="914400"/>
                  </a:lnTo>
                  <a:lnTo>
                    <a:pt x="0" y="1006793"/>
                  </a:lnTo>
                  <a:lnTo>
                    <a:pt x="228600" y="10067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40A3902-0E1B-BA92-7CCE-D99AC38B78F7}"/>
                </a:ext>
              </a:extLst>
            </p:cNvPr>
            <p:cNvSpPr/>
            <p:nvPr/>
          </p:nvSpPr>
          <p:spPr>
            <a:xfrm>
              <a:off x="6833710" y="1758495"/>
              <a:ext cx="1771150" cy="3435058"/>
            </a:xfrm>
            <a:custGeom>
              <a:avLst/>
              <a:gdLst>
                <a:gd name="connsiteX0" fmla="*/ 289560 w 519112"/>
                <a:gd name="connsiteY0" fmla="*/ 0 h 1006792"/>
                <a:gd name="connsiteX1" fmla="*/ 0 w 519112"/>
                <a:gd name="connsiteY1" fmla="*/ 502920 h 1006792"/>
                <a:gd name="connsiteX2" fmla="*/ 289560 w 519112"/>
                <a:gd name="connsiteY2" fmla="*/ 1006793 h 1006792"/>
                <a:gd name="connsiteX3" fmla="*/ 519113 w 519112"/>
                <a:gd name="connsiteY3" fmla="*/ 1006793 h 1006792"/>
                <a:gd name="connsiteX4" fmla="*/ 465772 w 519112"/>
                <a:gd name="connsiteY4" fmla="*/ 914400 h 1006792"/>
                <a:gd name="connsiteX5" fmla="*/ 228600 w 519112"/>
                <a:gd name="connsiteY5" fmla="*/ 502920 h 1006792"/>
                <a:gd name="connsiteX6" fmla="*/ 465772 w 519112"/>
                <a:gd name="connsiteY6" fmla="*/ 92392 h 1006792"/>
                <a:gd name="connsiteX7" fmla="*/ 519113 w 519112"/>
                <a:gd name="connsiteY7" fmla="*/ 0 h 1006792"/>
                <a:gd name="connsiteX8" fmla="*/ 289560 w 519112"/>
                <a:gd name="connsiteY8" fmla="*/ 0 h 100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112" h="1006792">
                  <a:moveTo>
                    <a:pt x="289560" y="0"/>
                  </a:moveTo>
                  <a:lnTo>
                    <a:pt x="0" y="502920"/>
                  </a:lnTo>
                  <a:lnTo>
                    <a:pt x="289560" y="1006793"/>
                  </a:lnTo>
                  <a:lnTo>
                    <a:pt x="519113" y="1006793"/>
                  </a:lnTo>
                  <a:lnTo>
                    <a:pt x="465772" y="914400"/>
                  </a:lnTo>
                  <a:lnTo>
                    <a:pt x="228600" y="502920"/>
                  </a:lnTo>
                  <a:lnTo>
                    <a:pt x="465772" y="92392"/>
                  </a:lnTo>
                  <a:lnTo>
                    <a:pt x="519113" y="0"/>
                  </a:lnTo>
                  <a:lnTo>
                    <a:pt x="28956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C9516B-2274-3F7F-CEC9-34D92AB341EA}"/>
                </a:ext>
              </a:extLst>
            </p:cNvPr>
            <p:cNvSpPr txBox="1"/>
            <p:nvPr/>
          </p:nvSpPr>
          <p:spPr>
            <a:xfrm>
              <a:off x="5852161" y="2071396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52C1B6-74B6-E48D-F0BA-BE4E5150338D}"/>
                </a:ext>
              </a:extLst>
            </p:cNvPr>
            <p:cNvSpPr txBox="1"/>
            <p:nvPr/>
          </p:nvSpPr>
          <p:spPr>
            <a:xfrm>
              <a:off x="5850535" y="4422710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8CD3EFE-11A2-3E65-8227-13D8FDE15966}"/>
                </a:ext>
              </a:extLst>
            </p:cNvPr>
            <p:cNvSpPr txBox="1"/>
            <p:nvPr/>
          </p:nvSpPr>
          <p:spPr>
            <a:xfrm>
              <a:off x="7038150" y="3212219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C97B33-D3CF-3B7D-8E13-5751BC77222D}"/>
                </a:ext>
              </a:extLst>
            </p:cNvPr>
            <p:cNvSpPr txBox="1"/>
            <p:nvPr/>
          </p:nvSpPr>
          <p:spPr>
            <a:xfrm>
              <a:off x="4634584" y="3212219"/>
              <a:ext cx="487680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04</a:t>
              </a:r>
            </a:p>
          </p:txBody>
        </p:sp>
      </p:grpSp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B1676E44-6DB8-CE13-D9F0-EF531CC009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5495" y="1021673"/>
            <a:ext cx="701013" cy="701013"/>
          </a:xfrm>
          <a:prstGeom prst="rect">
            <a:avLst/>
          </a:prstGeom>
        </p:spPr>
      </p:pic>
      <p:pic>
        <p:nvPicPr>
          <p:cNvPr id="18" name="Graphic 17" descr="Bar graph with upward trend with solid fill">
            <a:extLst>
              <a:ext uri="{FF2B5EF4-FFF2-40B4-BE49-F238E27FC236}">
                <a16:creationId xmlns:a16="http://schemas.microsoft.com/office/drawing/2014/main" id="{F2D16514-C59A-79DE-AAC8-860CA632EF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3869" y="5282243"/>
            <a:ext cx="701013" cy="701013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64A252F9-A185-44F1-2AFD-1B2B7CD3DC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19402" y="3125518"/>
            <a:ext cx="701013" cy="70101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2FAD397-0FF6-E00D-40BD-31471E651219}"/>
              </a:ext>
            </a:extLst>
          </p:cNvPr>
          <p:cNvGrpSpPr/>
          <p:nvPr/>
        </p:nvGrpSpPr>
        <p:grpSpPr>
          <a:xfrm>
            <a:off x="9328258" y="3979200"/>
            <a:ext cx="2175021" cy="1336320"/>
            <a:chOff x="8921977" y="4713893"/>
            <a:chExt cx="2926080" cy="1336320"/>
          </a:xfrm>
        </p:grpSpPr>
        <p:sp>
          <p:nvSpPr>
            <p:cNvPr id="44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1"/>
                  </a:solidFill>
                </a:rPr>
                <a:t>02 - Lorem Ipsum</a:t>
              </a:r>
            </a:p>
          </p:txBody>
        </p:sp>
        <p:sp>
          <p:nvSpPr>
            <p:cNvPr id="45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6F6B55A-9BE5-EF4D-685C-0C02E7B9B927}"/>
              </a:ext>
            </a:extLst>
          </p:cNvPr>
          <p:cNvGrpSpPr/>
          <p:nvPr/>
        </p:nvGrpSpPr>
        <p:grpSpPr>
          <a:xfrm>
            <a:off x="688721" y="3979200"/>
            <a:ext cx="2175021" cy="1336320"/>
            <a:chOff x="332936" y="4713893"/>
            <a:chExt cx="2926080" cy="1336320"/>
          </a:xfrm>
        </p:grpSpPr>
        <p:sp>
          <p:nvSpPr>
            <p:cNvPr id="40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41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9328258" y="1633271"/>
            <a:ext cx="2175021" cy="1336320"/>
            <a:chOff x="8921977" y="1303705"/>
            <a:chExt cx="2926080" cy="1336320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4"/>
                  </a:solidFill>
                </a:rPr>
                <a:t>01 - 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88721" y="1633271"/>
            <a:ext cx="2175021" cy="1336320"/>
            <a:chOff x="332936" y="2689321"/>
            <a:chExt cx="2926080" cy="1336320"/>
          </a:xfrm>
        </p:grpSpPr>
        <p:sp>
          <p:nvSpPr>
            <p:cNvPr id="36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37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5523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398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Four-Step Radial Star Chevron – Slide Template</vt:lpstr>
      <vt:lpstr>Four-Step Radial Star Chevron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Radial Star Chevron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2024-06-10T17:23:02Z</dcterms:modified>
  <cp:category>Charts &amp; Diagrams</cp:category>
</cp:coreProperties>
</file>