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9" d="100"/>
          <a:sy n="99" d="100"/>
        </p:scale>
        <p:origin x="693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22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Fraction Charts – Slide Template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A53D1916-5D84-BE7F-3DC8-9CA8221A75D9}"/>
              </a:ext>
            </a:extLst>
          </p:cNvPr>
          <p:cNvGrpSpPr/>
          <p:nvPr/>
        </p:nvGrpSpPr>
        <p:grpSpPr>
          <a:xfrm>
            <a:off x="838473" y="1997199"/>
            <a:ext cx="2147207" cy="2147207"/>
            <a:chOff x="1115786" y="1718855"/>
            <a:chExt cx="2862943" cy="2862942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D6FA7EEE-669C-B4ED-46BA-16D06D0073BC}"/>
                </a:ext>
              </a:extLst>
            </p:cNvPr>
            <p:cNvSpPr/>
            <p:nvPr/>
          </p:nvSpPr>
          <p:spPr>
            <a:xfrm>
              <a:off x="1115786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80FC2AF3-DB95-82E9-E11E-DFE35420BD7A}"/>
                </a:ext>
              </a:extLst>
            </p:cNvPr>
            <p:cNvSpPr/>
            <p:nvPr/>
          </p:nvSpPr>
          <p:spPr>
            <a:xfrm rot="16200000">
              <a:off x="1176376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C00329AE-3C4B-31A5-62DE-10CB8AC0C973}"/>
                </a:ext>
              </a:extLst>
            </p:cNvPr>
            <p:cNvSpPr/>
            <p:nvPr/>
          </p:nvSpPr>
          <p:spPr>
            <a:xfrm rot="16200000">
              <a:off x="117486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9487DEA-6876-7EFA-D089-513FE8C8381E}"/>
                </a:ext>
              </a:extLst>
            </p:cNvPr>
            <p:cNvSpPr/>
            <p:nvPr/>
          </p:nvSpPr>
          <p:spPr>
            <a:xfrm rot="16200000">
              <a:off x="1174862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0E0C89E-B7C8-A029-858E-32449D4A441E}"/>
                </a:ext>
              </a:extLst>
            </p:cNvPr>
            <p:cNvSpPr/>
            <p:nvPr/>
          </p:nvSpPr>
          <p:spPr>
            <a:xfrm rot="16200000">
              <a:off x="1176377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43212DC-C30E-D9DB-5584-61FF51DF7BFA}"/>
                </a:ext>
              </a:extLst>
            </p:cNvPr>
            <p:cNvSpPr/>
            <p:nvPr/>
          </p:nvSpPr>
          <p:spPr>
            <a:xfrm rot="16200000">
              <a:off x="1176376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C30BCF4-E090-127C-D541-781D14C002FA}"/>
                </a:ext>
              </a:extLst>
            </p:cNvPr>
            <p:cNvSpPr/>
            <p:nvPr/>
          </p:nvSpPr>
          <p:spPr>
            <a:xfrm rot="16200000">
              <a:off x="117486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995C771A-7971-CCD5-C20B-84485608D22E}"/>
                </a:ext>
              </a:extLst>
            </p:cNvPr>
            <p:cNvSpPr/>
            <p:nvPr/>
          </p:nvSpPr>
          <p:spPr>
            <a:xfrm rot="16200000">
              <a:off x="117486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5B86A2A-47C0-54E9-BE4D-A62D04119E0F}"/>
                </a:ext>
              </a:extLst>
            </p:cNvPr>
            <p:cNvSpPr/>
            <p:nvPr/>
          </p:nvSpPr>
          <p:spPr>
            <a:xfrm rot="16200000">
              <a:off x="117637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257B64C7-7595-6612-B9FD-EAC48DC72E8B}"/>
                </a:ext>
              </a:extLst>
            </p:cNvPr>
            <p:cNvSpPr/>
            <p:nvPr/>
          </p:nvSpPr>
          <p:spPr>
            <a:xfrm rot="16200000">
              <a:off x="117637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50C8FE0-0768-BB37-71E2-8BF523B69D72}"/>
                </a:ext>
              </a:extLst>
            </p:cNvPr>
            <p:cNvSpPr/>
            <p:nvPr/>
          </p:nvSpPr>
          <p:spPr>
            <a:xfrm rot="16200000">
              <a:off x="117486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B81B921A-C3B3-923B-0052-30D7715BB5DF}"/>
                </a:ext>
              </a:extLst>
            </p:cNvPr>
            <p:cNvSpPr/>
            <p:nvPr/>
          </p:nvSpPr>
          <p:spPr>
            <a:xfrm rot="16200000">
              <a:off x="145358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ABD99621-B7AB-AAC7-1DAB-E1FDFE8791EC}"/>
                </a:ext>
              </a:extLst>
            </p:cNvPr>
            <p:cNvSpPr/>
            <p:nvPr/>
          </p:nvSpPr>
          <p:spPr>
            <a:xfrm rot="16200000">
              <a:off x="145358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434DD2E4-99D6-3E37-6D22-4FF69D3E28BB}"/>
                </a:ext>
              </a:extLst>
            </p:cNvPr>
            <p:cNvSpPr/>
            <p:nvPr/>
          </p:nvSpPr>
          <p:spPr>
            <a:xfrm rot="16200000">
              <a:off x="145358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B682B9EF-0E6C-366B-C5DD-BBA2DCB379D9}"/>
                </a:ext>
              </a:extLst>
            </p:cNvPr>
            <p:cNvSpPr/>
            <p:nvPr/>
          </p:nvSpPr>
          <p:spPr>
            <a:xfrm rot="16200000">
              <a:off x="1455098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50234A6A-3F45-C521-472A-2A382F3039EB}"/>
                </a:ext>
              </a:extLst>
            </p:cNvPr>
            <p:cNvSpPr/>
            <p:nvPr/>
          </p:nvSpPr>
          <p:spPr>
            <a:xfrm rot="16200000">
              <a:off x="1453582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37737566-FF2B-4D12-3B51-FB79166D3F15}"/>
                </a:ext>
              </a:extLst>
            </p:cNvPr>
            <p:cNvSpPr/>
            <p:nvPr/>
          </p:nvSpPr>
          <p:spPr>
            <a:xfrm rot="16200000">
              <a:off x="145358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B2F018FC-42AE-6F92-E121-B105ACD0FA04}"/>
                </a:ext>
              </a:extLst>
            </p:cNvPr>
            <p:cNvSpPr/>
            <p:nvPr/>
          </p:nvSpPr>
          <p:spPr>
            <a:xfrm rot="16200000">
              <a:off x="145358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92CBC6ED-8FC3-7621-5B6A-5BBC009A6843}"/>
                </a:ext>
              </a:extLst>
            </p:cNvPr>
            <p:cNvSpPr/>
            <p:nvPr/>
          </p:nvSpPr>
          <p:spPr>
            <a:xfrm rot="16200000">
              <a:off x="1455098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8405CE45-8319-757D-CDCF-A21708AF2609}"/>
                </a:ext>
              </a:extLst>
            </p:cNvPr>
            <p:cNvSpPr/>
            <p:nvPr/>
          </p:nvSpPr>
          <p:spPr>
            <a:xfrm rot="16200000">
              <a:off x="1453582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E6CC8C22-E60C-A222-16ED-170D66C72E6B}"/>
                </a:ext>
              </a:extLst>
            </p:cNvPr>
            <p:cNvSpPr/>
            <p:nvPr/>
          </p:nvSpPr>
          <p:spPr>
            <a:xfrm rot="16200000">
              <a:off x="145358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8A2E2856-C67B-52CA-C06F-9DEC16ACC053}"/>
                </a:ext>
              </a:extLst>
            </p:cNvPr>
            <p:cNvSpPr/>
            <p:nvPr/>
          </p:nvSpPr>
          <p:spPr>
            <a:xfrm rot="16200000">
              <a:off x="1732303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D46F2A5B-CBBA-22BF-3BA1-B38F9F822F8D}"/>
                </a:ext>
              </a:extLst>
            </p:cNvPr>
            <p:cNvSpPr/>
            <p:nvPr/>
          </p:nvSpPr>
          <p:spPr>
            <a:xfrm rot="16200000">
              <a:off x="173230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03C8A381-AD3A-3853-C406-DC9498A8AD6B}"/>
                </a:ext>
              </a:extLst>
            </p:cNvPr>
            <p:cNvSpPr/>
            <p:nvPr/>
          </p:nvSpPr>
          <p:spPr>
            <a:xfrm rot="16200000">
              <a:off x="173230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04F91368-F82A-228F-A2D5-97033A2FA57A}"/>
                </a:ext>
              </a:extLst>
            </p:cNvPr>
            <p:cNvSpPr/>
            <p:nvPr/>
          </p:nvSpPr>
          <p:spPr>
            <a:xfrm rot="16200000">
              <a:off x="1732303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26ED3FE-2982-8939-883A-2736D6F8A5FE}"/>
                </a:ext>
              </a:extLst>
            </p:cNvPr>
            <p:cNvSpPr/>
            <p:nvPr/>
          </p:nvSpPr>
          <p:spPr>
            <a:xfrm rot="16200000">
              <a:off x="1732303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DDEAE378-AC12-E69D-5DF3-F9C400D0C9B2}"/>
                </a:ext>
              </a:extLst>
            </p:cNvPr>
            <p:cNvSpPr/>
            <p:nvPr/>
          </p:nvSpPr>
          <p:spPr>
            <a:xfrm rot="16200000">
              <a:off x="173230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DE3FCFE5-C020-0DB1-2526-804547103B3C}"/>
                </a:ext>
              </a:extLst>
            </p:cNvPr>
            <p:cNvSpPr/>
            <p:nvPr/>
          </p:nvSpPr>
          <p:spPr>
            <a:xfrm rot="16200000">
              <a:off x="173230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04689DEA-7981-8091-E4D5-7844DBC742E5}"/>
                </a:ext>
              </a:extLst>
            </p:cNvPr>
            <p:cNvSpPr/>
            <p:nvPr/>
          </p:nvSpPr>
          <p:spPr>
            <a:xfrm rot="16200000">
              <a:off x="1732303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A4F39E1A-C0FE-77DF-7526-8F98BE50A246}"/>
                </a:ext>
              </a:extLst>
            </p:cNvPr>
            <p:cNvSpPr/>
            <p:nvPr/>
          </p:nvSpPr>
          <p:spPr>
            <a:xfrm rot="16200000">
              <a:off x="1732303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0B79A44F-AC7D-6C30-5775-A0CD8D6FD7C5}"/>
                </a:ext>
              </a:extLst>
            </p:cNvPr>
            <p:cNvSpPr/>
            <p:nvPr/>
          </p:nvSpPr>
          <p:spPr>
            <a:xfrm rot="16200000">
              <a:off x="173230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C8515966-8231-FDEB-3C13-0DA81215C8C4}"/>
                </a:ext>
              </a:extLst>
            </p:cNvPr>
            <p:cNvSpPr/>
            <p:nvPr/>
          </p:nvSpPr>
          <p:spPr>
            <a:xfrm rot="16200000">
              <a:off x="201102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3" name="Freeform 34">
              <a:extLst>
                <a:ext uri="{FF2B5EF4-FFF2-40B4-BE49-F238E27FC236}">
                  <a16:creationId xmlns:a16="http://schemas.microsoft.com/office/drawing/2014/main" id="{BA3AAAF9-9860-D073-1349-EF60E04A833F}"/>
                </a:ext>
              </a:extLst>
            </p:cNvPr>
            <p:cNvSpPr/>
            <p:nvPr/>
          </p:nvSpPr>
          <p:spPr>
            <a:xfrm rot="16200000">
              <a:off x="201102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4" name="Freeform 35">
              <a:extLst>
                <a:ext uri="{FF2B5EF4-FFF2-40B4-BE49-F238E27FC236}">
                  <a16:creationId xmlns:a16="http://schemas.microsoft.com/office/drawing/2014/main" id="{2735A554-4DBB-E18B-F68C-8804765C5F2E}"/>
                </a:ext>
              </a:extLst>
            </p:cNvPr>
            <p:cNvSpPr/>
            <p:nvPr/>
          </p:nvSpPr>
          <p:spPr>
            <a:xfrm rot="16200000">
              <a:off x="200950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36">
              <a:extLst>
                <a:ext uri="{FF2B5EF4-FFF2-40B4-BE49-F238E27FC236}">
                  <a16:creationId xmlns:a16="http://schemas.microsoft.com/office/drawing/2014/main" id="{93A56745-4F85-CDBA-5029-D0D18F984343}"/>
                </a:ext>
              </a:extLst>
            </p:cNvPr>
            <p:cNvSpPr/>
            <p:nvPr/>
          </p:nvSpPr>
          <p:spPr>
            <a:xfrm rot="16200000">
              <a:off x="201102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6" name="Freeform 37">
              <a:extLst>
                <a:ext uri="{FF2B5EF4-FFF2-40B4-BE49-F238E27FC236}">
                  <a16:creationId xmlns:a16="http://schemas.microsoft.com/office/drawing/2014/main" id="{B281E5AB-E40F-C735-5F35-6C1AC5AC1779}"/>
                </a:ext>
              </a:extLst>
            </p:cNvPr>
            <p:cNvSpPr/>
            <p:nvPr/>
          </p:nvSpPr>
          <p:spPr>
            <a:xfrm rot="16200000">
              <a:off x="201102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C593A78B-7388-037D-DF78-26CFC5649209}"/>
                </a:ext>
              </a:extLst>
            </p:cNvPr>
            <p:cNvSpPr/>
            <p:nvPr/>
          </p:nvSpPr>
          <p:spPr>
            <a:xfrm rot="16200000">
              <a:off x="201102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76306800-2FD5-7EE2-DF24-5656FE6CFC28}"/>
                </a:ext>
              </a:extLst>
            </p:cNvPr>
            <p:cNvSpPr/>
            <p:nvPr/>
          </p:nvSpPr>
          <p:spPr>
            <a:xfrm rot="16200000">
              <a:off x="200950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2" name="Freeform 40">
              <a:extLst>
                <a:ext uri="{FF2B5EF4-FFF2-40B4-BE49-F238E27FC236}">
                  <a16:creationId xmlns:a16="http://schemas.microsoft.com/office/drawing/2014/main" id="{E8DDB968-6161-5C5B-6C47-80534FDD425D}"/>
                </a:ext>
              </a:extLst>
            </p:cNvPr>
            <p:cNvSpPr/>
            <p:nvPr/>
          </p:nvSpPr>
          <p:spPr>
            <a:xfrm rot="16200000">
              <a:off x="201102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060F0AE7-ADF5-516D-2A5D-79EE1915A980}"/>
                </a:ext>
              </a:extLst>
            </p:cNvPr>
            <p:cNvSpPr/>
            <p:nvPr/>
          </p:nvSpPr>
          <p:spPr>
            <a:xfrm rot="16200000">
              <a:off x="201102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B0CA77F2-0C82-8026-65F2-20CB66C31408}"/>
                </a:ext>
              </a:extLst>
            </p:cNvPr>
            <p:cNvSpPr/>
            <p:nvPr/>
          </p:nvSpPr>
          <p:spPr>
            <a:xfrm rot="16200000">
              <a:off x="201102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67635C0F-2800-DA7A-D62E-0C0926467FB0}"/>
                </a:ext>
              </a:extLst>
            </p:cNvPr>
            <p:cNvSpPr/>
            <p:nvPr/>
          </p:nvSpPr>
          <p:spPr>
            <a:xfrm rot="16200000">
              <a:off x="228974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0F4F8571-7E30-8957-DCB3-D6C7658B1FE5}"/>
                </a:ext>
              </a:extLst>
            </p:cNvPr>
            <p:cNvSpPr/>
            <p:nvPr/>
          </p:nvSpPr>
          <p:spPr>
            <a:xfrm rot="16200000">
              <a:off x="2288229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7F61AB86-F074-059A-404C-77442FA57973}"/>
                </a:ext>
              </a:extLst>
            </p:cNvPr>
            <p:cNvSpPr/>
            <p:nvPr/>
          </p:nvSpPr>
          <p:spPr>
            <a:xfrm rot="16200000">
              <a:off x="228822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8BC12F98-134C-D105-22E0-8AC94E012C0C}"/>
                </a:ext>
              </a:extLst>
            </p:cNvPr>
            <p:cNvSpPr/>
            <p:nvPr/>
          </p:nvSpPr>
          <p:spPr>
            <a:xfrm rot="16200000">
              <a:off x="228974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28BA4DD1-4353-4D4D-2FA7-E48A55E87DEB}"/>
                </a:ext>
              </a:extLst>
            </p:cNvPr>
            <p:cNvSpPr/>
            <p:nvPr/>
          </p:nvSpPr>
          <p:spPr>
            <a:xfrm rot="16200000">
              <a:off x="228974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6B9D1B97-42FC-863D-F0E2-C11931FCBDBF}"/>
                </a:ext>
              </a:extLst>
            </p:cNvPr>
            <p:cNvSpPr/>
            <p:nvPr/>
          </p:nvSpPr>
          <p:spPr>
            <a:xfrm rot="16200000">
              <a:off x="2288229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BEB62C57-75F9-8358-5424-5EC787ADDD1D}"/>
                </a:ext>
              </a:extLst>
            </p:cNvPr>
            <p:cNvSpPr/>
            <p:nvPr/>
          </p:nvSpPr>
          <p:spPr>
            <a:xfrm rot="16200000">
              <a:off x="228822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05940DA5-A245-8361-D744-7649D14FA3F1}"/>
                </a:ext>
              </a:extLst>
            </p:cNvPr>
            <p:cNvSpPr/>
            <p:nvPr/>
          </p:nvSpPr>
          <p:spPr>
            <a:xfrm rot="16200000">
              <a:off x="228974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3E529EB7-913C-6047-04B7-C075452F0AB8}"/>
                </a:ext>
              </a:extLst>
            </p:cNvPr>
            <p:cNvSpPr/>
            <p:nvPr/>
          </p:nvSpPr>
          <p:spPr>
            <a:xfrm rot="16200000">
              <a:off x="228974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937A3FB3-9DBA-223C-1716-2B597B3B5866}"/>
                </a:ext>
              </a:extLst>
            </p:cNvPr>
            <p:cNvSpPr/>
            <p:nvPr/>
          </p:nvSpPr>
          <p:spPr>
            <a:xfrm rot="16200000">
              <a:off x="228974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1E081699-0917-C3AE-09D8-2BABB5FE4FFF}"/>
                </a:ext>
              </a:extLst>
            </p:cNvPr>
            <p:cNvSpPr/>
            <p:nvPr/>
          </p:nvSpPr>
          <p:spPr>
            <a:xfrm rot="16200000">
              <a:off x="256694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7695EA44-FE46-159A-85B6-C7DE6060EAF2}"/>
                </a:ext>
              </a:extLst>
            </p:cNvPr>
            <p:cNvSpPr/>
            <p:nvPr/>
          </p:nvSpPr>
          <p:spPr>
            <a:xfrm rot="16200000">
              <a:off x="2566950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E2E4A302-1EAF-2F3D-24C3-9A52B5AAD1AB}"/>
                </a:ext>
              </a:extLst>
            </p:cNvPr>
            <p:cNvSpPr/>
            <p:nvPr/>
          </p:nvSpPr>
          <p:spPr>
            <a:xfrm rot="16200000">
              <a:off x="2566950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2BC195A6-0F8E-2AEB-A3B3-DDA1858EBBCE}"/>
                </a:ext>
              </a:extLst>
            </p:cNvPr>
            <p:cNvSpPr/>
            <p:nvPr/>
          </p:nvSpPr>
          <p:spPr>
            <a:xfrm rot="16200000">
              <a:off x="256846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7C9D15FC-6D2F-A5D6-1DBC-F31B2C3E7856}"/>
                </a:ext>
              </a:extLst>
            </p:cNvPr>
            <p:cNvSpPr/>
            <p:nvPr/>
          </p:nvSpPr>
          <p:spPr>
            <a:xfrm rot="16200000">
              <a:off x="256694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602A7286-C918-7E93-8FFD-04904BC197DE}"/>
                </a:ext>
              </a:extLst>
            </p:cNvPr>
            <p:cNvSpPr/>
            <p:nvPr/>
          </p:nvSpPr>
          <p:spPr>
            <a:xfrm rot="16200000">
              <a:off x="2566950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61229B5F-8254-904A-C20D-0A8DE7B9C13E}"/>
                </a:ext>
              </a:extLst>
            </p:cNvPr>
            <p:cNvSpPr/>
            <p:nvPr/>
          </p:nvSpPr>
          <p:spPr>
            <a:xfrm rot="16200000">
              <a:off x="2566950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40FA0133-A4A2-3DEA-3A57-535E55553A41}"/>
                </a:ext>
              </a:extLst>
            </p:cNvPr>
            <p:cNvSpPr/>
            <p:nvPr/>
          </p:nvSpPr>
          <p:spPr>
            <a:xfrm rot="16200000">
              <a:off x="256846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998497EF-6B31-1F39-CA3C-1FF6C97723C8}"/>
                </a:ext>
              </a:extLst>
            </p:cNvPr>
            <p:cNvSpPr/>
            <p:nvPr/>
          </p:nvSpPr>
          <p:spPr>
            <a:xfrm rot="16200000">
              <a:off x="256846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B1B8723D-2371-FE68-993C-2E0C5DF12848}"/>
                </a:ext>
              </a:extLst>
            </p:cNvPr>
            <p:cNvSpPr/>
            <p:nvPr/>
          </p:nvSpPr>
          <p:spPr>
            <a:xfrm rot="16200000">
              <a:off x="2566950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01578CF3-83D9-7C65-1E23-F29EFC913727}"/>
                </a:ext>
              </a:extLst>
            </p:cNvPr>
            <p:cNvSpPr/>
            <p:nvPr/>
          </p:nvSpPr>
          <p:spPr>
            <a:xfrm rot="16200000">
              <a:off x="2845668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7" name="Freeform 64">
              <a:extLst>
                <a:ext uri="{FF2B5EF4-FFF2-40B4-BE49-F238E27FC236}">
                  <a16:creationId xmlns:a16="http://schemas.microsoft.com/office/drawing/2014/main" id="{3F233C44-6C70-136A-B772-DD2400F541B8}"/>
                </a:ext>
              </a:extLst>
            </p:cNvPr>
            <p:cNvSpPr/>
            <p:nvPr/>
          </p:nvSpPr>
          <p:spPr>
            <a:xfrm rot="16200000">
              <a:off x="284567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id="{EDFBB71B-66E2-9DE7-B076-2F304AAE4302}"/>
                </a:ext>
              </a:extLst>
            </p:cNvPr>
            <p:cNvSpPr/>
            <p:nvPr/>
          </p:nvSpPr>
          <p:spPr>
            <a:xfrm rot="16200000">
              <a:off x="2845670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56A1A495-ACDB-BB81-9110-004071F6932B}"/>
                </a:ext>
              </a:extLst>
            </p:cNvPr>
            <p:cNvSpPr/>
            <p:nvPr/>
          </p:nvSpPr>
          <p:spPr>
            <a:xfrm rot="16200000">
              <a:off x="284567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E7F8C9D9-648B-6371-EBDF-3B481FA28846}"/>
                </a:ext>
              </a:extLst>
            </p:cNvPr>
            <p:cNvSpPr/>
            <p:nvPr/>
          </p:nvSpPr>
          <p:spPr>
            <a:xfrm rot="16200000">
              <a:off x="2845668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1" name="Freeform 68">
              <a:extLst>
                <a:ext uri="{FF2B5EF4-FFF2-40B4-BE49-F238E27FC236}">
                  <a16:creationId xmlns:a16="http://schemas.microsoft.com/office/drawing/2014/main" id="{337AD29E-1A45-A6AD-3FA2-AA0C1C636702}"/>
                </a:ext>
              </a:extLst>
            </p:cNvPr>
            <p:cNvSpPr/>
            <p:nvPr/>
          </p:nvSpPr>
          <p:spPr>
            <a:xfrm rot="16200000">
              <a:off x="284567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2" name="Freeform 69">
              <a:extLst>
                <a:ext uri="{FF2B5EF4-FFF2-40B4-BE49-F238E27FC236}">
                  <a16:creationId xmlns:a16="http://schemas.microsoft.com/office/drawing/2014/main" id="{76CCF31C-30EB-D774-617A-C051901FF83F}"/>
                </a:ext>
              </a:extLst>
            </p:cNvPr>
            <p:cNvSpPr/>
            <p:nvPr/>
          </p:nvSpPr>
          <p:spPr>
            <a:xfrm rot="16200000">
              <a:off x="284567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3" name="Freeform 70">
              <a:extLst>
                <a:ext uri="{FF2B5EF4-FFF2-40B4-BE49-F238E27FC236}">
                  <a16:creationId xmlns:a16="http://schemas.microsoft.com/office/drawing/2014/main" id="{CC1A8B24-0AEB-CF97-EDF1-EE167D8F2323}"/>
                </a:ext>
              </a:extLst>
            </p:cNvPr>
            <p:cNvSpPr/>
            <p:nvPr/>
          </p:nvSpPr>
          <p:spPr>
            <a:xfrm rot="16200000">
              <a:off x="28471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4" name="Freeform 71">
              <a:extLst>
                <a:ext uri="{FF2B5EF4-FFF2-40B4-BE49-F238E27FC236}">
                  <a16:creationId xmlns:a16="http://schemas.microsoft.com/office/drawing/2014/main" id="{E94D87F4-4859-06E2-1E65-E6982D732DBF}"/>
                </a:ext>
              </a:extLst>
            </p:cNvPr>
            <p:cNvSpPr/>
            <p:nvPr/>
          </p:nvSpPr>
          <p:spPr>
            <a:xfrm rot="16200000">
              <a:off x="284567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5" name="Freeform 72">
              <a:extLst>
                <a:ext uri="{FF2B5EF4-FFF2-40B4-BE49-F238E27FC236}">
                  <a16:creationId xmlns:a16="http://schemas.microsoft.com/office/drawing/2014/main" id="{4E54CA26-F317-7FB4-C5FC-FD98A61C1829}"/>
                </a:ext>
              </a:extLst>
            </p:cNvPr>
            <p:cNvSpPr/>
            <p:nvPr/>
          </p:nvSpPr>
          <p:spPr>
            <a:xfrm rot="16200000">
              <a:off x="284567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6" name="Freeform 73">
              <a:extLst>
                <a:ext uri="{FF2B5EF4-FFF2-40B4-BE49-F238E27FC236}">
                  <a16:creationId xmlns:a16="http://schemas.microsoft.com/office/drawing/2014/main" id="{A6236A72-AC79-98BD-5BD1-46C55F11D052}"/>
                </a:ext>
              </a:extLst>
            </p:cNvPr>
            <p:cNvSpPr/>
            <p:nvPr/>
          </p:nvSpPr>
          <p:spPr>
            <a:xfrm rot="16200000">
              <a:off x="3124390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7" name="Freeform 74">
              <a:extLst>
                <a:ext uri="{FF2B5EF4-FFF2-40B4-BE49-F238E27FC236}">
                  <a16:creationId xmlns:a16="http://schemas.microsoft.com/office/drawing/2014/main" id="{F5339E78-0CD2-396C-1E17-C1C0A31DB940}"/>
                </a:ext>
              </a:extLst>
            </p:cNvPr>
            <p:cNvSpPr/>
            <p:nvPr/>
          </p:nvSpPr>
          <p:spPr>
            <a:xfrm rot="16200000">
              <a:off x="312439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8" name="Freeform 75">
              <a:extLst>
                <a:ext uri="{FF2B5EF4-FFF2-40B4-BE49-F238E27FC236}">
                  <a16:creationId xmlns:a16="http://schemas.microsoft.com/office/drawing/2014/main" id="{FAFA7A9C-E005-DC84-B275-986AD80EFA0D}"/>
                </a:ext>
              </a:extLst>
            </p:cNvPr>
            <p:cNvSpPr/>
            <p:nvPr/>
          </p:nvSpPr>
          <p:spPr>
            <a:xfrm rot="16200000">
              <a:off x="312287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9" name="Freeform 76">
              <a:extLst>
                <a:ext uri="{FF2B5EF4-FFF2-40B4-BE49-F238E27FC236}">
                  <a16:creationId xmlns:a16="http://schemas.microsoft.com/office/drawing/2014/main" id="{10F04D6B-736E-1986-08E5-E9FFB63465FC}"/>
                </a:ext>
              </a:extLst>
            </p:cNvPr>
            <p:cNvSpPr/>
            <p:nvPr/>
          </p:nvSpPr>
          <p:spPr>
            <a:xfrm rot="16200000">
              <a:off x="312439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0" name="Freeform 77">
              <a:extLst>
                <a:ext uri="{FF2B5EF4-FFF2-40B4-BE49-F238E27FC236}">
                  <a16:creationId xmlns:a16="http://schemas.microsoft.com/office/drawing/2014/main" id="{B736154B-0ABE-C397-A72F-D94221CD616D}"/>
                </a:ext>
              </a:extLst>
            </p:cNvPr>
            <p:cNvSpPr/>
            <p:nvPr/>
          </p:nvSpPr>
          <p:spPr>
            <a:xfrm rot="16200000">
              <a:off x="3124390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1" name="Freeform 78">
              <a:extLst>
                <a:ext uri="{FF2B5EF4-FFF2-40B4-BE49-F238E27FC236}">
                  <a16:creationId xmlns:a16="http://schemas.microsoft.com/office/drawing/2014/main" id="{CC3AF5FC-3270-ACBE-036D-9D879FEBF205}"/>
                </a:ext>
              </a:extLst>
            </p:cNvPr>
            <p:cNvSpPr/>
            <p:nvPr/>
          </p:nvSpPr>
          <p:spPr>
            <a:xfrm rot="16200000">
              <a:off x="312439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2" name="Freeform 79">
              <a:extLst>
                <a:ext uri="{FF2B5EF4-FFF2-40B4-BE49-F238E27FC236}">
                  <a16:creationId xmlns:a16="http://schemas.microsoft.com/office/drawing/2014/main" id="{746E2C2C-6C97-851B-6F4F-0891973160BD}"/>
                </a:ext>
              </a:extLst>
            </p:cNvPr>
            <p:cNvSpPr/>
            <p:nvPr/>
          </p:nvSpPr>
          <p:spPr>
            <a:xfrm rot="16200000">
              <a:off x="312439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3" name="Freeform 80">
              <a:extLst>
                <a:ext uri="{FF2B5EF4-FFF2-40B4-BE49-F238E27FC236}">
                  <a16:creationId xmlns:a16="http://schemas.microsoft.com/office/drawing/2014/main" id="{B804F80E-5240-D6C3-0BCD-410F8595BCC9}"/>
                </a:ext>
              </a:extLst>
            </p:cNvPr>
            <p:cNvSpPr/>
            <p:nvPr/>
          </p:nvSpPr>
          <p:spPr>
            <a:xfrm rot="16200000">
              <a:off x="312439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4" name="Freeform 81">
              <a:extLst>
                <a:ext uri="{FF2B5EF4-FFF2-40B4-BE49-F238E27FC236}">
                  <a16:creationId xmlns:a16="http://schemas.microsoft.com/office/drawing/2014/main" id="{68F307A7-73D1-11FB-10F9-E43FFE64040F}"/>
                </a:ext>
              </a:extLst>
            </p:cNvPr>
            <p:cNvSpPr/>
            <p:nvPr/>
          </p:nvSpPr>
          <p:spPr>
            <a:xfrm rot="16200000">
              <a:off x="3124390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5" name="Freeform 82">
              <a:extLst>
                <a:ext uri="{FF2B5EF4-FFF2-40B4-BE49-F238E27FC236}">
                  <a16:creationId xmlns:a16="http://schemas.microsoft.com/office/drawing/2014/main" id="{8582BF6D-7C39-725E-C864-F7F8D6FE543E}"/>
                </a:ext>
              </a:extLst>
            </p:cNvPr>
            <p:cNvSpPr/>
            <p:nvPr/>
          </p:nvSpPr>
          <p:spPr>
            <a:xfrm rot="16200000">
              <a:off x="312439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6" name="Freeform 83">
              <a:extLst>
                <a:ext uri="{FF2B5EF4-FFF2-40B4-BE49-F238E27FC236}">
                  <a16:creationId xmlns:a16="http://schemas.microsoft.com/office/drawing/2014/main" id="{965A7F3A-D92E-BE37-E58C-FE990BF2764D}"/>
                </a:ext>
              </a:extLst>
            </p:cNvPr>
            <p:cNvSpPr/>
            <p:nvPr/>
          </p:nvSpPr>
          <p:spPr>
            <a:xfrm rot="16200000">
              <a:off x="3403111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7" name="Freeform 84">
              <a:extLst>
                <a:ext uri="{FF2B5EF4-FFF2-40B4-BE49-F238E27FC236}">
                  <a16:creationId xmlns:a16="http://schemas.microsoft.com/office/drawing/2014/main" id="{CEEF8163-AAA6-5274-F4E4-785ED095544B}"/>
                </a:ext>
              </a:extLst>
            </p:cNvPr>
            <p:cNvSpPr/>
            <p:nvPr/>
          </p:nvSpPr>
          <p:spPr>
            <a:xfrm rot="16200000">
              <a:off x="340159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8" name="Freeform 85">
              <a:extLst>
                <a:ext uri="{FF2B5EF4-FFF2-40B4-BE49-F238E27FC236}">
                  <a16:creationId xmlns:a16="http://schemas.microsoft.com/office/drawing/2014/main" id="{9B62B507-D388-5626-E96F-17B808184FE8}"/>
                </a:ext>
              </a:extLst>
            </p:cNvPr>
            <p:cNvSpPr/>
            <p:nvPr/>
          </p:nvSpPr>
          <p:spPr>
            <a:xfrm rot="16200000">
              <a:off x="34015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9" name="Freeform 86">
              <a:extLst>
                <a:ext uri="{FF2B5EF4-FFF2-40B4-BE49-F238E27FC236}">
                  <a16:creationId xmlns:a16="http://schemas.microsoft.com/office/drawing/2014/main" id="{79024C8F-B3F5-0BFD-A83C-AA4039AA99A8}"/>
                </a:ext>
              </a:extLst>
            </p:cNvPr>
            <p:cNvSpPr/>
            <p:nvPr/>
          </p:nvSpPr>
          <p:spPr>
            <a:xfrm rot="16200000">
              <a:off x="3403111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0" name="Freeform 87">
              <a:extLst>
                <a:ext uri="{FF2B5EF4-FFF2-40B4-BE49-F238E27FC236}">
                  <a16:creationId xmlns:a16="http://schemas.microsoft.com/office/drawing/2014/main" id="{EACA1A84-C0C2-730E-8C84-2DA3608B2474}"/>
                </a:ext>
              </a:extLst>
            </p:cNvPr>
            <p:cNvSpPr/>
            <p:nvPr/>
          </p:nvSpPr>
          <p:spPr>
            <a:xfrm rot="16200000">
              <a:off x="3403111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1" name="Freeform 88">
              <a:extLst>
                <a:ext uri="{FF2B5EF4-FFF2-40B4-BE49-F238E27FC236}">
                  <a16:creationId xmlns:a16="http://schemas.microsoft.com/office/drawing/2014/main" id="{D4435196-6A93-7B42-5EBB-2B6833CF16CF}"/>
                </a:ext>
              </a:extLst>
            </p:cNvPr>
            <p:cNvSpPr/>
            <p:nvPr/>
          </p:nvSpPr>
          <p:spPr>
            <a:xfrm rot="16200000">
              <a:off x="3403111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2" name="Freeform 89">
              <a:extLst>
                <a:ext uri="{FF2B5EF4-FFF2-40B4-BE49-F238E27FC236}">
                  <a16:creationId xmlns:a16="http://schemas.microsoft.com/office/drawing/2014/main" id="{7A183B8F-0B29-F5A1-B22F-36E4ADBE4596}"/>
                </a:ext>
              </a:extLst>
            </p:cNvPr>
            <p:cNvSpPr/>
            <p:nvPr/>
          </p:nvSpPr>
          <p:spPr>
            <a:xfrm rot="16200000">
              <a:off x="34015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3" name="Freeform 90">
              <a:extLst>
                <a:ext uri="{FF2B5EF4-FFF2-40B4-BE49-F238E27FC236}">
                  <a16:creationId xmlns:a16="http://schemas.microsoft.com/office/drawing/2014/main" id="{D09FB8EB-B645-1E5D-151E-DAEBDA807752}"/>
                </a:ext>
              </a:extLst>
            </p:cNvPr>
            <p:cNvSpPr/>
            <p:nvPr/>
          </p:nvSpPr>
          <p:spPr>
            <a:xfrm rot="16200000">
              <a:off x="3403111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4" name="Freeform 91">
              <a:extLst>
                <a:ext uri="{FF2B5EF4-FFF2-40B4-BE49-F238E27FC236}">
                  <a16:creationId xmlns:a16="http://schemas.microsoft.com/office/drawing/2014/main" id="{5836B704-9C6C-7C08-6DE6-EDABDD7A238A}"/>
                </a:ext>
              </a:extLst>
            </p:cNvPr>
            <p:cNvSpPr/>
            <p:nvPr/>
          </p:nvSpPr>
          <p:spPr>
            <a:xfrm rot="16200000">
              <a:off x="3403111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5" name="Freeform 92">
              <a:extLst>
                <a:ext uri="{FF2B5EF4-FFF2-40B4-BE49-F238E27FC236}">
                  <a16:creationId xmlns:a16="http://schemas.microsoft.com/office/drawing/2014/main" id="{FE5781E1-33A1-7171-F742-6910DE263571}"/>
                </a:ext>
              </a:extLst>
            </p:cNvPr>
            <p:cNvSpPr/>
            <p:nvPr/>
          </p:nvSpPr>
          <p:spPr>
            <a:xfrm rot="16200000">
              <a:off x="3403111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6" name="Freeform 93">
              <a:extLst>
                <a:ext uri="{FF2B5EF4-FFF2-40B4-BE49-F238E27FC236}">
                  <a16:creationId xmlns:a16="http://schemas.microsoft.com/office/drawing/2014/main" id="{18CFE796-C2B4-3061-0810-AAF59AE06FC1}"/>
                </a:ext>
              </a:extLst>
            </p:cNvPr>
            <p:cNvSpPr/>
            <p:nvPr/>
          </p:nvSpPr>
          <p:spPr>
            <a:xfrm rot="16200000">
              <a:off x="368031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7" name="Freeform 94">
              <a:extLst>
                <a:ext uri="{FF2B5EF4-FFF2-40B4-BE49-F238E27FC236}">
                  <a16:creationId xmlns:a16="http://schemas.microsoft.com/office/drawing/2014/main" id="{4E782A72-0F38-854F-1AAB-43CC9A32B69C}"/>
                </a:ext>
              </a:extLst>
            </p:cNvPr>
            <p:cNvSpPr/>
            <p:nvPr/>
          </p:nvSpPr>
          <p:spPr>
            <a:xfrm rot="16200000">
              <a:off x="368031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8" name="Freeform 95">
              <a:extLst>
                <a:ext uri="{FF2B5EF4-FFF2-40B4-BE49-F238E27FC236}">
                  <a16:creationId xmlns:a16="http://schemas.microsoft.com/office/drawing/2014/main" id="{F15F78AB-0A61-B281-D004-3D125CCE44F2}"/>
                </a:ext>
              </a:extLst>
            </p:cNvPr>
            <p:cNvSpPr/>
            <p:nvPr/>
          </p:nvSpPr>
          <p:spPr>
            <a:xfrm rot="16200000">
              <a:off x="368031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9" name="Freeform 96">
              <a:extLst>
                <a:ext uri="{FF2B5EF4-FFF2-40B4-BE49-F238E27FC236}">
                  <a16:creationId xmlns:a16="http://schemas.microsoft.com/office/drawing/2014/main" id="{114A3167-A5F2-9DBF-3EBD-7568C62AEAB5}"/>
                </a:ext>
              </a:extLst>
            </p:cNvPr>
            <p:cNvSpPr/>
            <p:nvPr/>
          </p:nvSpPr>
          <p:spPr>
            <a:xfrm rot="16200000">
              <a:off x="368183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0" name="Freeform 97">
              <a:extLst>
                <a:ext uri="{FF2B5EF4-FFF2-40B4-BE49-F238E27FC236}">
                  <a16:creationId xmlns:a16="http://schemas.microsoft.com/office/drawing/2014/main" id="{19609185-5CD6-76B8-CEB5-B85A354C4753}"/>
                </a:ext>
              </a:extLst>
            </p:cNvPr>
            <p:cNvSpPr/>
            <p:nvPr/>
          </p:nvSpPr>
          <p:spPr>
            <a:xfrm rot="16200000">
              <a:off x="368183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1" name="Freeform 98">
              <a:extLst>
                <a:ext uri="{FF2B5EF4-FFF2-40B4-BE49-F238E27FC236}">
                  <a16:creationId xmlns:a16="http://schemas.microsoft.com/office/drawing/2014/main" id="{0710ECCB-EE5A-0958-6270-11A5EE714340}"/>
                </a:ext>
              </a:extLst>
            </p:cNvPr>
            <p:cNvSpPr/>
            <p:nvPr/>
          </p:nvSpPr>
          <p:spPr>
            <a:xfrm rot="16200000">
              <a:off x="368031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2" name="Freeform 99">
              <a:extLst>
                <a:ext uri="{FF2B5EF4-FFF2-40B4-BE49-F238E27FC236}">
                  <a16:creationId xmlns:a16="http://schemas.microsoft.com/office/drawing/2014/main" id="{09F30E2D-DB79-F066-3AFB-058CD4E2170C}"/>
                </a:ext>
              </a:extLst>
            </p:cNvPr>
            <p:cNvSpPr/>
            <p:nvPr/>
          </p:nvSpPr>
          <p:spPr>
            <a:xfrm rot="16200000">
              <a:off x="368031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3" name="Freeform 100">
              <a:extLst>
                <a:ext uri="{FF2B5EF4-FFF2-40B4-BE49-F238E27FC236}">
                  <a16:creationId xmlns:a16="http://schemas.microsoft.com/office/drawing/2014/main" id="{9F86023D-E554-74FC-85EE-C0C09B37A8C6}"/>
                </a:ext>
              </a:extLst>
            </p:cNvPr>
            <p:cNvSpPr/>
            <p:nvPr/>
          </p:nvSpPr>
          <p:spPr>
            <a:xfrm rot="16200000">
              <a:off x="3681831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4" name="Freeform 101">
              <a:extLst>
                <a:ext uri="{FF2B5EF4-FFF2-40B4-BE49-F238E27FC236}">
                  <a16:creationId xmlns:a16="http://schemas.microsoft.com/office/drawing/2014/main" id="{D43C207E-D9C5-1674-3B6B-E4B356450DF3}"/>
                </a:ext>
              </a:extLst>
            </p:cNvPr>
            <p:cNvSpPr/>
            <p:nvPr/>
          </p:nvSpPr>
          <p:spPr>
            <a:xfrm rot="16200000">
              <a:off x="3681831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5" name="Freeform 102">
              <a:extLst>
                <a:ext uri="{FF2B5EF4-FFF2-40B4-BE49-F238E27FC236}">
                  <a16:creationId xmlns:a16="http://schemas.microsoft.com/office/drawing/2014/main" id="{B9179419-A227-A8E4-EC58-F54B804943C3}"/>
                </a:ext>
              </a:extLst>
            </p:cNvPr>
            <p:cNvSpPr/>
            <p:nvPr/>
          </p:nvSpPr>
          <p:spPr>
            <a:xfrm rot="16200000">
              <a:off x="368031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38" name="TextBox 308">
            <a:extLst>
              <a:ext uri="{FF2B5EF4-FFF2-40B4-BE49-F238E27FC236}">
                <a16:creationId xmlns:a16="http://schemas.microsoft.com/office/drawing/2014/main" id="{5EAEE20A-6D8D-3CE6-A9BD-0CACF9541A21}"/>
              </a:ext>
            </a:extLst>
          </p:cNvPr>
          <p:cNvSpPr txBox="1"/>
          <p:nvPr/>
        </p:nvSpPr>
        <p:spPr>
          <a:xfrm>
            <a:off x="838473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6"/>
                </a:solidFill>
              </a:rPr>
              <a:t>50</a:t>
            </a:r>
            <a:r>
              <a:rPr lang="en-US" sz="1600" b="1" noProof="1">
                <a:solidFill>
                  <a:schemeClr val="accent6"/>
                </a:solidFill>
              </a:rPr>
              <a:t>%</a:t>
            </a:r>
            <a:endParaRPr lang="en-US" sz="3200" b="1" noProof="1">
              <a:solidFill>
                <a:schemeClr val="accent6"/>
              </a:solidFill>
            </a:endParaRP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62BD829F-395C-4929-4A2E-FDC6F135609D}"/>
              </a:ext>
            </a:extLst>
          </p:cNvPr>
          <p:cNvGrpSpPr/>
          <p:nvPr/>
        </p:nvGrpSpPr>
        <p:grpSpPr>
          <a:xfrm>
            <a:off x="3498397" y="1997199"/>
            <a:ext cx="2147207" cy="2147207"/>
            <a:chOff x="4664529" y="1718855"/>
            <a:chExt cx="2862943" cy="2862942"/>
          </a:xfrm>
        </p:grpSpPr>
        <p:sp>
          <p:nvSpPr>
            <p:cNvPr id="136" name="Freeform 105">
              <a:extLst>
                <a:ext uri="{FF2B5EF4-FFF2-40B4-BE49-F238E27FC236}">
                  <a16:creationId xmlns:a16="http://schemas.microsoft.com/office/drawing/2014/main" id="{C9BA3E98-1C3E-2022-8F5C-2382B02A1B69}"/>
                </a:ext>
              </a:extLst>
            </p:cNvPr>
            <p:cNvSpPr/>
            <p:nvPr/>
          </p:nvSpPr>
          <p:spPr>
            <a:xfrm>
              <a:off x="4664529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7" name="Freeform 106">
              <a:extLst>
                <a:ext uri="{FF2B5EF4-FFF2-40B4-BE49-F238E27FC236}">
                  <a16:creationId xmlns:a16="http://schemas.microsoft.com/office/drawing/2014/main" id="{BE4DFFB7-AB7B-E59E-5CD9-15F4AB6C0BC8}"/>
                </a:ext>
              </a:extLst>
            </p:cNvPr>
            <p:cNvSpPr/>
            <p:nvPr/>
          </p:nvSpPr>
          <p:spPr>
            <a:xfrm rot="16200000">
              <a:off x="4725119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8" name="Freeform 107">
              <a:extLst>
                <a:ext uri="{FF2B5EF4-FFF2-40B4-BE49-F238E27FC236}">
                  <a16:creationId xmlns:a16="http://schemas.microsoft.com/office/drawing/2014/main" id="{91AB9BEA-D0A7-DD08-B55A-22A856F770ED}"/>
                </a:ext>
              </a:extLst>
            </p:cNvPr>
            <p:cNvSpPr/>
            <p:nvPr/>
          </p:nvSpPr>
          <p:spPr>
            <a:xfrm rot="16200000">
              <a:off x="472360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9" name="Freeform 108">
              <a:extLst>
                <a:ext uri="{FF2B5EF4-FFF2-40B4-BE49-F238E27FC236}">
                  <a16:creationId xmlns:a16="http://schemas.microsoft.com/office/drawing/2014/main" id="{CD79FFA3-6D06-271C-7238-74E04A3AFCEE}"/>
                </a:ext>
              </a:extLst>
            </p:cNvPr>
            <p:cNvSpPr/>
            <p:nvPr/>
          </p:nvSpPr>
          <p:spPr>
            <a:xfrm rot="16200000">
              <a:off x="4723605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0" name="Freeform 109">
              <a:extLst>
                <a:ext uri="{FF2B5EF4-FFF2-40B4-BE49-F238E27FC236}">
                  <a16:creationId xmlns:a16="http://schemas.microsoft.com/office/drawing/2014/main" id="{D3D73859-880D-8C46-0059-A971FAA80E52}"/>
                </a:ext>
              </a:extLst>
            </p:cNvPr>
            <p:cNvSpPr/>
            <p:nvPr/>
          </p:nvSpPr>
          <p:spPr>
            <a:xfrm rot="16200000">
              <a:off x="4725120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1" name="Freeform 110">
              <a:extLst>
                <a:ext uri="{FF2B5EF4-FFF2-40B4-BE49-F238E27FC236}">
                  <a16:creationId xmlns:a16="http://schemas.microsoft.com/office/drawing/2014/main" id="{D5ACD130-6547-25FB-043E-040CCEBC8570}"/>
                </a:ext>
              </a:extLst>
            </p:cNvPr>
            <p:cNvSpPr/>
            <p:nvPr/>
          </p:nvSpPr>
          <p:spPr>
            <a:xfrm rot="16200000">
              <a:off x="4725119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2" name="Freeform 111">
              <a:extLst>
                <a:ext uri="{FF2B5EF4-FFF2-40B4-BE49-F238E27FC236}">
                  <a16:creationId xmlns:a16="http://schemas.microsoft.com/office/drawing/2014/main" id="{B048CA3D-069C-C4BF-DAAE-295D055FAA93}"/>
                </a:ext>
              </a:extLst>
            </p:cNvPr>
            <p:cNvSpPr/>
            <p:nvPr/>
          </p:nvSpPr>
          <p:spPr>
            <a:xfrm rot="16200000">
              <a:off x="472360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3" name="Freeform 112">
              <a:extLst>
                <a:ext uri="{FF2B5EF4-FFF2-40B4-BE49-F238E27FC236}">
                  <a16:creationId xmlns:a16="http://schemas.microsoft.com/office/drawing/2014/main" id="{FEB6524A-68D1-BAA9-F851-6EA83CEBB06E}"/>
                </a:ext>
              </a:extLst>
            </p:cNvPr>
            <p:cNvSpPr/>
            <p:nvPr/>
          </p:nvSpPr>
          <p:spPr>
            <a:xfrm rot="16200000">
              <a:off x="472360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4" name="Freeform 113">
              <a:extLst>
                <a:ext uri="{FF2B5EF4-FFF2-40B4-BE49-F238E27FC236}">
                  <a16:creationId xmlns:a16="http://schemas.microsoft.com/office/drawing/2014/main" id="{7C5DA741-96B2-0D37-3EDD-5C2E757289A8}"/>
                </a:ext>
              </a:extLst>
            </p:cNvPr>
            <p:cNvSpPr/>
            <p:nvPr/>
          </p:nvSpPr>
          <p:spPr>
            <a:xfrm rot="16200000">
              <a:off x="472512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5" name="Freeform 114">
              <a:extLst>
                <a:ext uri="{FF2B5EF4-FFF2-40B4-BE49-F238E27FC236}">
                  <a16:creationId xmlns:a16="http://schemas.microsoft.com/office/drawing/2014/main" id="{7BD90FA5-4E33-AE61-9885-8AC4012E6A4B}"/>
                </a:ext>
              </a:extLst>
            </p:cNvPr>
            <p:cNvSpPr/>
            <p:nvPr/>
          </p:nvSpPr>
          <p:spPr>
            <a:xfrm rot="16200000">
              <a:off x="472512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6" name="Freeform 115">
              <a:extLst>
                <a:ext uri="{FF2B5EF4-FFF2-40B4-BE49-F238E27FC236}">
                  <a16:creationId xmlns:a16="http://schemas.microsoft.com/office/drawing/2014/main" id="{DEC34A72-3A43-9FAF-F4E4-D537A89AF4D6}"/>
                </a:ext>
              </a:extLst>
            </p:cNvPr>
            <p:cNvSpPr/>
            <p:nvPr/>
          </p:nvSpPr>
          <p:spPr>
            <a:xfrm rot="16200000">
              <a:off x="472360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7" name="Freeform 116">
              <a:extLst>
                <a:ext uri="{FF2B5EF4-FFF2-40B4-BE49-F238E27FC236}">
                  <a16:creationId xmlns:a16="http://schemas.microsoft.com/office/drawing/2014/main" id="{038AABEA-478A-8A7B-FB38-C8150102FD7A}"/>
                </a:ext>
              </a:extLst>
            </p:cNvPr>
            <p:cNvSpPr/>
            <p:nvPr/>
          </p:nvSpPr>
          <p:spPr>
            <a:xfrm rot="16200000">
              <a:off x="5002325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8" name="Freeform 117">
              <a:extLst>
                <a:ext uri="{FF2B5EF4-FFF2-40B4-BE49-F238E27FC236}">
                  <a16:creationId xmlns:a16="http://schemas.microsoft.com/office/drawing/2014/main" id="{EAA6BC36-894A-42DC-0367-070940121DE0}"/>
                </a:ext>
              </a:extLst>
            </p:cNvPr>
            <p:cNvSpPr/>
            <p:nvPr/>
          </p:nvSpPr>
          <p:spPr>
            <a:xfrm rot="16200000">
              <a:off x="500232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9" name="Freeform 118">
              <a:extLst>
                <a:ext uri="{FF2B5EF4-FFF2-40B4-BE49-F238E27FC236}">
                  <a16:creationId xmlns:a16="http://schemas.microsoft.com/office/drawing/2014/main" id="{9D91B1D0-23E7-4F2F-958E-FB5A352E5691}"/>
                </a:ext>
              </a:extLst>
            </p:cNvPr>
            <p:cNvSpPr/>
            <p:nvPr/>
          </p:nvSpPr>
          <p:spPr>
            <a:xfrm rot="16200000">
              <a:off x="500232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0" name="Freeform 119">
              <a:extLst>
                <a:ext uri="{FF2B5EF4-FFF2-40B4-BE49-F238E27FC236}">
                  <a16:creationId xmlns:a16="http://schemas.microsoft.com/office/drawing/2014/main" id="{0C5D3137-0E73-2BFE-4FAD-07B17A19BD5E}"/>
                </a:ext>
              </a:extLst>
            </p:cNvPr>
            <p:cNvSpPr/>
            <p:nvPr/>
          </p:nvSpPr>
          <p:spPr>
            <a:xfrm rot="16200000">
              <a:off x="500384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1" name="Freeform 120">
              <a:extLst>
                <a:ext uri="{FF2B5EF4-FFF2-40B4-BE49-F238E27FC236}">
                  <a16:creationId xmlns:a16="http://schemas.microsoft.com/office/drawing/2014/main" id="{BB2DC0B8-AF02-A010-278E-7447FC3AAEB5}"/>
                </a:ext>
              </a:extLst>
            </p:cNvPr>
            <p:cNvSpPr/>
            <p:nvPr/>
          </p:nvSpPr>
          <p:spPr>
            <a:xfrm rot="16200000">
              <a:off x="5002325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2" name="Freeform 121">
              <a:extLst>
                <a:ext uri="{FF2B5EF4-FFF2-40B4-BE49-F238E27FC236}">
                  <a16:creationId xmlns:a16="http://schemas.microsoft.com/office/drawing/2014/main" id="{172416A3-7B54-CEFB-1992-3F3F1C199C54}"/>
                </a:ext>
              </a:extLst>
            </p:cNvPr>
            <p:cNvSpPr/>
            <p:nvPr/>
          </p:nvSpPr>
          <p:spPr>
            <a:xfrm rot="16200000">
              <a:off x="500232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3" name="Freeform 122">
              <a:extLst>
                <a:ext uri="{FF2B5EF4-FFF2-40B4-BE49-F238E27FC236}">
                  <a16:creationId xmlns:a16="http://schemas.microsoft.com/office/drawing/2014/main" id="{7631CC65-4A4C-539A-33C9-AE4157595FD6}"/>
                </a:ext>
              </a:extLst>
            </p:cNvPr>
            <p:cNvSpPr/>
            <p:nvPr/>
          </p:nvSpPr>
          <p:spPr>
            <a:xfrm rot="16200000">
              <a:off x="500232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4" name="Freeform 123">
              <a:extLst>
                <a:ext uri="{FF2B5EF4-FFF2-40B4-BE49-F238E27FC236}">
                  <a16:creationId xmlns:a16="http://schemas.microsoft.com/office/drawing/2014/main" id="{973A53B0-A9AA-5860-A033-0C17305532F6}"/>
                </a:ext>
              </a:extLst>
            </p:cNvPr>
            <p:cNvSpPr/>
            <p:nvPr/>
          </p:nvSpPr>
          <p:spPr>
            <a:xfrm rot="16200000">
              <a:off x="5003841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5" name="Freeform 124">
              <a:extLst>
                <a:ext uri="{FF2B5EF4-FFF2-40B4-BE49-F238E27FC236}">
                  <a16:creationId xmlns:a16="http://schemas.microsoft.com/office/drawing/2014/main" id="{70A607A9-6A47-852B-0612-FBF8BC72E1AB}"/>
                </a:ext>
              </a:extLst>
            </p:cNvPr>
            <p:cNvSpPr/>
            <p:nvPr/>
          </p:nvSpPr>
          <p:spPr>
            <a:xfrm rot="16200000">
              <a:off x="5002325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6" name="Freeform 125">
              <a:extLst>
                <a:ext uri="{FF2B5EF4-FFF2-40B4-BE49-F238E27FC236}">
                  <a16:creationId xmlns:a16="http://schemas.microsoft.com/office/drawing/2014/main" id="{CACE3B9B-B3A9-68FC-56EA-58D994C2907F}"/>
                </a:ext>
              </a:extLst>
            </p:cNvPr>
            <p:cNvSpPr/>
            <p:nvPr/>
          </p:nvSpPr>
          <p:spPr>
            <a:xfrm rot="16200000">
              <a:off x="500232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7" name="Freeform 126">
              <a:extLst>
                <a:ext uri="{FF2B5EF4-FFF2-40B4-BE49-F238E27FC236}">
                  <a16:creationId xmlns:a16="http://schemas.microsoft.com/office/drawing/2014/main" id="{02F2FE12-47A2-B2F1-960C-34C9CC22F4DC}"/>
                </a:ext>
              </a:extLst>
            </p:cNvPr>
            <p:cNvSpPr/>
            <p:nvPr/>
          </p:nvSpPr>
          <p:spPr>
            <a:xfrm rot="16200000">
              <a:off x="528104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8" name="Freeform 127">
              <a:extLst>
                <a:ext uri="{FF2B5EF4-FFF2-40B4-BE49-F238E27FC236}">
                  <a16:creationId xmlns:a16="http://schemas.microsoft.com/office/drawing/2014/main" id="{43170FEE-CB12-31CA-85CC-383A5A26CB5A}"/>
                </a:ext>
              </a:extLst>
            </p:cNvPr>
            <p:cNvSpPr/>
            <p:nvPr/>
          </p:nvSpPr>
          <p:spPr>
            <a:xfrm rot="16200000">
              <a:off x="528104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9" name="Freeform 128">
              <a:extLst>
                <a:ext uri="{FF2B5EF4-FFF2-40B4-BE49-F238E27FC236}">
                  <a16:creationId xmlns:a16="http://schemas.microsoft.com/office/drawing/2014/main" id="{2C73E08E-116F-E118-89D4-38E920C9917A}"/>
                </a:ext>
              </a:extLst>
            </p:cNvPr>
            <p:cNvSpPr/>
            <p:nvPr/>
          </p:nvSpPr>
          <p:spPr>
            <a:xfrm rot="16200000">
              <a:off x="528104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0" name="Freeform 129">
              <a:extLst>
                <a:ext uri="{FF2B5EF4-FFF2-40B4-BE49-F238E27FC236}">
                  <a16:creationId xmlns:a16="http://schemas.microsoft.com/office/drawing/2014/main" id="{47798CB2-234C-715C-0FC0-6817EF007005}"/>
                </a:ext>
              </a:extLst>
            </p:cNvPr>
            <p:cNvSpPr/>
            <p:nvPr/>
          </p:nvSpPr>
          <p:spPr>
            <a:xfrm rot="16200000">
              <a:off x="5281046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1" name="Freeform 130">
              <a:extLst>
                <a:ext uri="{FF2B5EF4-FFF2-40B4-BE49-F238E27FC236}">
                  <a16:creationId xmlns:a16="http://schemas.microsoft.com/office/drawing/2014/main" id="{060B9387-4C07-0E8F-068D-1F2F9FB1D3E2}"/>
                </a:ext>
              </a:extLst>
            </p:cNvPr>
            <p:cNvSpPr/>
            <p:nvPr/>
          </p:nvSpPr>
          <p:spPr>
            <a:xfrm rot="16200000">
              <a:off x="5281046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2" name="Freeform 131">
              <a:extLst>
                <a:ext uri="{FF2B5EF4-FFF2-40B4-BE49-F238E27FC236}">
                  <a16:creationId xmlns:a16="http://schemas.microsoft.com/office/drawing/2014/main" id="{BA759ED4-D295-9022-BA16-95EF6D0BE835}"/>
                </a:ext>
              </a:extLst>
            </p:cNvPr>
            <p:cNvSpPr/>
            <p:nvPr/>
          </p:nvSpPr>
          <p:spPr>
            <a:xfrm rot="16200000">
              <a:off x="528104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3" name="Freeform 132">
              <a:extLst>
                <a:ext uri="{FF2B5EF4-FFF2-40B4-BE49-F238E27FC236}">
                  <a16:creationId xmlns:a16="http://schemas.microsoft.com/office/drawing/2014/main" id="{EEF26A46-12E1-B354-78B4-2D984D911A31}"/>
                </a:ext>
              </a:extLst>
            </p:cNvPr>
            <p:cNvSpPr/>
            <p:nvPr/>
          </p:nvSpPr>
          <p:spPr>
            <a:xfrm rot="16200000">
              <a:off x="528104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4" name="Freeform 133">
              <a:extLst>
                <a:ext uri="{FF2B5EF4-FFF2-40B4-BE49-F238E27FC236}">
                  <a16:creationId xmlns:a16="http://schemas.microsoft.com/office/drawing/2014/main" id="{ECBE869A-288A-1988-63AB-7AA4C43A9A45}"/>
                </a:ext>
              </a:extLst>
            </p:cNvPr>
            <p:cNvSpPr/>
            <p:nvPr/>
          </p:nvSpPr>
          <p:spPr>
            <a:xfrm rot="16200000">
              <a:off x="5281046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5" name="Freeform 134">
              <a:extLst>
                <a:ext uri="{FF2B5EF4-FFF2-40B4-BE49-F238E27FC236}">
                  <a16:creationId xmlns:a16="http://schemas.microsoft.com/office/drawing/2014/main" id="{8AC89E10-C905-490F-78B8-46019EDF7552}"/>
                </a:ext>
              </a:extLst>
            </p:cNvPr>
            <p:cNvSpPr/>
            <p:nvPr/>
          </p:nvSpPr>
          <p:spPr>
            <a:xfrm rot="16200000">
              <a:off x="5281046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6" name="Freeform 135">
              <a:extLst>
                <a:ext uri="{FF2B5EF4-FFF2-40B4-BE49-F238E27FC236}">
                  <a16:creationId xmlns:a16="http://schemas.microsoft.com/office/drawing/2014/main" id="{7F53F2C4-C737-B59F-690C-1CC0099EC5AC}"/>
                </a:ext>
              </a:extLst>
            </p:cNvPr>
            <p:cNvSpPr/>
            <p:nvPr/>
          </p:nvSpPr>
          <p:spPr>
            <a:xfrm rot="16200000">
              <a:off x="528104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7" name="Freeform 136">
              <a:extLst>
                <a:ext uri="{FF2B5EF4-FFF2-40B4-BE49-F238E27FC236}">
                  <a16:creationId xmlns:a16="http://schemas.microsoft.com/office/drawing/2014/main" id="{805C5934-D595-8FCF-256F-65E407A4C800}"/>
                </a:ext>
              </a:extLst>
            </p:cNvPr>
            <p:cNvSpPr/>
            <p:nvPr/>
          </p:nvSpPr>
          <p:spPr>
            <a:xfrm rot="16200000">
              <a:off x="555976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8" name="Freeform 137">
              <a:extLst>
                <a:ext uri="{FF2B5EF4-FFF2-40B4-BE49-F238E27FC236}">
                  <a16:creationId xmlns:a16="http://schemas.microsoft.com/office/drawing/2014/main" id="{BF2CEDDB-D740-D80B-096F-52512D0DBF86}"/>
                </a:ext>
              </a:extLst>
            </p:cNvPr>
            <p:cNvSpPr/>
            <p:nvPr/>
          </p:nvSpPr>
          <p:spPr>
            <a:xfrm rot="16200000">
              <a:off x="555976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9" name="Freeform 138">
              <a:extLst>
                <a:ext uri="{FF2B5EF4-FFF2-40B4-BE49-F238E27FC236}">
                  <a16:creationId xmlns:a16="http://schemas.microsoft.com/office/drawing/2014/main" id="{7416C63D-1408-4C52-2C47-3A3F88975012}"/>
                </a:ext>
              </a:extLst>
            </p:cNvPr>
            <p:cNvSpPr/>
            <p:nvPr/>
          </p:nvSpPr>
          <p:spPr>
            <a:xfrm rot="16200000">
              <a:off x="555825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0" name="Freeform 139">
              <a:extLst>
                <a:ext uri="{FF2B5EF4-FFF2-40B4-BE49-F238E27FC236}">
                  <a16:creationId xmlns:a16="http://schemas.microsoft.com/office/drawing/2014/main" id="{B2C703DE-91CE-5A67-7C3F-896FA7DA0D32}"/>
                </a:ext>
              </a:extLst>
            </p:cNvPr>
            <p:cNvSpPr/>
            <p:nvPr/>
          </p:nvSpPr>
          <p:spPr>
            <a:xfrm rot="16200000">
              <a:off x="555976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1" name="Freeform 140">
              <a:extLst>
                <a:ext uri="{FF2B5EF4-FFF2-40B4-BE49-F238E27FC236}">
                  <a16:creationId xmlns:a16="http://schemas.microsoft.com/office/drawing/2014/main" id="{A166E36F-14B3-8847-F580-D9333A2369A8}"/>
                </a:ext>
              </a:extLst>
            </p:cNvPr>
            <p:cNvSpPr/>
            <p:nvPr/>
          </p:nvSpPr>
          <p:spPr>
            <a:xfrm rot="16200000">
              <a:off x="555976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2" name="Freeform 141">
              <a:extLst>
                <a:ext uri="{FF2B5EF4-FFF2-40B4-BE49-F238E27FC236}">
                  <a16:creationId xmlns:a16="http://schemas.microsoft.com/office/drawing/2014/main" id="{9F16367C-E16E-E518-D706-A4E8E0FE3F32}"/>
                </a:ext>
              </a:extLst>
            </p:cNvPr>
            <p:cNvSpPr/>
            <p:nvPr/>
          </p:nvSpPr>
          <p:spPr>
            <a:xfrm rot="16200000">
              <a:off x="555976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3" name="Freeform 142">
              <a:extLst>
                <a:ext uri="{FF2B5EF4-FFF2-40B4-BE49-F238E27FC236}">
                  <a16:creationId xmlns:a16="http://schemas.microsoft.com/office/drawing/2014/main" id="{E8A3B145-3C5D-BFB5-4B60-8CB2EDD463D7}"/>
                </a:ext>
              </a:extLst>
            </p:cNvPr>
            <p:cNvSpPr/>
            <p:nvPr/>
          </p:nvSpPr>
          <p:spPr>
            <a:xfrm rot="16200000">
              <a:off x="555825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4" name="Freeform 143">
              <a:extLst>
                <a:ext uri="{FF2B5EF4-FFF2-40B4-BE49-F238E27FC236}">
                  <a16:creationId xmlns:a16="http://schemas.microsoft.com/office/drawing/2014/main" id="{67E561DB-8B4F-6AA4-37E9-ED435499DB29}"/>
                </a:ext>
              </a:extLst>
            </p:cNvPr>
            <p:cNvSpPr/>
            <p:nvPr/>
          </p:nvSpPr>
          <p:spPr>
            <a:xfrm rot="16200000">
              <a:off x="555976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5" name="Freeform 144">
              <a:extLst>
                <a:ext uri="{FF2B5EF4-FFF2-40B4-BE49-F238E27FC236}">
                  <a16:creationId xmlns:a16="http://schemas.microsoft.com/office/drawing/2014/main" id="{9F7BB051-43ED-C7EC-2B83-B4A68FDB9F24}"/>
                </a:ext>
              </a:extLst>
            </p:cNvPr>
            <p:cNvSpPr/>
            <p:nvPr/>
          </p:nvSpPr>
          <p:spPr>
            <a:xfrm rot="16200000">
              <a:off x="555976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6" name="Freeform 145">
              <a:extLst>
                <a:ext uri="{FF2B5EF4-FFF2-40B4-BE49-F238E27FC236}">
                  <a16:creationId xmlns:a16="http://schemas.microsoft.com/office/drawing/2014/main" id="{B6B9DE80-E844-E3F6-DB3B-008010E082D1}"/>
                </a:ext>
              </a:extLst>
            </p:cNvPr>
            <p:cNvSpPr/>
            <p:nvPr/>
          </p:nvSpPr>
          <p:spPr>
            <a:xfrm rot="16200000">
              <a:off x="555976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7" name="Freeform 146">
              <a:extLst>
                <a:ext uri="{FF2B5EF4-FFF2-40B4-BE49-F238E27FC236}">
                  <a16:creationId xmlns:a16="http://schemas.microsoft.com/office/drawing/2014/main" id="{0814E9AD-BA5D-7AFC-91B3-C90AA4BF1C0C}"/>
                </a:ext>
              </a:extLst>
            </p:cNvPr>
            <p:cNvSpPr/>
            <p:nvPr/>
          </p:nvSpPr>
          <p:spPr>
            <a:xfrm rot="16200000">
              <a:off x="583848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8" name="Freeform 147">
              <a:extLst>
                <a:ext uri="{FF2B5EF4-FFF2-40B4-BE49-F238E27FC236}">
                  <a16:creationId xmlns:a16="http://schemas.microsoft.com/office/drawing/2014/main" id="{6D261369-5C6D-B48C-6604-48198350BCBF}"/>
                </a:ext>
              </a:extLst>
            </p:cNvPr>
            <p:cNvSpPr/>
            <p:nvPr/>
          </p:nvSpPr>
          <p:spPr>
            <a:xfrm rot="16200000">
              <a:off x="5836972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9" name="Freeform 148">
              <a:extLst>
                <a:ext uri="{FF2B5EF4-FFF2-40B4-BE49-F238E27FC236}">
                  <a16:creationId xmlns:a16="http://schemas.microsoft.com/office/drawing/2014/main" id="{864A90AC-9F44-FB42-0D39-5FC11C0DB6BA}"/>
                </a:ext>
              </a:extLst>
            </p:cNvPr>
            <p:cNvSpPr/>
            <p:nvPr/>
          </p:nvSpPr>
          <p:spPr>
            <a:xfrm rot="16200000">
              <a:off x="583697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0" name="Freeform 149">
              <a:extLst>
                <a:ext uri="{FF2B5EF4-FFF2-40B4-BE49-F238E27FC236}">
                  <a16:creationId xmlns:a16="http://schemas.microsoft.com/office/drawing/2014/main" id="{C55C1CE0-31D3-231D-714E-ABD2DE70CF95}"/>
                </a:ext>
              </a:extLst>
            </p:cNvPr>
            <p:cNvSpPr/>
            <p:nvPr/>
          </p:nvSpPr>
          <p:spPr>
            <a:xfrm rot="16200000">
              <a:off x="583848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1" name="Freeform 150">
              <a:extLst>
                <a:ext uri="{FF2B5EF4-FFF2-40B4-BE49-F238E27FC236}">
                  <a16:creationId xmlns:a16="http://schemas.microsoft.com/office/drawing/2014/main" id="{403A8E3B-2180-922F-4FE7-11D7E2F9F62E}"/>
                </a:ext>
              </a:extLst>
            </p:cNvPr>
            <p:cNvSpPr/>
            <p:nvPr/>
          </p:nvSpPr>
          <p:spPr>
            <a:xfrm rot="16200000">
              <a:off x="583848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2" name="Freeform 151">
              <a:extLst>
                <a:ext uri="{FF2B5EF4-FFF2-40B4-BE49-F238E27FC236}">
                  <a16:creationId xmlns:a16="http://schemas.microsoft.com/office/drawing/2014/main" id="{B18DB46E-8A4D-6556-F8E1-E9E189D63378}"/>
                </a:ext>
              </a:extLst>
            </p:cNvPr>
            <p:cNvSpPr/>
            <p:nvPr/>
          </p:nvSpPr>
          <p:spPr>
            <a:xfrm rot="16200000">
              <a:off x="5836972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3" name="Freeform 152">
              <a:extLst>
                <a:ext uri="{FF2B5EF4-FFF2-40B4-BE49-F238E27FC236}">
                  <a16:creationId xmlns:a16="http://schemas.microsoft.com/office/drawing/2014/main" id="{50BAF2A1-133D-1D70-2F26-956EE47DE64E}"/>
                </a:ext>
              </a:extLst>
            </p:cNvPr>
            <p:cNvSpPr/>
            <p:nvPr/>
          </p:nvSpPr>
          <p:spPr>
            <a:xfrm rot="16200000">
              <a:off x="583697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4" name="Freeform 153">
              <a:extLst>
                <a:ext uri="{FF2B5EF4-FFF2-40B4-BE49-F238E27FC236}">
                  <a16:creationId xmlns:a16="http://schemas.microsoft.com/office/drawing/2014/main" id="{DE172465-DD2D-B7C2-6AA9-9B780A8B25A1}"/>
                </a:ext>
              </a:extLst>
            </p:cNvPr>
            <p:cNvSpPr/>
            <p:nvPr/>
          </p:nvSpPr>
          <p:spPr>
            <a:xfrm rot="16200000">
              <a:off x="583848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5" name="Freeform 154">
              <a:extLst>
                <a:ext uri="{FF2B5EF4-FFF2-40B4-BE49-F238E27FC236}">
                  <a16:creationId xmlns:a16="http://schemas.microsoft.com/office/drawing/2014/main" id="{1D864FD3-8FD6-C645-253E-1893F40AD6C2}"/>
                </a:ext>
              </a:extLst>
            </p:cNvPr>
            <p:cNvSpPr/>
            <p:nvPr/>
          </p:nvSpPr>
          <p:spPr>
            <a:xfrm rot="16200000">
              <a:off x="583848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6" name="Freeform 155">
              <a:extLst>
                <a:ext uri="{FF2B5EF4-FFF2-40B4-BE49-F238E27FC236}">
                  <a16:creationId xmlns:a16="http://schemas.microsoft.com/office/drawing/2014/main" id="{F51A586D-CF58-86CD-9BA4-9E5D85319BFB}"/>
                </a:ext>
              </a:extLst>
            </p:cNvPr>
            <p:cNvSpPr/>
            <p:nvPr/>
          </p:nvSpPr>
          <p:spPr>
            <a:xfrm rot="16200000">
              <a:off x="583848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7" name="Freeform 156">
              <a:extLst>
                <a:ext uri="{FF2B5EF4-FFF2-40B4-BE49-F238E27FC236}">
                  <a16:creationId xmlns:a16="http://schemas.microsoft.com/office/drawing/2014/main" id="{B0709DB4-4E78-DC7B-8E07-A2A2964B340F}"/>
                </a:ext>
              </a:extLst>
            </p:cNvPr>
            <p:cNvSpPr/>
            <p:nvPr/>
          </p:nvSpPr>
          <p:spPr>
            <a:xfrm rot="16200000">
              <a:off x="6115691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8" name="Freeform 157">
              <a:extLst>
                <a:ext uri="{FF2B5EF4-FFF2-40B4-BE49-F238E27FC236}">
                  <a16:creationId xmlns:a16="http://schemas.microsoft.com/office/drawing/2014/main" id="{2C4939C4-1A29-7F35-5AC2-1181A6ACD5F1}"/>
                </a:ext>
              </a:extLst>
            </p:cNvPr>
            <p:cNvSpPr/>
            <p:nvPr/>
          </p:nvSpPr>
          <p:spPr>
            <a:xfrm rot="16200000">
              <a:off x="611569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9" name="Freeform 158">
              <a:extLst>
                <a:ext uri="{FF2B5EF4-FFF2-40B4-BE49-F238E27FC236}">
                  <a16:creationId xmlns:a16="http://schemas.microsoft.com/office/drawing/2014/main" id="{E4AC7D58-B456-4054-5675-E4C5B04EF2CB}"/>
                </a:ext>
              </a:extLst>
            </p:cNvPr>
            <p:cNvSpPr/>
            <p:nvPr/>
          </p:nvSpPr>
          <p:spPr>
            <a:xfrm rot="16200000">
              <a:off x="611569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0" name="Freeform 159">
              <a:extLst>
                <a:ext uri="{FF2B5EF4-FFF2-40B4-BE49-F238E27FC236}">
                  <a16:creationId xmlns:a16="http://schemas.microsoft.com/office/drawing/2014/main" id="{CA677733-E4D0-F10E-7D6E-E285D7FF86F1}"/>
                </a:ext>
              </a:extLst>
            </p:cNvPr>
            <p:cNvSpPr/>
            <p:nvPr/>
          </p:nvSpPr>
          <p:spPr>
            <a:xfrm rot="16200000">
              <a:off x="611720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1" name="Freeform 160">
              <a:extLst>
                <a:ext uri="{FF2B5EF4-FFF2-40B4-BE49-F238E27FC236}">
                  <a16:creationId xmlns:a16="http://schemas.microsoft.com/office/drawing/2014/main" id="{FF944F30-7D11-AAAC-0279-F74F828D37B9}"/>
                </a:ext>
              </a:extLst>
            </p:cNvPr>
            <p:cNvSpPr/>
            <p:nvPr/>
          </p:nvSpPr>
          <p:spPr>
            <a:xfrm rot="16200000">
              <a:off x="6115691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2" name="Freeform 161">
              <a:extLst>
                <a:ext uri="{FF2B5EF4-FFF2-40B4-BE49-F238E27FC236}">
                  <a16:creationId xmlns:a16="http://schemas.microsoft.com/office/drawing/2014/main" id="{3B9ACF3E-3486-BFAC-4C14-1CBB59C41FF2}"/>
                </a:ext>
              </a:extLst>
            </p:cNvPr>
            <p:cNvSpPr/>
            <p:nvPr/>
          </p:nvSpPr>
          <p:spPr>
            <a:xfrm rot="16200000">
              <a:off x="611569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3" name="Freeform 162">
              <a:extLst>
                <a:ext uri="{FF2B5EF4-FFF2-40B4-BE49-F238E27FC236}">
                  <a16:creationId xmlns:a16="http://schemas.microsoft.com/office/drawing/2014/main" id="{BF2D28AD-E7A0-6AC8-E305-18A176C4BCDC}"/>
                </a:ext>
              </a:extLst>
            </p:cNvPr>
            <p:cNvSpPr/>
            <p:nvPr/>
          </p:nvSpPr>
          <p:spPr>
            <a:xfrm rot="16200000">
              <a:off x="611569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4" name="Freeform 163">
              <a:extLst>
                <a:ext uri="{FF2B5EF4-FFF2-40B4-BE49-F238E27FC236}">
                  <a16:creationId xmlns:a16="http://schemas.microsoft.com/office/drawing/2014/main" id="{D38B841B-52C3-B79A-22E6-6E070A39B52C}"/>
                </a:ext>
              </a:extLst>
            </p:cNvPr>
            <p:cNvSpPr/>
            <p:nvPr/>
          </p:nvSpPr>
          <p:spPr>
            <a:xfrm rot="16200000">
              <a:off x="611720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5" name="Freeform 164">
              <a:extLst>
                <a:ext uri="{FF2B5EF4-FFF2-40B4-BE49-F238E27FC236}">
                  <a16:creationId xmlns:a16="http://schemas.microsoft.com/office/drawing/2014/main" id="{BE88F610-DDCA-84A9-940E-012E55E3141C}"/>
                </a:ext>
              </a:extLst>
            </p:cNvPr>
            <p:cNvSpPr/>
            <p:nvPr/>
          </p:nvSpPr>
          <p:spPr>
            <a:xfrm rot="16200000">
              <a:off x="611720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6" name="Freeform 165">
              <a:extLst>
                <a:ext uri="{FF2B5EF4-FFF2-40B4-BE49-F238E27FC236}">
                  <a16:creationId xmlns:a16="http://schemas.microsoft.com/office/drawing/2014/main" id="{1D0B1C03-22D3-4B67-19E4-237F77C2CF83}"/>
                </a:ext>
              </a:extLst>
            </p:cNvPr>
            <p:cNvSpPr/>
            <p:nvPr/>
          </p:nvSpPr>
          <p:spPr>
            <a:xfrm rot="16200000">
              <a:off x="611569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7" name="Freeform 166">
              <a:extLst>
                <a:ext uri="{FF2B5EF4-FFF2-40B4-BE49-F238E27FC236}">
                  <a16:creationId xmlns:a16="http://schemas.microsoft.com/office/drawing/2014/main" id="{786FCE67-5F30-302D-214C-DCE7512DD10F}"/>
                </a:ext>
              </a:extLst>
            </p:cNvPr>
            <p:cNvSpPr/>
            <p:nvPr/>
          </p:nvSpPr>
          <p:spPr>
            <a:xfrm rot="16200000">
              <a:off x="6394411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8" name="Freeform 167">
              <a:extLst>
                <a:ext uri="{FF2B5EF4-FFF2-40B4-BE49-F238E27FC236}">
                  <a16:creationId xmlns:a16="http://schemas.microsoft.com/office/drawing/2014/main" id="{FBA0BADF-575A-6E7E-4048-04DAEDC2755F}"/>
                </a:ext>
              </a:extLst>
            </p:cNvPr>
            <p:cNvSpPr/>
            <p:nvPr/>
          </p:nvSpPr>
          <p:spPr>
            <a:xfrm rot="16200000">
              <a:off x="639441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9" name="Freeform 168">
              <a:extLst>
                <a:ext uri="{FF2B5EF4-FFF2-40B4-BE49-F238E27FC236}">
                  <a16:creationId xmlns:a16="http://schemas.microsoft.com/office/drawing/2014/main" id="{6C45A415-4275-CCBD-D853-A29924262040}"/>
                </a:ext>
              </a:extLst>
            </p:cNvPr>
            <p:cNvSpPr/>
            <p:nvPr/>
          </p:nvSpPr>
          <p:spPr>
            <a:xfrm rot="16200000">
              <a:off x="6394413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0" name="Freeform 169">
              <a:extLst>
                <a:ext uri="{FF2B5EF4-FFF2-40B4-BE49-F238E27FC236}">
                  <a16:creationId xmlns:a16="http://schemas.microsoft.com/office/drawing/2014/main" id="{0421ECE6-68D9-508C-19DB-5768D058D245}"/>
                </a:ext>
              </a:extLst>
            </p:cNvPr>
            <p:cNvSpPr/>
            <p:nvPr/>
          </p:nvSpPr>
          <p:spPr>
            <a:xfrm rot="16200000">
              <a:off x="639441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1" name="Freeform 170">
              <a:extLst>
                <a:ext uri="{FF2B5EF4-FFF2-40B4-BE49-F238E27FC236}">
                  <a16:creationId xmlns:a16="http://schemas.microsoft.com/office/drawing/2014/main" id="{C14C2FF6-D6B8-7C38-F406-6F5383448980}"/>
                </a:ext>
              </a:extLst>
            </p:cNvPr>
            <p:cNvSpPr/>
            <p:nvPr/>
          </p:nvSpPr>
          <p:spPr>
            <a:xfrm rot="16200000">
              <a:off x="639441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2" name="Freeform 171">
              <a:extLst>
                <a:ext uri="{FF2B5EF4-FFF2-40B4-BE49-F238E27FC236}">
                  <a16:creationId xmlns:a16="http://schemas.microsoft.com/office/drawing/2014/main" id="{E5667783-B4FE-49CC-EFE0-FA8B56C17FE1}"/>
                </a:ext>
              </a:extLst>
            </p:cNvPr>
            <p:cNvSpPr/>
            <p:nvPr/>
          </p:nvSpPr>
          <p:spPr>
            <a:xfrm rot="16200000">
              <a:off x="639441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3" name="Freeform 172">
              <a:extLst>
                <a:ext uri="{FF2B5EF4-FFF2-40B4-BE49-F238E27FC236}">
                  <a16:creationId xmlns:a16="http://schemas.microsoft.com/office/drawing/2014/main" id="{588B1428-F881-7EB4-C12D-507321E54179}"/>
                </a:ext>
              </a:extLst>
            </p:cNvPr>
            <p:cNvSpPr/>
            <p:nvPr/>
          </p:nvSpPr>
          <p:spPr>
            <a:xfrm rot="16200000">
              <a:off x="639441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4" name="Freeform 173">
              <a:extLst>
                <a:ext uri="{FF2B5EF4-FFF2-40B4-BE49-F238E27FC236}">
                  <a16:creationId xmlns:a16="http://schemas.microsoft.com/office/drawing/2014/main" id="{C81ACFF0-2881-0E6A-5476-A879D4732347}"/>
                </a:ext>
              </a:extLst>
            </p:cNvPr>
            <p:cNvSpPr/>
            <p:nvPr/>
          </p:nvSpPr>
          <p:spPr>
            <a:xfrm rot="16200000">
              <a:off x="6395927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5" name="Freeform 174">
              <a:extLst>
                <a:ext uri="{FF2B5EF4-FFF2-40B4-BE49-F238E27FC236}">
                  <a16:creationId xmlns:a16="http://schemas.microsoft.com/office/drawing/2014/main" id="{3413CC68-26F9-9298-2535-AE427E4E1EF0}"/>
                </a:ext>
              </a:extLst>
            </p:cNvPr>
            <p:cNvSpPr/>
            <p:nvPr/>
          </p:nvSpPr>
          <p:spPr>
            <a:xfrm rot="16200000">
              <a:off x="639441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6" name="Freeform 175">
              <a:extLst>
                <a:ext uri="{FF2B5EF4-FFF2-40B4-BE49-F238E27FC236}">
                  <a16:creationId xmlns:a16="http://schemas.microsoft.com/office/drawing/2014/main" id="{B3AFCE6B-DD08-D967-C423-8F2184DE92A7}"/>
                </a:ext>
              </a:extLst>
            </p:cNvPr>
            <p:cNvSpPr/>
            <p:nvPr/>
          </p:nvSpPr>
          <p:spPr>
            <a:xfrm rot="16200000">
              <a:off x="639441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7" name="Freeform 176">
              <a:extLst>
                <a:ext uri="{FF2B5EF4-FFF2-40B4-BE49-F238E27FC236}">
                  <a16:creationId xmlns:a16="http://schemas.microsoft.com/office/drawing/2014/main" id="{E9F905BE-01E9-9AA3-F944-F16741565DE0}"/>
                </a:ext>
              </a:extLst>
            </p:cNvPr>
            <p:cNvSpPr/>
            <p:nvPr/>
          </p:nvSpPr>
          <p:spPr>
            <a:xfrm rot="16200000">
              <a:off x="667313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8" name="Freeform 177">
              <a:extLst>
                <a:ext uri="{FF2B5EF4-FFF2-40B4-BE49-F238E27FC236}">
                  <a16:creationId xmlns:a16="http://schemas.microsoft.com/office/drawing/2014/main" id="{6AC42945-1A27-5E52-A3FF-1DC879BC59DC}"/>
                </a:ext>
              </a:extLst>
            </p:cNvPr>
            <p:cNvSpPr/>
            <p:nvPr/>
          </p:nvSpPr>
          <p:spPr>
            <a:xfrm rot="16200000">
              <a:off x="667313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9" name="Freeform 178">
              <a:extLst>
                <a:ext uri="{FF2B5EF4-FFF2-40B4-BE49-F238E27FC236}">
                  <a16:creationId xmlns:a16="http://schemas.microsoft.com/office/drawing/2014/main" id="{9F49910A-1274-5E98-1DF1-EAFCF9A1D98C}"/>
                </a:ext>
              </a:extLst>
            </p:cNvPr>
            <p:cNvSpPr/>
            <p:nvPr/>
          </p:nvSpPr>
          <p:spPr>
            <a:xfrm rot="16200000">
              <a:off x="667161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0" name="Freeform 179">
              <a:extLst>
                <a:ext uri="{FF2B5EF4-FFF2-40B4-BE49-F238E27FC236}">
                  <a16:creationId xmlns:a16="http://schemas.microsoft.com/office/drawing/2014/main" id="{39627465-D96D-064C-0343-D5BBB689C6FB}"/>
                </a:ext>
              </a:extLst>
            </p:cNvPr>
            <p:cNvSpPr/>
            <p:nvPr/>
          </p:nvSpPr>
          <p:spPr>
            <a:xfrm rot="16200000">
              <a:off x="667313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1" name="Freeform 180">
              <a:extLst>
                <a:ext uri="{FF2B5EF4-FFF2-40B4-BE49-F238E27FC236}">
                  <a16:creationId xmlns:a16="http://schemas.microsoft.com/office/drawing/2014/main" id="{D1D0275F-743A-7B22-4892-8642BF01BD7D}"/>
                </a:ext>
              </a:extLst>
            </p:cNvPr>
            <p:cNvSpPr/>
            <p:nvPr/>
          </p:nvSpPr>
          <p:spPr>
            <a:xfrm rot="16200000">
              <a:off x="667313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2" name="Freeform 181">
              <a:extLst>
                <a:ext uri="{FF2B5EF4-FFF2-40B4-BE49-F238E27FC236}">
                  <a16:creationId xmlns:a16="http://schemas.microsoft.com/office/drawing/2014/main" id="{B6A2C314-B932-3688-1800-D40E04DCC48A}"/>
                </a:ext>
              </a:extLst>
            </p:cNvPr>
            <p:cNvSpPr/>
            <p:nvPr/>
          </p:nvSpPr>
          <p:spPr>
            <a:xfrm rot="16200000">
              <a:off x="667313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3" name="Freeform 182">
              <a:extLst>
                <a:ext uri="{FF2B5EF4-FFF2-40B4-BE49-F238E27FC236}">
                  <a16:creationId xmlns:a16="http://schemas.microsoft.com/office/drawing/2014/main" id="{A75CC9F0-E7DB-442D-E591-875370CBA939}"/>
                </a:ext>
              </a:extLst>
            </p:cNvPr>
            <p:cNvSpPr/>
            <p:nvPr/>
          </p:nvSpPr>
          <p:spPr>
            <a:xfrm rot="16200000">
              <a:off x="667313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4" name="Freeform 183">
              <a:extLst>
                <a:ext uri="{FF2B5EF4-FFF2-40B4-BE49-F238E27FC236}">
                  <a16:creationId xmlns:a16="http://schemas.microsoft.com/office/drawing/2014/main" id="{A869E710-90AC-DE08-739F-015345A75DDE}"/>
                </a:ext>
              </a:extLst>
            </p:cNvPr>
            <p:cNvSpPr/>
            <p:nvPr/>
          </p:nvSpPr>
          <p:spPr>
            <a:xfrm rot="16200000">
              <a:off x="667313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5" name="Freeform 184">
              <a:extLst>
                <a:ext uri="{FF2B5EF4-FFF2-40B4-BE49-F238E27FC236}">
                  <a16:creationId xmlns:a16="http://schemas.microsoft.com/office/drawing/2014/main" id="{4BE07B01-303F-A281-43F2-844F3707E5E9}"/>
                </a:ext>
              </a:extLst>
            </p:cNvPr>
            <p:cNvSpPr/>
            <p:nvPr/>
          </p:nvSpPr>
          <p:spPr>
            <a:xfrm rot="16200000">
              <a:off x="667313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6" name="Freeform 185">
              <a:extLst>
                <a:ext uri="{FF2B5EF4-FFF2-40B4-BE49-F238E27FC236}">
                  <a16:creationId xmlns:a16="http://schemas.microsoft.com/office/drawing/2014/main" id="{2451B956-BE9E-06FB-9D88-EADF55ED5BAD}"/>
                </a:ext>
              </a:extLst>
            </p:cNvPr>
            <p:cNvSpPr/>
            <p:nvPr/>
          </p:nvSpPr>
          <p:spPr>
            <a:xfrm rot="16200000">
              <a:off x="667313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7" name="Freeform 186">
              <a:extLst>
                <a:ext uri="{FF2B5EF4-FFF2-40B4-BE49-F238E27FC236}">
                  <a16:creationId xmlns:a16="http://schemas.microsoft.com/office/drawing/2014/main" id="{EDF0C914-7B79-A1F7-0C7A-47D93EF9694B}"/>
                </a:ext>
              </a:extLst>
            </p:cNvPr>
            <p:cNvSpPr/>
            <p:nvPr/>
          </p:nvSpPr>
          <p:spPr>
            <a:xfrm rot="16200000">
              <a:off x="6951854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8" name="Freeform 187">
              <a:extLst>
                <a:ext uri="{FF2B5EF4-FFF2-40B4-BE49-F238E27FC236}">
                  <a16:creationId xmlns:a16="http://schemas.microsoft.com/office/drawing/2014/main" id="{6A6A0E0D-E729-690B-B8E4-4F123C92D22B}"/>
                </a:ext>
              </a:extLst>
            </p:cNvPr>
            <p:cNvSpPr/>
            <p:nvPr/>
          </p:nvSpPr>
          <p:spPr>
            <a:xfrm rot="16200000">
              <a:off x="6950338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9" name="Freeform 188">
              <a:extLst>
                <a:ext uri="{FF2B5EF4-FFF2-40B4-BE49-F238E27FC236}">
                  <a16:creationId xmlns:a16="http://schemas.microsoft.com/office/drawing/2014/main" id="{BA2B03B0-0DE6-0B88-14A0-61F8390E1DE2}"/>
                </a:ext>
              </a:extLst>
            </p:cNvPr>
            <p:cNvSpPr/>
            <p:nvPr/>
          </p:nvSpPr>
          <p:spPr>
            <a:xfrm rot="16200000">
              <a:off x="695033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0" name="Freeform 189">
              <a:extLst>
                <a:ext uri="{FF2B5EF4-FFF2-40B4-BE49-F238E27FC236}">
                  <a16:creationId xmlns:a16="http://schemas.microsoft.com/office/drawing/2014/main" id="{13EDEBE6-FD3E-50A5-AC0C-12D384BB5F3B}"/>
                </a:ext>
              </a:extLst>
            </p:cNvPr>
            <p:cNvSpPr/>
            <p:nvPr/>
          </p:nvSpPr>
          <p:spPr>
            <a:xfrm rot="16200000">
              <a:off x="6951854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1" name="Freeform 190">
              <a:extLst>
                <a:ext uri="{FF2B5EF4-FFF2-40B4-BE49-F238E27FC236}">
                  <a16:creationId xmlns:a16="http://schemas.microsoft.com/office/drawing/2014/main" id="{5293B3FC-6927-DC1A-3D2D-9F48333C6C85}"/>
                </a:ext>
              </a:extLst>
            </p:cNvPr>
            <p:cNvSpPr/>
            <p:nvPr/>
          </p:nvSpPr>
          <p:spPr>
            <a:xfrm rot="16200000">
              <a:off x="6951854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2" name="Freeform 191">
              <a:extLst>
                <a:ext uri="{FF2B5EF4-FFF2-40B4-BE49-F238E27FC236}">
                  <a16:creationId xmlns:a16="http://schemas.microsoft.com/office/drawing/2014/main" id="{A854537A-D4B4-DFC5-D7AD-7F605252F036}"/>
                </a:ext>
              </a:extLst>
            </p:cNvPr>
            <p:cNvSpPr/>
            <p:nvPr/>
          </p:nvSpPr>
          <p:spPr>
            <a:xfrm rot="16200000">
              <a:off x="6951854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3" name="Freeform 192">
              <a:extLst>
                <a:ext uri="{FF2B5EF4-FFF2-40B4-BE49-F238E27FC236}">
                  <a16:creationId xmlns:a16="http://schemas.microsoft.com/office/drawing/2014/main" id="{90C0334A-B27B-738B-E9A7-F96E211F6A0A}"/>
                </a:ext>
              </a:extLst>
            </p:cNvPr>
            <p:cNvSpPr/>
            <p:nvPr/>
          </p:nvSpPr>
          <p:spPr>
            <a:xfrm rot="16200000">
              <a:off x="695033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4" name="Freeform 193">
              <a:extLst>
                <a:ext uri="{FF2B5EF4-FFF2-40B4-BE49-F238E27FC236}">
                  <a16:creationId xmlns:a16="http://schemas.microsoft.com/office/drawing/2014/main" id="{497A3E28-734B-4A88-131B-2D436407FDA2}"/>
                </a:ext>
              </a:extLst>
            </p:cNvPr>
            <p:cNvSpPr/>
            <p:nvPr/>
          </p:nvSpPr>
          <p:spPr>
            <a:xfrm rot="16200000">
              <a:off x="6951854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5" name="Freeform 194">
              <a:extLst>
                <a:ext uri="{FF2B5EF4-FFF2-40B4-BE49-F238E27FC236}">
                  <a16:creationId xmlns:a16="http://schemas.microsoft.com/office/drawing/2014/main" id="{F62818A4-5D9F-2DBB-D446-7B1E107F366B}"/>
                </a:ext>
              </a:extLst>
            </p:cNvPr>
            <p:cNvSpPr/>
            <p:nvPr/>
          </p:nvSpPr>
          <p:spPr>
            <a:xfrm rot="16200000">
              <a:off x="6951854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6" name="Freeform 195">
              <a:extLst>
                <a:ext uri="{FF2B5EF4-FFF2-40B4-BE49-F238E27FC236}">
                  <a16:creationId xmlns:a16="http://schemas.microsoft.com/office/drawing/2014/main" id="{AC358759-D12D-673A-68AF-65FBA6F5962B}"/>
                </a:ext>
              </a:extLst>
            </p:cNvPr>
            <p:cNvSpPr/>
            <p:nvPr/>
          </p:nvSpPr>
          <p:spPr>
            <a:xfrm rot="16200000">
              <a:off x="6951854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7" name="Freeform 196">
              <a:extLst>
                <a:ext uri="{FF2B5EF4-FFF2-40B4-BE49-F238E27FC236}">
                  <a16:creationId xmlns:a16="http://schemas.microsoft.com/office/drawing/2014/main" id="{69C299F4-38D3-F060-6F53-5834082D8AB9}"/>
                </a:ext>
              </a:extLst>
            </p:cNvPr>
            <p:cNvSpPr/>
            <p:nvPr/>
          </p:nvSpPr>
          <p:spPr>
            <a:xfrm rot="16200000">
              <a:off x="722905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8" name="Freeform 197">
              <a:extLst>
                <a:ext uri="{FF2B5EF4-FFF2-40B4-BE49-F238E27FC236}">
                  <a16:creationId xmlns:a16="http://schemas.microsoft.com/office/drawing/2014/main" id="{B04D2735-6481-A37D-5BEA-C0BF8FE19084}"/>
                </a:ext>
              </a:extLst>
            </p:cNvPr>
            <p:cNvSpPr/>
            <p:nvPr/>
          </p:nvSpPr>
          <p:spPr>
            <a:xfrm rot="16200000">
              <a:off x="722905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9" name="Freeform 198">
              <a:extLst>
                <a:ext uri="{FF2B5EF4-FFF2-40B4-BE49-F238E27FC236}">
                  <a16:creationId xmlns:a16="http://schemas.microsoft.com/office/drawing/2014/main" id="{1BA69D35-03C6-EE9E-A889-1A0283AC6E41}"/>
                </a:ext>
              </a:extLst>
            </p:cNvPr>
            <p:cNvSpPr/>
            <p:nvPr/>
          </p:nvSpPr>
          <p:spPr>
            <a:xfrm rot="16200000">
              <a:off x="722905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0" name="Freeform 199">
              <a:extLst>
                <a:ext uri="{FF2B5EF4-FFF2-40B4-BE49-F238E27FC236}">
                  <a16:creationId xmlns:a16="http://schemas.microsoft.com/office/drawing/2014/main" id="{9A83DD27-825C-006C-A5EB-B7BC002A1E4F}"/>
                </a:ext>
              </a:extLst>
            </p:cNvPr>
            <p:cNvSpPr/>
            <p:nvPr/>
          </p:nvSpPr>
          <p:spPr>
            <a:xfrm rot="16200000">
              <a:off x="723057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1" name="Freeform 200">
              <a:extLst>
                <a:ext uri="{FF2B5EF4-FFF2-40B4-BE49-F238E27FC236}">
                  <a16:creationId xmlns:a16="http://schemas.microsoft.com/office/drawing/2014/main" id="{C25043B0-4AE9-B3A3-A92C-B59AA6B841F9}"/>
                </a:ext>
              </a:extLst>
            </p:cNvPr>
            <p:cNvSpPr/>
            <p:nvPr/>
          </p:nvSpPr>
          <p:spPr>
            <a:xfrm rot="16200000">
              <a:off x="723057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2" name="Freeform 201">
              <a:extLst>
                <a:ext uri="{FF2B5EF4-FFF2-40B4-BE49-F238E27FC236}">
                  <a16:creationId xmlns:a16="http://schemas.microsoft.com/office/drawing/2014/main" id="{CDCD2779-A2C3-AFDC-19C9-E25D7982E529}"/>
                </a:ext>
              </a:extLst>
            </p:cNvPr>
            <p:cNvSpPr/>
            <p:nvPr/>
          </p:nvSpPr>
          <p:spPr>
            <a:xfrm rot="16200000">
              <a:off x="722905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3" name="Freeform 202">
              <a:extLst>
                <a:ext uri="{FF2B5EF4-FFF2-40B4-BE49-F238E27FC236}">
                  <a16:creationId xmlns:a16="http://schemas.microsoft.com/office/drawing/2014/main" id="{C49D0E37-CC6E-65F0-91A3-4478C58A9374}"/>
                </a:ext>
              </a:extLst>
            </p:cNvPr>
            <p:cNvSpPr/>
            <p:nvPr/>
          </p:nvSpPr>
          <p:spPr>
            <a:xfrm rot="16200000">
              <a:off x="722905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4" name="Freeform 203">
              <a:extLst>
                <a:ext uri="{FF2B5EF4-FFF2-40B4-BE49-F238E27FC236}">
                  <a16:creationId xmlns:a16="http://schemas.microsoft.com/office/drawing/2014/main" id="{4FA86042-641E-E596-955F-B83C3260B0D6}"/>
                </a:ext>
              </a:extLst>
            </p:cNvPr>
            <p:cNvSpPr/>
            <p:nvPr/>
          </p:nvSpPr>
          <p:spPr>
            <a:xfrm rot="16200000">
              <a:off x="723057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5" name="Freeform 204">
              <a:extLst>
                <a:ext uri="{FF2B5EF4-FFF2-40B4-BE49-F238E27FC236}">
                  <a16:creationId xmlns:a16="http://schemas.microsoft.com/office/drawing/2014/main" id="{31A85508-FDD1-D82B-0F10-98C128840E4E}"/>
                </a:ext>
              </a:extLst>
            </p:cNvPr>
            <p:cNvSpPr/>
            <p:nvPr/>
          </p:nvSpPr>
          <p:spPr>
            <a:xfrm rot="16200000">
              <a:off x="723057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6" name="Freeform 205">
              <a:extLst>
                <a:ext uri="{FF2B5EF4-FFF2-40B4-BE49-F238E27FC236}">
                  <a16:creationId xmlns:a16="http://schemas.microsoft.com/office/drawing/2014/main" id="{5710B0F5-DEA7-2F23-08A9-3E757BEFD125}"/>
                </a:ext>
              </a:extLst>
            </p:cNvPr>
            <p:cNvSpPr/>
            <p:nvPr/>
          </p:nvSpPr>
          <p:spPr>
            <a:xfrm rot="16200000">
              <a:off x="722905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39" name="TextBox 309">
            <a:extLst>
              <a:ext uri="{FF2B5EF4-FFF2-40B4-BE49-F238E27FC236}">
                <a16:creationId xmlns:a16="http://schemas.microsoft.com/office/drawing/2014/main" id="{6123449C-D266-3164-CE58-8DD528D0B1E0}"/>
              </a:ext>
            </a:extLst>
          </p:cNvPr>
          <p:cNvSpPr txBox="1"/>
          <p:nvPr/>
        </p:nvSpPr>
        <p:spPr>
          <a:xfrm>
            <a:off x="3498397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4"/>
                </a:solidFill>
              </a:rPr>
              <a:t>67</a:t>
            </a:r>
            <a:r>
              <a:rPr lang="en-US" sz="1600" b="1" noProof="1">
                <a:solidFill>
                  <a:schemeClr val="accent4"/>
                </a:solidFill>
              </a:rPr>
              <a:t>%</a:t>
            </a:r>
            <a:endParaRPr lang="en-US" sz="3200" b="1" noProof="1">
              <a:solidFill>
                <a:schemeClr val="accent4"/>
              </a:solidFill>
            </a:endParaRP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ADA2029-749B-187B-A8D8-280F04358B19}"/>
              </a:ext>
            </a:extLst>
          </p:cNvPr>
          <p:cNvGrpSpPr/>
          <p:nvPr/>
        </p:nvGrpSpPr>
        <p:grpSpPr>
          <a:xfrm>
            <a:off x="6158321" y="1997199"/>
            <a:ext cx="2147207" cy="2147207"/>
            <a:chOff x="8213272" y="1718855"/>
            <a:chExt cx="2862943" cy="2862942"/>
          </a:xfrm>
        </p:grpSpPr>
        <p:sp>
          <p:nvSpPr>
            <p:cNvPr id="237" name="Freeform 207">
              <a:extLst>
                <a:ext uri="{FF2B5EF4-FFF2-40B4-BE49-F238E27FC236}">
                  <a16:creationId xmlns:a16="http://schemas.microsoft.com/office/drawing/2014/main" id="{491A9A36-58FD-EDE9-7C5D-AD1BEA3A5A55}"/>
                </a:ext>
              </a:extLst>
            </p:cNvPr>
            <p:cNvSpPr/>
            <p:nvPr/>
          </p:nvSpPr>
          <p:spPr>
            <a:xfrm>
              <a:off x="8213272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8" name="Freeform 208">
              <a:extLst>
                <a:ext uri="{FF2B5EF4-FFF2-40B4-BE49-F238E27FC236}">
                  <a16:creationId xmlns:a16="http://schemas.microsoft.com/office/drawing/2014/main" id="{26277319-02AF-151E-E115-B1BFA1AD4C9F}"/>
                </a:ext>
              </a:extLst>
            </p:cNvPr>
            <p:cNvSpPr/>
            <p:nvPr/>
          </p:nvSpPr>
          <p:spPr>
            <a:xfrm rot="16200000">
              <a:off x="8273862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9" name="Freeform 209">
              <a:extLst>
                <a:ext uri="{FF2B5EF4-FFF2-40B4-BE49-F238E27FC236}">
                  <a16:creationId xmlns:a16="http://schemas.microsoft.com/office/drawing/2014/main" id="{1E143E2A-774A-39E9-A3F6-7AE7D1DE8E39}"/>
                </a:ext>
              </a:extLst>
            </p:cNvPr>
            <p:cNvSpPr/>
            <p:nvPr/>
          </p:nvSpPr>
          <p:spPr>
            <a:xfrm rot="16200000">
              <a:off x="827234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0" name="Freeform 210">
              <a:extLst>
                <a:ext uri="{FF2B5EF4-FFF2-40B4-BE49-F238E27FC236}">
                  <a16:creationId xmlns:a16="http://schemas.microsoft.com/office/drawing/2014/main" id="{38087619-192B-168F-D3F8-461877006E5F}"/>
                </a:ext>
              </a:extLst>
            </p:cNvPr>
            <p:cNvSpPr/>
            <p:nvPr/>
          </p:nvSpPr>
          <p:spPr>
            <a:xfrm rot="16200000">
              <a:off x="8272348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1" name="Freeform 211">
              <a:extLst>
                <a:ext uri="{FF2B5EF4-FFF2-40B4-BE49-F238E27FC236}">
                  <a16:creationId xmlns:a16="http://schemas.microsoft.com/office/drawing/2014/main" id="{DE4C607E-825F-A518-47EA-0C4C2ED74D61}"/>
                </a:ext>
              </a:extLst>
            </p:cNvPr>
            <p:cNvSpPr/>
            <p:nvPr/>
          </p:nvSpPr>
          <p:spPr>
            <a:xfrm rot="16200000">
              <a:off x="8273863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2" name="Freeform 212">
              <a:extLst>
                <a:ext uri="{FF2B5EF4-FFF2-40B4-BE49-F238E27FC236}">
                  <a16:creationId xmlns:a16="http://schemas.microsoft.com/office/drawing/2014/main" id="{6B2F0EF8-30CA-7915-3A5A-C3F14C6E56FE}"/>
                </a:ext>
              </a:extLst>
            </p:cNvPr>
            <p:cNvSpPr/>
            <p:nvPr/>
          </p:nvSpPr>
          <p:spPr>
            <a:xfrm rot="16200000">
              <a:off x="8273862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3" name="Freeform 213">
              <a:extLst>
                <a:ext uri="{FF2B5EF4-FFF2-40B4-BE49-F238E27FC236}">
                  <a16:creationId xmlns:a16="http://schemas.microsoft.com/office/drawing/2014/main" id="{AFA644B6-092D-2493-A93F-388EB8D37683}"/>
                </a:ext>
              </a:extLst>
            </p:cNvPr>
            <p:cNvSpPr/>
            <p:nvPr/>
          </p:nvSpPr>
          <p:spPr>
            <a:xfrm rot="16200000">
              <a:off x="827234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4" name="Freeform 214">
              <a:extLst>
                <a:ext uri="{FF2B5EF4-FFF2-40B4-BE49-F238E27FC236}">
                  <a16:creationId xmlns:a16="http://schemas.microsoft.com/office/drawing/2014/main" id="{9C12C367-9C11-32BB-258D-B9B64538DD12}"/>
                </a:ext>
              </a:extLst>
            </p:cNvPr>
            <p:cNvSpPr/>
            <p:nvPr/>
          </p:nvSpPr>
          <p:spPr>
            <a:xfrm rot="16200000">
              <a:off x="827234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5" name="Freeform 215">
              <a:extLst>
                <a:ext uri="{FF2B5EF4-FFF2-40B4-BE49-F238E27FC236}">
                  <a16:creationId xmlns:a16="http://schemas.microsoft.com/office/drawing/2014/main" id="{86479283-A699-3E57-E6B7-CB99D7FF72F2}"/>
                </a:ext>
              </a:extLst>
            </p:cNvPr>
            <p:cNvSpPr/>
            <p:nvPr/>
          </p:nvSpPr>
          <p:spPr>
            <a:xfrm rot="16200000">
              <a:off x="8273863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6" name="Freeform 216">
              <a:extLst>
                <a:ext uri="{FF2B5EF4-FFF2-40B4-BE49-F238E27FC236}">
                  <a16:creationId xmlns:a16="http://schemas.microsoft.com/office/drawing/2014/main" id="{F6C54239-A753-6B4C-D1B5-2AAB1B13FF67}"/>
                </a:ext>
              </a:extLst>
            </p:cNvPr>
            <p:cNvSpPr/>
            <p:nvPr/>
          </p:nvSpPr>
          <p:spPr>
            <a:xfrm rot="16200000">
              <a:off x="827386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7" name="Freeform 217">
              <a:extLst>
                <a:ext uri="{FF2B5EF4-FFF2-40B4-BE49-F238E27FC236}">
                  <a16:creationId xmlns:a16="http://schemas.microsoft.com/office/drawing/2014/main" id="{94F2548A-A0F0-0D56-5178-929918E7BF6E}"/>
                </a:ext>
              </a:extLst>
            </p:cNvPr>
            <p:cNvSpPr/>
            <p:nvPr/>
          </p:nvSpPr>
          <p:spPr>
            <a:xfrm rot="16200000">
              <a:off x="827234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8" name="Freeform 218">
              <a:extLst>
                <a:ext uri="{FF2B5EF4-FFF2-40B4-BE49-F238E27FC236}">
                  <a16:creationId xmlns:a16="http://schemas.microsoft.com/office/drawing/2014/main" id="{47565938-5434-B2AD-15CA-0E400F0B4107}"/>
                </a:ext>
              </a:extLst>
            </p:cNvPr>
            <p:cNvSpPr/>
            <p:nvPr/>
          </p:nvSpPr>
          <p:spPr>
            <a:xfrm rot="16200000">
              <a:off x="855106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9" name="Freeform 219">
              <a:extLst>
                <a:ext uri="{FF2B5EF4-FFF2-40B4-BE49-F238E27FC236}">
                  <a16:creationId xmlns:a16="http://schemas.microsoft.com/office/drawing/2014/main" id="{E8587B57-A081-3786-47C7-D5202842F745}"/>
                </a:ext>
              </a:extLst>
            </p:cNvPr>
            <p:cNvSpPr/>
            <p:nvPr/>
          </p:nvSpPr>
          <p:spPr>
            <a:xfrm rot="16200000">
              <a:off x="855106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0" name="Freeform 220">
              <a:extLst>
                <a:ext uri="{FF2B5EF4-FFF2-40B4-BE49-F238E27FC236}">
                  <a16:creationId xmlns:a16="http://schemas.microsoft.com/office/drawing/2014/main" id="{5DFF1D84-1B9E-AAE6-F676-E7A5B405F3DB}"/>
                </a:ext>
              </a:extLst>
            </p:cNvPr>
            <p:cNvSpPr/>
            <p:nvPr/>
          </p:nvSpPr>
          <p:spPr>
            <a:xfrm rot="16200000">
              <a:off x="855106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1" name="Freeform 221">
              <a:extLst>
                <a:ext uri="{FF2B5EF4-FFF2-40B4-BE49-F238E27FC236}">
                  <a16:creationId xmlns:a16="http://schemas.microsoft.com/office/drawing/2014/main" id="{4A2413F4-6095-EEE2-FAFB-E08C6145828B}"/>
                </a:ext>
              </a:extLst>
            </p:cNvPr>
            <p:cNvSpPr/>
            <p:nvPr/>
          </p:nvSpPr>
          <p:spPr>
            <a:xfrm rot="16200000">
              <a:off x="855258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2" name="Freeform 222">
              <a:extLst>
                <a:ext uri="{FF2B5EF4-FFF2-40B4-BE49-F238E27FC236}">
                  <a16:creationId xmlns:a16="http://schemas.microsoft.com/office/drawing/2014/main" id="{2F672A8E-A193-4DC3-70A9-8A27946DE696}"/>
                </a:ext>
              </a:extLst>
            </p:cNvPr>
            <p:cNvSpPr/>
            <p:nvPr/>
          </p:nvSpPr>
          <p:spPr>
            <a:xfrm rot="16200000">
              <a:off x="855106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3" name="Freeform 223">
              <a:extLst>
                <a:ext uri="{FF2B5EF4-FFF2-40B4-BE49-F238E27FC236}">
                  <a16:creationId xmlns:a16="http://schemas.microsoft.com/office/drawing/2014/main" id="{65AD3100-A816-9E06-E0B9-39A72B518097}"/>
                </a:ext>
              </a:extLst>
            </p:cNvPr>
            <p:cNvSpPr/>
            <p:nvPr/>
          </p:nvSpPr>
          <p:spPr>
            <a:xfrm rot="16200000">
              <a:off x="855106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4" name="Freeform 224">
              <a:extLst>
                <a:ext uri="{FF2B5EF4-FFF2-40B4-BE49-F238E27FC236}">
                  <a16:creationId xmlns:a16="http://schemas.microsoft.com/office/drawing/2014/main" id="{773597F7-97D6-DA24-0A7B-92F7EC1EDF85}"/>
                </a:ext>
              </a:extLst>
            </p:cNvPr>
            <p:cNvSpPr/>
            <p:nvPr/>
          </p:nvSpPr>
          <p:spPr>
            <a:xfrm rot="16200000">
              <a:off x="855106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5" name="Freeform 225">
              <a:extLst>
                <a:ext uri="{FF2B5EF4-FFF2-40B4-BE49-F238E27FC236}">
                  <a16:creationId xmlns:a16="http://schemas.microsoft.com/office/drawing/2014/main" id="{A2D23728-6638-AD9F-5831-EA2928885AD8}"/>
                </a:ext>
              </a:extLst>
            </p:cNvPr>
            <p:cNvSpPr/>
            <p:nvPr/>
          </p:nvSpPr>
          <p:spPr>
            <a:xfrm rot="16200000">
              <a:off x="85525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6" name="Freeform 226">
              <a:extLst>
                <a:ext uri="{FF2B5EF4-FFF2-40B4-BE49-F238E27FC236}">
                  <a16:creationId xmlns:a16="http://schemas.microsoft.com/office/drawing/2014/main" id="{C47335E9-3389-6B63-FB22-C257E66813A3}"/>
                </a:ext>
              </a:extLst>
            </p:cNvPr>
            <p:cNvSpPr/>
            <p:nvPr/>
          </p:nvSpPr>
          <p:spPr>
            <a:xfrm rot="16200000">
              <a:off x="8551068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7" name="Freeform 227">
              <a:extLst>
                <a:ext uri="{FF2B5EF4-FFF2-40B4-BE49-F238E27FC236}">
                  <a16:creationId xmlns:a16="http://schemas.microsoft.com/office/drawing/2014/main" id="{2E58DE98-8DDD-F94C-9741-49A35333F0D0}"/>
                </a:ext>
              </a:extLst>
            </p:cNvPr>
            <p:cNvSpPr/>
            <p:nvPr/>
          </p:nvSpPr>
          <p:spPr>
            <a:xfrm rot="16200000">
              <a:off x="855106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8" name="Freeform 228">
              <a:extLst>
                <a:ext uri="{FF2B5EF4-FFF2-40B4-BE49-F238E27FC236}">
                  <a16:creationId xmlns:a16="http://schemas.microsoft.com/office/drawing/2014/main" id="{5DEE2B59-795C-8022-D66E-8D01FC9D328D}"/>
                </a:ext>
              </a:extLst>
            </p:cNvPr>
            <p:cNvSpPr/>
            <p:nvPr/>
          </p:nvSpPr>
          <p:spPr>
            <a:xfrm rot="16200000">
              <a:off x="882978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9" name="Freeform 229">
              <a:extLst>
                <a:ext uri="{FF2B5EF4-FFF2-40B4-BE49-F238E27FC236}">
                  <a16:creationId xmlns:a16="http://schemas.microsoft.com/office/drawing/2014/main" id="{5AE021E5-366D-B471-957E-3DA0DB590052}"/>
                </a:ext>
              </a:extLst>
            </p:cNvPr>
            <p:cNvSpPr/>
            <p:nvPr/>
          </p:nvSpPr>
          <p:spPr>
            <a:xfrm rot="16200000">
              <a:off x="882978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0" name="Freeform 230">
              <a:extLst>
                <a:ext uri="{FF2B5EF4-FFF2-40B4-BE49-F238E27FC236}">
                  <a16:creationId xmlns:a16="http://schemas.microsoft.com/office/drawing/2014/main" id="{5BA7E72B-155F-14F3-80A7-308624323D98}"/>
                </a:ext>
              </a:extLst>
            </p:cNvPr>
            <p:cNvSpPr/>
            <p:nvPr/>
          </p:nvSpPr>
          <p:spPr>
            <a:xfrm rot="16200000">
              <a:off x="882978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1" name="Freeform 231">
              <a:extLst>
                <a:ext uri="{FF2B5EF4-FFF2-40B4-BE49-F238E27FC236}">
                  <a16:creationId xmlns:a16="http://schemas.microsoft.com/office/drawing/2014/main" id="{06A613DE-6670-6876-4290-2B3CB717B126}"/>
                </a:ext>
              </a:extLst>
            </p:cNvPr>
            <p:cNvSpPr/>
            <p:nvPr/>
          </p:nvSpPr>
          <p:spPr>
            <a:xfrm rot="16200000">
              <a:off x="8829789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2" name="Freeform 232">
              <a:extLst>
                <a:ext uri="{FF2B5EF4-FFF2-40B4-BE49-F238E27FC236}">
                  <a16:creationId xmlns:a16="http://schemas.microsoft.com/office/drawing/2014/main" id="{5D912D07-F084-FDC4-9B6C-1E5F3815F23F}"/>
                </a:ext>
              </a:extLst>
            </p:cNvPr>
            <p:cNvSpPr/>
            <p:nvPr/>
          </p:nvSpPr>
          <p:spPr>
            <a:xfrm rot="16200000">
              <a:off x="8829789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3" name="Freeform 233">
              <a:extLst>
                <a:ext uri="{FF2B5EF4-FFF2-40B4-BE49-F238E27FC236}">
                  <a16:creationId xmlns:a16="http://schemas.microsoft.com/office/drawing/2014/main" id="{14594FE0-710C-6EFC-27E7-CB6DB0989FE7}"/>
                </a:ext>
              </a:extLst>
            </p:cNvPr>
            <p:cNvSpPr/>
            <p:nvPr/>
          </p:nvSpPr>
          <p:spPr>
            <a:xfrm rot="16200000">
              <a:off x="882978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4" name="Freeform 234">
              <a:extLst>
                <a:ext uri="{FF2B5EF4-FFF2-40B4-BE49-F238E27FC236}">
                  <a16:creationId xmlns:a16="http://schemas.microsoft.com/office/drawing/2014/main" id="{CB03E529-55D9-2B56-5EB3-2AA4D98978D2}"/>
                </a:ext>
              </a:extLst>
            </p:cNvPr>
            <p:cNvSpPr/>
            <p:nvPr/>
          </p:nvSpPr>
          <p:spPr>
            <a:xfrm rot="16200000">
              <a:off x="882978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5" name="Freeform 235">
              <a:extLst>
                <a:ext uri="{FF2B5EF4-FFF2-40B4-BE49-F238E27FC236}">
                  <a16:creationId xmlns:a16="http://schemas.microsoft.com/office/drawing/2014/main" id="{45E7FCF9-472A-A75C-F54B-ABA715D2130E}"/>
                </a:ext>
              </a:extLst>
            </p:cNvPr>
            <p:cNvSpPr/>
            <p:nvPr/>
          </p:nvSpPr>
          <p:spPr>
            <a:xfrm rot="16200000">
              <a:off x="8829789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6" name="Freeform 236">
              <a:extLst>
                <a:ext uri="{FF2B5EF4-FFF2-40B4-BE49-F238E27FC236}">
                  <a16:creationId xmlns:a16="http://schemas.microsoft.com/office/drawing/2014/main" id="{C8C2E5B4-CFCA-6EE3-7127-3FDE1045F96F}"/>
                </a:ext>
              </a:extLst>
            </p:cNvPr>
            <p:cNvSpPr/>
            <p:nvPr/>
          </p:nvSpPr>
          <p:spPr>
            <a:xfrm rot="16200000">
              <a:off x="8829789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7" name="Freeform 237">
              <a:extLst>
                <a:ext uri="{FF2B5EF4-FFF2-40B4-BE49-F238E27FC236}">
                  <a16:creationId xmlns:a16="http://schemas.microsoft.com/office/drawing/2014/main" id="{C259E533-D482-A12C-75BA-672E7EA0CAB1}"/>
                </a:ext>
              </a:extLst>
            </p:cNvPr>
            <p:cNvSpPr/>
            <p:nvPr/>
          </p:nvSpPr>
          <p:spPr>
            <a:xfrm rot="16200000">
              <a:off x="882978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8" name="Freeform 238">
              <a:extLst>
                <a:ext uri="{FF2B5EF4-FFF2-40B4-BE49-F238E27FC236}">
                  <a16:creationId xmlns:a16="http://schemas.microsoft.com/office/drawing/2014/main" id="{C058FC0E-F5AF-9DAF-4E93-E2EE636B1F27}"/>
                </a:ext>
              </a:extLst>
            </p:cNvPr>
            <p:cNvSpPr/>
            <p:nvPr/>
          </p:nvSpPr>
          <p:spPr>
            <a:xfrm rot="16200000">
              <a:off x="910850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9" name="Freeform 239">
              <a:extLst>
                <a:ext uri="{FF2B5EF4-FFF2-40B4-BE49-F238E27FC236}">
                  <a16:creationId xmlns:a16="http://schemas.microsoft.com/office/drawing/2014/main" id="{62FCBA1E-C677-99AB-2EB0-A8EFBA76B851}"/>
                </a:ext>
              </a:extLst>
            </p:cNvPr>
            <p:cNvSpPr/>
            <p:nvPr/>
          </p:nvSpPr>
          <p:spPr>
            <a:xfrm rot="16200000">
              <a:off x="9108509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0" name="Freeform 240">
              <a:extLst>
                <a:ext uri="{FF2B5EF4-FFF2-40B4-BE49-F238E27FC236}">
                  <a16:creationId xmlns:a16="http://schemas.microsoft.com/office/drawing/2014/main" id="{20FAC9CD-BBBE-7C82-F3EF-5A18B5A28C3B}"/>
                </a:ext>
              </a:extLst>
            </p:cNvPr>
            <p:cNvSpPr/>
            <p:nvPr/>
          </p:nvSpPr>
          <p:spPr>
            <a:xfrm rot="16200000">
              <a:off x="91069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1" name="Freeform 241">
              <a:extLst>
                <a:ext uri="{FF2B5EF4-FFF2-40B4-BE49-F238E27FC236}">
                  <a16:creationId xmlns:a16="http://schemas.microsoft.com/office/drawing/2014/main" id="{F93F953B-5089-F6FC-C46D-8A91E7952075}"/>
                </a:ext>
              </a:extLst>
            </p:cNvPr>
            <p:cNvSpPr/>
            <p:nvPr/>
          </p:nvSpPr>
          <p:spPr>
            <a:xfrm rot="16200000">
              <a:off x="910850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2" name="Freeform 242">
              <a:extLst>
                <a:ext uri="{FF2B5EF4-FFF2-40B4-BE49-F238E27FC236}">
                  <a16:creationId xmlns:a16="http://schemas.microsoft.com/office/drawing/2014/main" id="{18A5CBBF-E6CD-1306-2D3B-AF3607007C28}"/>
                </a:ext>
              </a:extLst>
            </p:cNvPr>
            <p:cNvSpPr/>
            <p:nvPr/>
          </p:nvSpPr>
          <p:spPr>
            <a:xfrm rot="16200000">
              <a:off x="910850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3" name="Freeform 243">
              <a:extLst>
                <a:ext uri="{FF2B5EF4-FFF2-40B4-BE49-F238E27FC236}">
                  <a16:creationId xmlns:a16="http://schemas.microsoft.com/office/drawing/2014/main" id="{38C5B3F6-8D2D-11A7-B6CB-22B7F7818246}"/>
                </a:ext>
              </a:extLst>
            </p:cNvPr>
            <p:cNvSpPr/>
            <p:nvPr/>
          </p:nvSpPr>
          <p:spPr>
            <a:xfrm rot="16200000">
              <a:off x="9108509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4" name="Freeform 244">
              <a:extLst>
                <a:ext uri="{FF2B5EF4-FFF2-40B4-BE49-F238E27FC236}">
                  <a16:creationId xmlns:a16="http://schemas.microsoft.com/office/drawing/2014/main" id="{B0B38CBC-6358-E8A2-6BDB-B4C27911CC93}"/>
                </a:ext>
              </a:extLst>
            </p:cNvPr>
            <p:cNvSpPr/>
            <p:nvPr/>
          </p:nvSpPr>
          <p:spPr>
            <a:xfrm rot="16200000">
              <a:off x="91069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5" name="Freeform 245">
              <a:extLst>
                <a:ext uri="{FF2B5EF4-FFF2-40B4-BE49-F238E27FC236}">
                  <a16:creationId xmlns:a16="http://schemas.microsoft.com/office/drawing/2014/main" id="{BE06CA8F-EA67-1BDC-02D0-F0850AC4FF5B}"/>
                </a:ext>
              </a:extLst>
            </p:cNvPr>
            <p:cNvSpPr/>
            <p:nvPr/>
          </p:nvSpPr>
          <p:spPr>
            <a:xfrm rot="16200000">
              <a:off x="910850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6" name="Freeform 246">
              <a:extLst>
                <a:ext uri="{FF2B5EF4-FFF2-40B4-BE49-F238E27FC236}">
                  <a16:creationId xmlns:a16="http://schemas.microsoft.com/office/drawing/2014/main" id="{97993B0D-EB35-15D0-2097-71A5E6448B40}"/>
                </a:ext>
              </a:extLst>
            </p:cNvPr>
            <p:cNvSpPr/>
            <p:nvPr/>
          </p:nvSpPr>
          <p:spPr>
            <a:xfrm rot="16200000">
              <a:off x="910850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7" name="Freeform 247">
              <a:extLst>
                <a:ext uri="{FF2B5EF4-FFF2-40B4-BE49-F238E27FC236}">
                  <a16:creationId xmlns:a16="http://schemas.microsoft.com/office/drawing/2014/main" id="{3FB38DF8-4DF4-9868-7667-B43598E40250}"/>
                </a:ext>
              </a:extLst>
            </p:cNvPr>
            <p:cNvSpPr/>
            <p:nvPr/>
          </p:nvSpPr>
          <p:spPr>
            <a:xfrm rot="16200000">
              <a:off x="910850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8" name="Freeform 248">
              <a:extLst>
                <a:ext uri="{FF2B5EF4-FFF2-40B4-BE49-F238E27FC236}">
                  <a16:creationId xmlns:a16="http://schemas.microsoft.com/office/drawing/2014/main" id="{76A3192C-D657-2168-0CBB-E239AF9241DD}"/>
                </a:ext>
              </a:extLst>
            </p:cNvPr>
            <p:cNvSpPr/>
            <p:nvPr/>
          </p:nvSpPr>
          <p:spPr>
            <a:xfrm rot="16200000">
              <a:off x="938722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9" name="Freeform 249">
              <a:extLst>
                <a:ext uri="{FF2B5EF4-FFF2-40B4-BE49-F238E27FC236}">
                  <a16:creationId xmlns:a16="http://schemas.microsoft.com/office/drawing/2014/main" id="{FE39D2AB-B52E-8011-EA71-CDF9A3169A3F}"/>
                </a:ext>
              </a:extLst>
            </p:cNvPr>
            <p:cNvSpPr/>
            <p:nvPr/>
          </p:nvSpPr>
          <p:spPr>
            <a:xfrm rot="16200000">
              <a:off x="938571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0" name="Freeform 250">
              <a:extLst>
                <a:ext uri="{FF2B5EF4-FFF2-40B4-BE49-F238E27FC236}">
                  <a16:creationId xmlns:a16="http://schemas.microsoft.com/office/drawing/2014/main" id="{EEB7BAAC-0E64-F19E-B8DB-9150E00A7967}"/>
                </a:ext>
              </a:extLst>
            </p:cNvPr>
            <p:cNvSpPr/>
            <p:nvPr/>
          </p:nvSpPr>
          <p:spPr>
            <a:xfrm rot="16200000">
              <a:off x="938571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1" name="Freeform 251">
              <a:extLst>
                <a:ext uri="{FF2B5EF4-FFF2-40B4-BE49-F238E27FC236}">
                  <a16:creationId xmlns:a16="http://schemas.microsoft.com/office/drawing/2014/main" id="{3C433734-1C53-948D-9600-201CF00EA21D}"/>
                </a:ext>
              </a:extLst>
            </p:cNvPr>
            <p:cNvSpPr/>
            <p:nvPr/>
          </p:nvSpPr>
          <p:spPr>
            <a:xfrm rot="16200000">
              <a:off x="938722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2" name="Freeform 252">
              <a:extLst>
                <a:ext uri="{FF2B5EF4-FFF2-40B4-BE49-F238E27FC236}">
                  <a16:creationId xmlns:a16="http://schemas.microsoft.com/office/drawing/2014/main" id="{9878F83E-9443-9D12-9A25-DE5427A8177C}"/>
                </a:ext>
              </a:extLst>
            </p:cNvPr>
            <p:cNvSpPr/>
            <p:nvPr/>
          </p:nvSpPr>
          <p:spPr>
            <a:xfrm rot="16200000">
              <a:off x="938722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3" name="Freeform 253">
              <a:extLst>
                <a:ext uri="{FF2B5EF4-FFF2-40B4-BE49-F238E27FC236}">
                  <a16:creationId xmlns:a16="http://schemas.microsoft.com/office/drawing/2014/main" id="{E2FDC77E-E533-B2C0-2A7E-E7F57F13F8E7}"/>
                </a:ext>
              </a:extLst>
            </p:cNvPr>
            <p:cNvSpPr/>
            <p:nvPr/>
          </p:nvSpPr>
          <p:spPr>
            <a:xfrm rot="16200000">
              <a:off x="9385715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4" name="Freeform 254">
              <a:extLst>
                <a:ext uri="{FF2B5EF4-FFF2-40B4-BE49-F238E27FC236}">
                  <a16:creationId xmlns:a16="http://schemas.microsoft.com/office/drawing/2014/main" id="{D90C90D0-E13A-762E-E5B7-846D1FA0BB76}"/>
                </a:ext>
              </a:extLst>
            </p:cNvPr>
            <p:cNvSpPr/>
            <p:nvPr/>
          </p:nvSpPr>
          <p:spPr>
            <a:xfrm rot="16200000">
              <a:off x="938571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5" name="Freeform 255">
              <a:extLst>
                <a:ext uri="{FF2B5EF4-FFF2-40B4-BE49-F238E27FC236}">
                  <a16:creationId xmlns:a16="http://schemas.microsoft.com/office/drawing/2014/main" id="{A89D0402-0995-76D3-B5B4-B27E873ACFCD}"/>
                </a:ext>
              </a:extLst>
            </p:cNvPr>
            <p:cNvSpPr/>
            <p:nvPr/>
          </p:nvSpPr>
          <p:spPr>
            <a:xfrm rot="16200000">
              <a:off x="938722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6" name="Freeform 256">
              <a:extLst>
                <a:ext uri="{FF2B5EF4-FFF2-40B4-BE49-F238E27FC236}">
                  <a16:creationId xmlns:a16="http://schemas.microsoft.com/office/drawing/2014/main" id="{41E414BB-AE72-F7B6-942B-E023A9EB791B}"/>
                </a:ext>
              </a:extLst>
            </p:cNvPr>
            <p:cNvSpPr/>
            <p:nvPr/>
          </p:nvSpPr>
          <p:spPr>
            <a:xfrm rot="16200000">
              <a:off x="938722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7" name="Freeform 257">
              <a:extLst>
                <a:ext uri="{FF2B5EF4-FFF2-40B4-BE49-F238E27FC236}">
                  <a16:creationId xmlns:a16="http://schemas.microsoft.com/office/drawing/2014/main" id="{01AC8764-DF82-D2A8-24E2-15605D09B865}"/>
                </a:ext>
              </a:extLst>
            </p:cNvPr>
            <p:cNvSpPr/>
            <p:nvPr/>
          </p:nvSpPr>
          <p:spPr>
            <a:xfrm rot="16200000">
              <a:off x="938722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8" name="Freeform 258">
              <a:extLst>
                <a:ext uri="{FF2B5EF4-FFF2-40B4-BE49-F238E27FC236}">
                  <a16:creationId xmlns:a16="http://schemas.microsoft.com/office/drawing/2014/main" id="{847B2A0A-6669-F6FB-A997-C8E842F2D242}"/>
                </a:ext>
              </a:extLst>
            </p:cNvPr>
            <p:cNvSpPr/>
            <p:nvPr/>
          </p:nvSpPr>
          <p:spPr>
            <a:xfrm rot="16200000">
              <a:off x="9664434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9" name="Freeform 259">
              <a:extLst>
                <a:ext uri="{FF2B5EF4-FFF2-40B4-BE49-F238E27FC236}">
                  <a16:creationId xmlns:a16="http://schemas.microsoft.com/office/drawing/2014/main" id="{D1C4EF3F-A4E8-6124-B0E6-BC02D8212D6B}"/>
                </a:ext>
              </a:extLst>
            </p:cNvPr>
            <p:cNvSpPr/>
            <p:nvPr/>
          </p:nvSpPr>
          <p:spPr>
            <a:xfrm rot="16200000">
              <a:off x="966443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0" name="Freeform 260">
              <a:extLst>
                <a:ext uri="{FF2B5EF4-FFF2-40B4-BE49-F238E27FC236}">
                  <a16:creationId xmlns:a16="http://schemas.microsoft.com/office/drawing/2014/main" id="{32D74D60-26DA-00B1-CE2C-0555C51D6903}"/>
                </a:ext>
              </a:extLst>
            </p:cNvPr>
            <p:cNvSpPr/>
            <p:nvPr/>
          </p:nvSpPr>
          <p:spPr>
            <a:xfrm rot="16200000">
              <a:off x="966443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1" name="Freeform 261">
              <a:extLst>
                <a:ext uri="{FF2B5EF4-FFF2-40B4-BE49-F238E27FC236}">
                  <a16:creationId xmlns:a16="http://schemas.microsoft.com/office/drawing/2014/main" id="{9B36634D-A052-D202-FD29-5C187B52F40D}"/>
                </a:ext>
              </a:extLst>
            </p:cNvPr>
            <p:cNvSpPr/>
            <p:nvPr/>
          </p:nvSpPr>
          <p:spPr>
            <a:xfrm rot="16200000">
              <a:off x="9665950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2" name="Freeform 262">
              <a:extLst>
                <a:ext uri="{FF2B5EF4-FFF2-40B4-BE49-F238E27FC236}">
                  <a16:creationId xmlns:a16="http://schemas.microsoft.com/office/drawing/2014/main" id="{8C8508C9-5C92-03E7-8485-02CCDE05F41F}"/>
                </a:ext>
              </a:extLst>
            </p:cNvPr>
            <p:cNvSpPr/>
            <p:nvPr/>
          </p:nvSpPr>
          <p:spPr>
            <a:xfrm rot="16200000">
              <a:off x="9664434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3" name="Freeform 263">
              <a:extLst>
                <a:ext uri="{FF2B5EF4-FFF2-40B4-BE49-F238E27FC236}">
                  <a16:creationId xmlns:a16="http://schemas.microsoft.com/office/drawing/2014/main" id="{00873A03-1988-3B6C-83BF-895BB255E5A7}"/>
                </a:ext>
              </a:extLst>
            </p:cNvPr>
            <p:cNvSpPr/>
            <p:nvPr/>
          </p:nvSpPr>
          <p:spPr>
            <a:xfrm rot="16200000">
              <a:off x="966443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4" name="Freeform 264">
              <a:extLst>
                <a:ext uri="{FF2B5EF4-FFF2-40B4-BE49-F238E27FC236}">
                  <a16:creationId xmlns:a16="http://schemas.microsoft.com/office/drawing/2014/main" id="{51050F6C-2A6E-C620-7387-D700065CAEF9}"/>
                </a:ext>
              </a:extLst>
            </p:cNvPr>
            <p:cNvSpPr/>
            <p:nvPr/>
          </p:nvSpPr>
          <p:spPr>
            <a:xfrm rot="16200000">
              <a:off x="966443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5" name="Freeform 265">
              <a:extLst>
                <a:ext uri="{FF2B5EF4-FFF2-40B4-BE49-F238E27FC236}">
                  <a16:creationId xmlns:a16="http://schemas.microsoft.com/office/drawing/2014/main" id="{A62BA2BE-A7F0-3BEB-008B-CCB9BD9BE3AC}"/>
                </a:ext>
              </a:extLst>
            </p:cNvPr>
            <p:cNvSpPr/>
            <p:nvPr/>
          </p:nvSpPr>
          <p:spPr>
            <a:xfrm rot="16200000">
              <a:off x="966595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6" name="Freeform 266">
              <a:extLst>
                <a:ext uri="{FF2B5EF4-FFF2-40B4-BE49-F238E27FC236}">
                  <a16:creationId xmlns:a16="http://schemas.microsoft.com/office/drawing/2014/main" id="{C10AC3C5-23D5-3932-6A8A-6794D3CB4ED9}"/>
                </a:ext>
              </a:extLst>
            </p:cNvPr>
            <p:cNvSpPr/>
            <p:nvPr/>
          </p:nvSpPr>
          <p:spPr>
            <a:xfrm rot="16200000">
              <a:off x="966595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7" name="Freeform 267">
              <a:extLst>
                <a:ext uri="{FF2B5EF4-FFF2-40B4-BE49-F238E27FC236}">
                  <a16:creationId xmlns:a16="http://schemas.microsoft.com/office/drawing/2014/main" id="{2C52D64E-C36A-6550-A324-55E83B2A70FC}"/>
                </a:ext>
              </a:extLst>
            </p:cNvPr>
            <p:cNvSpPr/>
            <p:nvPr/>
          </p:nvSpPr>
          <p:spPr>
            <a:xfrm rot="16200000">
              <a:off x="966443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8" name="Freeform 268">
              <a:extLst>
                <a:ext uri="{FF2B5EF4-FFF2-40B4-BE49-F238E27FC236}">
                  <a16:creationId xmlns:a16="http://schemas.microsoft.com/office/drawing/2014/main" id="{9592D409-8834-CCEC-E3F6-EDC968F95609}"/>
                </a:ext>
              </a:extLst>
            </p:cNvPr>
            <p:cNvSpPr/>
            <p:nvPr/>
          </p:nvSpPr>
          <p:spPr>
            <a:xfrm rot="16200000">
              <a:off x="9943154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9" name="Freeform 269">
              <a:extLst>
                <a:ext uri="{FF2B5EF4-FFF2-40B4-BE49-F238E27FC236}">
                  <a16:creationId xmlns:a16="http://schemas.microsoft.com/office/drawing/2014/main" id="{747E784A-D963-3A79-73FC-69142FFDCE38}"/>
                </a:ext>
              </a:extLst>
            </p:cNvPr>
            <p:cNvSpPr/>
            <p:nvPr/>
          </p:nvSpPr>
          <p:spPr>
            <a:xfrm rot="16200000">
              <a:off x="994315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0" name="Freeform 270">
              <a:extLst>
                <a:ext uri="{FF2B5EF4-FFF2-40B4-BE49-F238E27FC236}">
                  <a16:creationId xmlns:a16="http://schemas.microsoft.com/office/drawing/2014/main" id="{8B134161-F85F-8C10-EAD2-F4493F921F48}"/>
                </a:ext>
              </a:extLst>
            </p:cNvPr>
            <p:cNvSpPr/>
            <p:nvPr/>
          </p:nvSpPr>
          <p:spPr>
            <a:xfrm rot="16200000">
              <a:off x="9943156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1" name="Freeform 271">
              <a:extLst>
                <a:ext uri="{FF2B5EF4-FFF2-40B4-BE49-F238E27FC236}">
                  <a16:creationId xmlns:a16="http://schemas.microsoft.com/office/drawing/2014/main" id="{09B75682-E52A-D612-E7EA-2CD99394AE73}"/>
                </a:ext>
              </a:extLst>
            </p:cNvPr>
            <p:cNvSpPr/>
            <p:nvPr/>
          </p:nvSpPr>
          <p:spPr>
            <a:xfrm rot="16200000">
              <a:off x="994315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2" name="Freeform 272">
              <a:extLst>
                <a:ext uri="{FF2B5EF4-FFF2-40B4-BE49-F238E27FC236}">
                  <a16:creationId xmlns:a16="http://schemas.microsoft.com/office/drawing/2014/main" id="{7FCE4CE5-9ED3-3549-54D4-5D5D1F1A9DBA}"/>
                </a:ext>
              </a:extLst>
            </p:cNvPr>
            <p:cNvSpPr/>
            <p:nvPr/>
          </p:nvSpPr>
          <p:spPr>
            <a:xfrm rot="16200000">
              <a:off x="994315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3" name="Freeform 273">
              <a:extLst>
                <a:ext uri="{FF2B5EF4-FFF2-40B4-BE49-F238E27FC236}">
                  <a16:creationId xmlns:a16="http://schemas.microsoft.com/office/drawing/2014/main" id="{26F5AC8D-3FA4-17B1-48D9-5C6A3570B779}"/>
                </a:ext>
              </a:extLst>
            </p:cNvPr>
            <p:cNvSpPr/>
            <p:nvPr/>
          </p:nvSpPr>
          <p:spPr>
            <a:xfrm rot="16200000">
              <a:off x="994315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4" name="Freeform 274">
              <a:extLst>
                <a:ext uri="{FF2B5EF4-FFF2-40B4-BE49-F238E27FC236}">
                  <a16:creationId xmlns:a16="http://schemas.microsoft.com/office/drawing/2014/main" id="{5C28699C-0FCB-9424-7B6A-DB5A5AC6BD0A}"/>
                </a:ext>
              </a:extLst>
            </p:cNvPr>
            <p:cNvSpPr/>
            <p:nvPr/>
          </p:nvSpPr>
          <p:spPr>
            <a:xfrm rot="16200000">
              <a:off x="994315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5" name="Freeform 275">
              <a:extLst>
                <a:ext uri="{FF2B5EF4-FFF2-40B4-BE49-F238E27FC236}">
                  <a16:creationId xmlns:a16="http://schemas.microsoft.com/office/drawing/2014/main" id="{F6166261-788E-DDA2-3146-3FE2F24131CB}"/>
                </a:ext>
              </a:extLst>
            </p:cNvPr>
            <p:cNvSpPr/>
            <p:nvPr/>
          </p:nvSpPr>
          <p:spPr>
            <a:xfrm rot="16200000">
              <a:off x="994467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6" name="Freeform 276">
              <a:extLst>
                <a:ext uri="{FF2B5EF4-FFF2-40B4-BE49-F238E27FC236}">
                  <a16:creationId xmlns:a16="http://schemas.microsoft.com/office/drawing/2014/main" id="{046B8D7F-FD92-A6F5-CC00-A38DD0C54877}"/>
                </a:ext>
              </a:extLst>
            </p:cNvPr>
            <p:cNvSpPr/>
            <p:nvPr/>
          </p:nvSpPr>
          <p:spPr>
            <a:xfrm rot="16200000">
              <a:off x="9943156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7" name="Freeform 277">
              <a:extLst>
                <a:ext uri="{FF2B5EF4-FFF2-40B4-BE49-F238E27FC236}">
                  <a16:creationId xmlns:a16="http://schemas.microsoft.com/office/drawing/2014/main" id="{BBA717C2-568E-4020-EA88-66B7883F2381}"/>
                </a:ext>
              </a:extLst>
            </p:cNvPr>
            <p:cNvSpPr/>
            <p:nvPr/>
          </p:nvSpPr>
          <p:spPr>
            <a:xfrm rot="16200000">
              <a:off x="994315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8" name="Freeform 278">
              <a:extLst>
                <a:ext uri="{FF2B5EF4-FFF2-40B4-BE49-F238E27FC236}">
                  <a16:creationId xmlns:a16="http://schemas.microsoft.com/office/drawing/2014/main" id="{36361FF4-2E43-E341-B821-BBFCFC686F29}"/>
                </a:ext>
              </a:extLst>
            </p:cNvPr>
            <p:cNvSpPr/>
            <p:nvPr/>
          </p:nvSpPr>
          <p:spPr>
            <a:xfrm rot="16200000">
              <a:off x="1022187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9" name="Freeform 279">
              <a:extLst>
                <a:ext uri="{FF2B5EF4-FFF2-40B4-BE49-F238E27FC236}">
                  <a16:creationId xmlns:a16="http://schemas.microsoft.com/office/drawing/2014/main" id="{A4B271ED-FEE1-3922-18B2-D6F99B13A435}"/>
                </a:ext>
              </a:extLst>
            </p:cNvPr>
            <p:cNvSpPr/>
            <p:nvPr/>
          </p:nvSpPr>
          <p:spPr>
            <a:xfrm rot="16200000">
              <a:off x="1022187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0" name="Freeform 280">
              <a:extLst>
                <a:ext uri="{FF2B5EF4-FFF2-40B4-BE49-F238E27FC236}">
                  <a16:creationId xmlns:a16="http://schemas.microsoft.com/office/drawing/2014/main" id="{B23B6FB5-C421-5D8D-E9E2-94C031C2E4F4}"/>
                </a:ext>
              </a:extLst>
            </p:cNvPr>
            <p:cNvSpPr/>
            <p:nvPr/>
          </p:nvSpPr>
          <p:spPr>
            <a:xfrm rot="16200000">
              <a:off x="1022036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1" name="Freeform 281">
              <a:extLst>
                <a:ext uri="{FF2B5EF4-FFF2-40B4-BE49-F238E27FC236}">
                  <a16:creationId xmlns:a16="http://schemas.microsoft.com/office/drawing/2014/main" id="{9CE71365-6563-5513-A488-7FBF94A9EB5B}"/>
                </a:ext>
              </a:extLst>
            </p:cNvPr>
            <p:cNvSpPr/>
            <p:nvPr/>
          </p:nvSpPr>
          <p:spPr>
            <a:xfrm rot="16200000">
              <a:off x="1022187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2" name="Freeform 282">
              <a:extLst>
                <a:ext uri="{FF2B5EF4-FFF2-40B4-BE49-F238E27FC236}">
                  <a16:creationId xmlns:a16="http://schemas.microsoft.com/office/drawing/2014/main" id="{BD85D518-1A11-1716-8B3D-6DC03921C100}"/>
                </a:ext>
              </a:extLst>
            </p:cNvPr>
            <p:cNvSpPr/>
            <p:nvPr/>
          </p:nvSpPr>
          <p:spPr>
            <a:xfrm rot="16200000">
              <a:off x="1022187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3" name="Freeform 283">
              <a:extLst>
                <a:ext uri="{FF2B5EF4-FFF2-40B4-BE49-F238E27FC236}">
                  <a16:creationId xmlns:a16="http://schemas.microsoft.com/office/drawing/2014/main" id="{FB1172F5-40E1-37E2-6C41-51AE948C9D7F}"/>
                </a:ext>
              </a:extLst>
            </p:cNvPr>
            <p:cNvSpPr/>
            <p:nvPr/>
          </p:nvSpPr>
          <p:spPr>
            <a:xfrm rot="16200000">
              <a:off x="1022187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4" name="Freeform 284">
              <a:extLst>
                <a:ext uri="{FF2B5EF4-FFF2-40B4-BE49-F238E27FC236}">
                  <a16:creationId xmlns:a16="http://schemas.microsoft.com/office/drawing/2014/main" id="{4CB9EB0C-3EE0-1A43-A983-6B339E2D99CA}"/>
                </a:ext>
              </a:extLst>
            </p:cNvPr>
            <p:cNvSpPr/>
            <p:nvPr/>
          </p:nvSpPr>
          <p:spPr>
            <a:xfrm rot="16200000">
              <a:off x="1022187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5" name="Freeform 285">
              <a:extLst>
                <a:ext uri="{FF2B5EF4-FFF2-40B4-BE49-F238E27FC236}">
                  <a16:creationId xmlns:a16="http://schemas.microsoft.com/office/drawing/2014/main" id="{BB7943A3-D452-16E6-A71E-DA0028FD7FFF}"/>
                </a:ext>
              </a:extLst>
            </p:cNvPr>
            <p:cNvSpPr/>
            <p:nvPr/>
          </p:nvSpPr>
          <p:spPr>
            <a:xfrm rot="16200000">
              <a:off x="1022187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6" name="Freeform 286">
              <a:extLst>
                <a:ext uri="{FF2B5EF4-FFF2-40B4-BE49-F238E27FC236}">
                  <a16:creationId xmlns:a16="http://schemas.microsoft.com/office/drawing/2014/main" id="{283BE717-C3DD-9F87-1237-A0B647F280B8}"/>
                </a:ext>
              </a:extLst>
            </p:cNvPr>
            <p:cNvSpPr/>
            <p:nvPr/>
          </p:nvSpPr>
          <p:spPr>
            <a:xfrm rot="16200000">
              <a:off x="1022187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7" name="Freeform 287">
              <a:extLst>
                <a:ext uri="{FF2B5EF4-FFF2-40B4-BE49-F238E27FC236}">
                  <a16:creationId xmlns:a16="http://schemas.microsoft.com/office/drawing/2014/main" id="{31C20320-D66A-A998-3E2F-2553CDBD5688}"/>
                </a:ext>
              </a:extLst>
            </p:cNvPr>
            <p:cNvSpPr/>
            <p:nvPr/>
          </p:nvSpPr>
          <p:spPr>
            <a:xfrm rot="16200000">
              <a:off x="1022187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8" name="Freeform 288">
              <a:extLst>
                <a:ext uri="{FF2B5EF4-FFF2-40B4-BE49-F238E27FC236}">
                  <a16:creationId xmlns:a16="http://schemas.microsoft.com/office/drawing/2014/main" id="{877CABD3-3E28-0618-0C47-8DABF886A626}"/>
                </a:ext>
              </a:extLst>
            </p:cNvPr>
            <p:cNvSpPr/>
            <p:nvPr/>
          </p:nvSpPr>
          <p:spPr>
            <a:xfrm rot="16200000">
              <a:off x="10500597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9" name="Freeform 289">
              <a:extLst>
                <a:ext uri="{FF2B5EF4-FFF2-40B4-BE49-F238E27FC236}">
                  <a16:creationId xmlns:a16="http://schemas.microsoft.com/office/drawing/2014/main" id="{0828025B-BBCE-4C93-2A73-9D58BE019289}"/>
                </a:ext>
              </a:extLst>
            </p:cNvPr>
            <p:cNvSpPr/>
            <p:nvPr/>
          </p:nvSpPr>
          <p:spPr>
            <a:xfrm rot="16200000">
              <a:off x="10499081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0" name="Freeform 290">
              <a:extLst>
                <a:ext uri="{FF2B5EF4-FFF2-40B4-BE49-F238E27FC236}">
                  <a16:creationId xmlns:a16="http://schemas.microsoft.com/office/drawing/2014/main" id="{8217F6B3-F462-61EE-2F57-54E9CB49582D}"/>
                </a:ext>
              </a:extLst>
            </p:cNvPr>
            <p:cNvSpPr/>
            <p:nvPr/>
          </p:nvSpPr>
          <p:spPr>
            <a:xfrm rot="16200000">
              <a:off x="1049908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1" name="Freeform 291">
              <a:extLst>
                <a:ext uri="{FF2B5EF4-FFF2-40B4-BE49-F238E27FC236}">
                  <a16:creationId xmlns:a16="http://schemas.microsoft.com/office/drawing/2014/main" id="{57F0E3C5-B93C-ACEE-E125-6071449088BE}"/>
                </a:ext>
              </a:extLst>
            </p:cNvPr>
            <p:cNvSpPr/>
            <p:nvPr/>
          </p:nvSpPr>
          <p:spPr>
            <a:xfrm rot="16200000">
              <a:off x="10500597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2" name="Freeform 292">
              <a:extLst>
                <a:ext uri="{FF2B5EF4-FFF2-40B4-BE49-F238E27FC236}">
                  <a16:creationId xmlns:a16="http://schemas.microsoft.com/office/drawing/2014/main" id="{E89C70B4-11C2-3393-8859-1138DD69D1AC}"/>
                </a:ext>
              </a:extLst>
            </p:cNvPr>
            <p:cNvSpPr/>
            <p:nvPr/>
          </p:nvSpPr>
          <p:spPr>
            <a:xfrm rot="16200000">
              <a:off x="10500597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3" name="Freeform 293">
              <a:extLst>
                <a:ext uri="{FF2B5EF4-FFF2-40B4-BE49-F238E27FC236}">
                  <a16:creationId xmlns:a16="http://schemas.microsoft.com/office/drawing/2014/main" id="{9502AE48-86DD-0B9C-F027-FE8332F1F183}"/>
                </a:ext>
              </a:extLst>
            </p:cNvPr>
            <p:cNvSpPr/>
            <p:nvPr/>
          </p:nvSpPr>
          <p:spPr>
            <a:xfrm rot="16200000">
              <a:off x="10500597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4" name="Freeform 294">
              <a:extLst>
                <a:ext uri="{FF2B5EF4-FFF2-40B4-BE49-F238E27FC236}">
                  <a16:creationId xmlns:a16="http://schemas.microsoft.com/office/drawing/2014/main" id="{03DDD982-6285-B39F-8699-CDD0D05B2D13}"/>
                </a:ext>
              </a:extLst>
            </p:cNvPr>
            <p:cNvSpPr/>
            <p:nvPr/>
          </p:nvSpPr>
          <p:spPr>
            <a:xfrm rot="16200000">
              <a:off x="10499081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5" name="Freeform 295">
              <a:extLst>
                <a:ext uri="{FF2B5EF4-FFF2-40B4-BE49-F238E27FC236}">
                  <a16:creationId xmlns:a16="http://schemas.microsoft.com/office/drawing/2014/main" id="{80DFF06E-E3D2-4130-778A-2492CFBD8450}"/>
                </a:ext>
              </a:extLst>
            </p:cNvPr>
            <p:cNvSpPr/>
            <p:nvPr/>
          </p:nvSpPr>
          <p:spPr>
            <a:xfrm rot="16200000">
              <a:off x="10500597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6" name="Freeform 296">
              <a:extLst>
                <a:ext uri="{FF2B5EF4-FFF2-40B4-BE49-F238E27FC236}">
                  <a16:creationId xmlns:a16="http://schemas.microsoft.com/office/drawing/2014/main" id="{47D6AF89-1CB3-B39A-1440-4F97EB2D21D7}"/>
                </a:ext>
              </a:extLst>
            </p:cNvPr>
            <p:cNvSpPr/>
            <p:nvPr/>
          </p:nvSpPr>
          <p:spPr>
            <a:xfrm rot="16200000">
              <a:off x="10500597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7" name="Freeform 297">
              <a:extLst>
                <a:ext uri="{FF2B5EF4-FFF2-40B4-BE49-F238E27FC236}">
                  <a16:creationId xmlns:a16="http://schemas.microsoft.com/office/drawing/2014/main" id="{B0FD23FB-38D5-F3C3-1A7A-85F8CF246C13}"/>
                </a:ext>
              </a:extLst>
            </p:cNvPr>
            <p:cNvSpPr/>
            <p:nvPr/>
          </p:nvSpPr>
          <p:spPr>
            <a:xfrm rot="16200000">
              <a:off x="10500597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8" name="Freeform 298">
              <a:extLst>
                <a:ext uri="{FF2B5EF4-FFF2-40B4-BE49-F238E27FC236}">
                  <a16:creationId xmlns:a16="http://schemas.microsoft.com/office/drawing/2014/main" id="{C847DCA6-82EA-2140-84C7-8EF71C209994}"/>
                </a:ext>
              </a:extLst>
            </p:cNvPr>
            <p:cNvSpPr/>
            <p:nvPr/>
          </p:nvSpPr>
          <p:spPr>
            <a:xfrm rot="16200000">
              <a:off x="1077780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9" name="Freeform 299">
              <a:extLst>
                <a:ext uri="{FF2B5EF4-FFF2-40B4-BE49-F238E27FC236}">
                  <a16:creationId xmlns:a16="http://schemas.microsoft.com/office/drawing/2014/main" id="{781D68E0-93ED-F582-ADB8-72AB2A8F1D14}"/>
                </a:ext>
              </a:extLst>
            </p:cNvPr>
            <p:cNvSpPr/>
            <p:nvPr/>
          </p:nvSpPr>
          <p:spPr>
            <a:xfrm rot="16200000">
              <a:off x="1077780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0" name="Freeform 300">
              <a:extLst>
                <a:ext uri="{FF2B5EF4-FFF2-40B4-BE49-F238E27FC236}">
                  <a16:creationId xmlns:a16="http://schemas.microsoft.com/office/drawing/2014/main" id="{CBFAA5D9-2186-AF72-193F-A5A354976BFE}"/>
                </a:ext>
              </a:extLst>
            </p:cNvPr>
            <p:cNvSpPr/>
            <p:nvPr/>
          </p:nvSpPr>
          <p:spPr>
            <a:xfrm rot="16200000">
              <a:off x="1077780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1" name="Freeform 301">
              <a:extLst>
                <a:ext uri="{FF2B5EF4-FFF2-40B4-BE49-F238E27FC236}">
                  <a16:creationId xmlns:a16="http://schemas.microsoft.com/office/drawing/2014/main" id="{101D1EEE-7501-FE61-A6FC-1F9A04FDA07B}"/>
                </a:ext>
              </a:extLst>
            </p:cNvPr>
            <p:cNvSpPr/>
            <p:nvPr/>
          </p:nvSpPr>
          <p:spPr>
            <a:xfrm rot="16200000">
              <a:off x="1077931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2" name="Freeform 302">
              <a:extLst>
                <a:ext uri="{FF2B5EF4-FFF2-40B4-BE49-F238E27FC236}">
                  <a16:creationId xmlns:a16="http://schemas.microsoft.com/office/drawing/2014/main" id="{E97F7893-90E5-99DD-C293-15AAB625CA87}"/>
                </a:ext>
              </a:extLst>
            </p:cNvPr>
            <p:cNvSpPr/>
            <p:nvPr/>
          </p:nvSpPr>
          <p:spPr>
            <a:xfrm rot="16200000">
              <a:off x="10779317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3" name="Freeform 303">
              <a:extLst>
                <a:ext uri="{FF2B5EF4-FFF2-40B4-BE49-F238E27FC236}">
                  <a16:creationId xmlns:a16="http://schemas.microsoft.com/office/drawing/2014/main" id="{CA0E1333-7650-7A86-E718-8641B23DC4DC}"/>
                </a:ext>
              </a:extLst>
            </p:cNvPr>
            <p:cNvSpPr/>
            <p:nvPr/>
          </p:nvSpPr>
          <p:spPr>
            <a:xfrm rot="16200000">
              <a:off x="1077780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4" name="Freeform 304">
              <a:extLst>
                <a:ext uri="{FF2B5EF4-FFF2-40B4-BE49-F238E27FC236}">
                  <a16:creationId xmlns:a16="http://schemas.microsoft.com/office/drawing/2014/main" id="{F17EF2F7-586B-43F4-3BD6-EC6BDE23CA1C}"/>
                </a:ext>
              </a:extLst>
            </p:cNvPr>
            <p:cNvSpPr/>
            <p:nvPr/>
          </p:nvSpPr>
          <p:spPr>
            <a:xfrm rot="16200000">
              <a:off x="1077780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5" name="Freeform 305">
              <a:extLst>
                <a:ext uri="{FF2B5EF4-FFF2-40B4-BE49-F238E27FC236}">
                  <a16:creationId xmlns:a16="http://schemas.microsoft.com/office/drawing/2014/main" id="{FECC56EA-648B-61C2-11CA-A276AFA786A5}"/>
                </a:ext>
              </a:extLst>
            </p:cNvPr>
            <p:cNvSpPr/>
            <p:nvPr/>
          </p:nvSpPr>
          <p:spPr>
            <a:xfrm rot="16200000">
              <a:off x="1077931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6" name="Freeform 306">
              <a:extLst>
                <a:ext uri="{FF2B5EF4-FFF2-40B4-BE49-F238E27FC236}">
                  <a16:creationId xmlns:a16="http://schemas.microsoft.com/office/drawing/2014/main" id="{D35F4DB5-BC03-42E3-41C4-713A9193B320}"/>
                </a:ext>
              </a:extLst>
            </p:cNvPr>
            <p:cNvSpPr/>
            <p:nvPr/>
          </p:nvSpPr>
          <p:spPr>
            <a:xfrm rot="16200000">
              <a:off x="1077931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7" name="Freeform 307">
              <a:extLst>
                <a:ext uri="{FF2B5EF4-FFF2-40B4-BE49-F238E27FC236}">
                  <a16:creationId xmlns:a16="http://schemas.microsoft.com/office/drawing/2014/main" id="{B6825D77-DEE2-58DD-04FE-270EC88FEA19}"/>
                </a:ext>
              </a:extLst>
            </p:cNvPr>
            <p:cNvSpPr/>
            <p:nvPr/>
          </p:nvSpPr>
          <p:spPr>
            <a:xfrm rot="16200000">
              <a:off x="1077780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40" name="TextBox 310">
            <a:extLst>
              <a:ext uri="{FF2B5EF4-FFF2-40B4-BE49-F238E27FC236}">
                <a16:creationId xmlns:a16="http://schemas.microsoft.com/office/drawing/2014/main" id="{7C6CCDDD-86E2-299D-CF97-6300EE134EDF}"/>
              </a:ext>
            </a:extLst>
          </p:cNvPr>
          <p:cNvSpPr txBox="1"/>
          <p:nvPr/>
        </p:nvSpPr>
        <p:spPr>
          <a:xfrm>
            <a:off x="6158321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1"/>
                </a:solidFill>
              </a:rPr>
              <a:t>15</a:t>
            </a:r>
            <a:r>
              <a:rPr lang="en-US" sz="1600" b="1" noProof="1">
                <a:solidFill>
                  <a:schemeClr val="accent1"/>
                </a:solidFill>
              </a:rPr>
              <a:t>%</a:t>
            </a:r>
            <a:endParaRPr lang="en-US" sz="3200" b="1" noProof="1">
              <a:solidFill>
                <a:schemeClr val="accent1"/>
              </a:solidFill>
            </a:endParaRPr>
          </a:p>
        </p:txBody>
      </p: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798890" y="4337542"/>
            <a:ext cx="2194560" cy="1260003"/>
            <a:chOff x="332936" y="2555951"/>
            <a:chExt cx="2926080" cy="1680003"/>
          </a:xfrm>
        </p:grpSpPr>
        <p:sp>
          <p:nvSpPr>
            <p:cNvPr id="36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CF97D85A-2D03-5148-98C1-DC1D609968E5}"/>
              </a:ext>
            </a:extLst>
          </p:cNvPr>
          <p:cNvGrpSpPr/>
          <p:nvPr/>
        </p:nvGrpSpPr>
        <p:grpSpPr>
          <a:xfrm>
            <a:off x="3489488" y="4337542"/>
            <a:ext cx="2194560" cy="1260003"/>
            <a:chOff x="332936" y="2555951"/>
            <a:chExt cx="2926080" cy="1680003"/>
          </a:xfrm>
        </p:grpSpPr>
        <p:sp>
          <p:nvSpPr>
            <p:cNvPr id="364" name="TextBox 70">
              <a:extLst>
                <a:ext uri="{FF2B5EF4-FFF2-40B4-BE49-F238E27FC236}">
                  <a16:creationId xmlns:a16="http://schemas.microsoft.com/office/drawing/2014/main" id="{15F4CA1C-2178-4F84-125D-AF4BD0AF2EF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5" name="TextBox 71">
              <a:extLst>
                <a:ext uri="{FF2B5EF4-FFF2-40B4-BE49-F238E27FC236}">
                  <a16:creationId xmlns:a16="http://schemas.microsoft.com/office/drawing/2014/main" id="{9B9C93B5-BE3E-DB59-103B-D44901BE06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D94A18FC-64D6-2900-BB61-70CDEC86F913}"/>
              </a:ext>
            </a:extLst>
          </p:cNvPr>
          <p:cNvGrpSpPr/>
          <p:nvPr/>
        </p:nvGrpSpPr>
        <p:grpSpPr>
          <a:xfrm>
            <a:off x="6164180" y="4337542"/>
            <a:ext cx="2194560" cy="1260003"/>
            <a:chOff x="332936" y="2555951"/>
            <a:chExt cx="2926080" cy="1680003"/>
          </a:xfrm>
        </p:grpSpPr>
        <p:sp>
          <p:nvSpPr>
            <p:cNvPr id="367" name="TextBox 70">
              <a:extLst>
                <a:ext uri="{FF2B5EF4-FFF2-40B4-BE49-F238E27FC236}">
                  <a16:creationId xmlns:a16="http://schemas.microsoft.com/office/drawing/2014/main" id="{09425159-82BB-3071-AAD0-C3A84569D8C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8" name="TextBox 71">
              <a:extLst>
                <a:ext uri="{FF2B5EF4-FFF2-40B4-BE49-F238E27FC236}">
                  <a16:creationId xmlns:a16="http://schemas.microsoft.com/office/drawing/2014/main" id="{D74FDF7A-742C-DBF8-CC4E-439BF6B289C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3665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Fraction Charts – Slide Template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A53D1916-5D84-BE7F-3DC8-9CA8221A75D9}"/>
              </a:ext>
            </a:extLst>
          </p:cNvPr>
          <p:cNvGrpSpPr/>
          <p:nvPr/>
        </p:nvGrpSpPr>
        <p:grpSpPr>
          <a:xfrm>
            <a:off x="838473" y="1997199"/>
            <a:ext cx="2147207" cy="2147207"/>
            <a:chOff x="1115786" y="1718855"/>
            <a:chExt cx="2862943" cy="2862942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D6FA7EEE-669C-B4ED-46BA-16D06D0073BC}"/>
                </a:ext>
              </a:extLst>
            </p:cNvPr>
            <p:cNvSpPr/>
            <p:nvPr/>
          </p:nvSpPr>
          <p:spPr>
            <a:xfrm>
              <a:off x="1115786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80FC2AF3-DB95-82E9-E11E-DFE35420BD7A}"/>
                </a:ext>
              </a:extLst>
            </p:cNvPr>
            <p:cNvSpPr/>
            <p:nvPr/>
          </p:nvSpPr>
          <p:spPr>
            <a:xfrm rot="16200000">
              <a:off x="1176376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C00329AE-3C4B-31A5-62DE-10CB8AC0C973}"/>
                </a:ext>
              </a:extLst>
            </p:cNvPr>
            <p:cNvSpPr/>
            <p:nvPr/>
          </p:nvSpPr>
          <p:spPr>
            <a:xfrm rot="16200000">
              <a:off x="117486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C9487DEA-6876-7EFA-D089-513FE8C8381E}"/>
                </a:ext>
              </a:extLst>
            </p:cNvPr>
            <p:cNvSpPr/>
            <p:nvPr/>
          </p:nvSpPr>
          <p:spPr>
            <a:xfrm rot="16200000">
              <a:off x="1174862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0E0C89E-B7C8-A029-858E-32449D4A441E}"/>
                </a:ext>
              </a:extLst>
            </p:cNvPr>
            <p:cNvSpPr/>
            <p:nvPr/>
          </p:nvSpPr>
          <p:spPr>
            <a:xfrm rot="16200000">
              <a:off x="1176377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43212DC-C30E-D9DB-5584-61FF51DF7BFA}"/>
                </a:ext>
              </a:extLst>
            </p:cNvPr>
            <p:cNvSpPr/>
            <p:nvPr/>
          </p:nvSpPr>
          <p:spPr>
            <a:xfrm rot="16200000">
              <a:off x="1176376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CC30BCF4-E090-127C-D541-781D14C002FA}"/>
                </a:ext>
              </a:extLst>
            </p:cNvPr>
            <p:cNvSpPr/>
            <p:nvPr/>
          </p:nvSpPr>
          <p:spPr>
            <a:xfrm rot="16200000">
              <a:off x="117486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995C771A-7971-CCD5-C20B-84485608D22E}"/>
                </a:ext>
              </a:extLst>
            </p:cNvPr>
            <p:cNvSpPr/>
            <p:nvPr/>
          </p:nvSpPr>
          <p:spPr>
            <a:xfrm rot="16200000">
              <a:off x="117486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F5B86A2A-47C0-54E9-BE4D-A62D04119E0F}"/>
                </a:ext>
              </a:extLst>
            </p:cNvPr>
            <p:cNvSpPr/>
            <p:nvPr/>
          </p:nvSpPr>
          <p:spPr>
            <a:xfrm rot="16200000">
              <a:off x="117637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257B64C7-7595-6612-B9FD-EAC48DC72E8B}"/>
                </a:ext>
              </a:extLst>
            </p:cNvPr>
            <p:cNvSpPr/>
            <p:nvPr/>
          </p:nvSpPr>
          <p:spPr>
            <a:xfrm rot="16200000">
              <a:off x="117637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D50C8FE0-0768-BB37-71E2-8BF523B69D72}"/>
                </a:ext>
              </a:extLst>
            </p:cNvPr>
            <p:cNvSpPr/>
            <p:nvPr/>
          </p:nvSpPr>
          <p:spPr>
            <a:xfrm rot="16200000">
              <a:off x="117486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B81B921A-C3B3-923B-0052-30D7715BB5DF}"/>
                </a:ext>
              </a:extLst>
            </p:cNvPr>
            <p:cNvSpPr/>
            <p:nvPr/>
          </p:nvSpPr>
          <p:spPr>
            <a:xfrm rot="16200000">
              <a:off x="145358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ABD99621-B7AB-AAC7-1DAB-E1FDFE8791EC}"/>
                </a:ext>
              </a:extLst>
            </p:cNvPr>
            <p:cNvSpPr/>
            <p:nvPr/>
          </p:nvSpPr>
          <p:spPr>
            <a:xfrm rot="16200000">
              <a:off x="145358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434DD2E4-99D6-3E37-6D22-4FF69D3E28BB}"/>
                </a:ext>
              </a:extLst>
            </p:cNvPr>
            <p:cNvSpPr/>
            <p:nvPr/>
          </p:nvSpPr>
          <p:spPr>
            <a:xfrm rot="16200000">
              <a:off x="145358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B682B9EF-0E6C-366B-C5DD-BBA2DCB379D9}"/>
                </a:ext>
              </a:extLst>
            </p:cNvPr>
            <p:cNvSpPr/>
            <p:nvPr/>
          </p:nvSpPr>
          <p:spPr>
            <a:xfrm rot="16200000">
              <a:off x="1455098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50234A6A-3F45-C521-472A-2A382F3039EB}"/>
                </a:ext>
              </a:extLst>
            </p:cNvPr>
            <p:cNvSpPr/>
            <p:nvPr/>
          </p:nvSpPr>
          <p:spPr>
            <a:xfrm rot="16200000">
              <a:off x="1453582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37737566-FF2B-4D12-3B51-FB79166D3F15}"/>
                </a:ext>
              </a:extLst>
            </p:cNvPr>
            <p:cNvSpPr/>
            <p:nvPr/>
          </p:nvSpPr>
          <p:spPr>
            <a:xfrm rot="16200000">
              <a:off x="145358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4" name="Freeform 19">
              <a:extLst>
                <a:ext uri="{FF2B5EF4-FFF2-40B4-BE49-F238E27FC236}">
                  <a16:creationId xmlns:a16="http://schemas.microsoft.com/office/drawing/2014/main" id="{B2F018FC-42AE-6F92-E121-B105ACD0FA04}"/>
                </a:ext>
              </a:extLst>
            </p:cNvPr>
            <p:cNvSpPr/>
            <p:nvPr/>
          </p:nvSpPr>
          <p:spPr>
            <a:xfrm rot="16200000">
              <a:off x="145358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92CBC6ED-8FC3-7621-5B6A-5BBC009A6843}"/>
                </a:ext>
              </a:extLst>
            </p:cNvPr>
            <p:cNvSpPr/>
            <p:nvPr/>
          </p:nvSpPr>
          <p:spPr>
            <a:xfrm rot="16200000">
              <a:off x="1455098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8405CE45-8319-757D-CDCF-A21708AF2609}"/>
                </a:ext>
              </a:extLst>
            </p:cNvPr>
            <p:cNvSpPr/>
            <p:nvPr/>
          </p:nvSpPr>
          <p:spPr>
            <a:xfrm rot="16200000">
              <a:off x="1453582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E6CC8C22-E60C-A222-16ED-170D66C72E6B}"/>
                </a:ext>
              </a:extLst>
            </p:cNvPr>
            <p:cNvSpPr/>
            <p:nvPr/>
          </p:nvSpPr>
          <p:spPr>
            <a:xfrm rot="16200000">
              <a:off x="145358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2" name="Freeform 23">
              <a:extLst>
                <a:ext uri="{FF2B5EF4-FFF2-40B4-BE49-F238E27FC236}">
                  <a16:creationId xmlns:a16="http://schemas.microsoft.com/office/drawing/2014/main" id="{8A2E2856-C67B-52CA-C06F-9DEC16ACC053}"/>
                </a:ext>
              </a:extLst>
            </p:cNvPr>
            <p:cNvSpPr/>
            <p:nvPr/>
          </p:nvSpPr>
          <p:spPr>
            <a:xfrm rot="16200000">
              <a:off x="1732303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3" name="Freeform 24">
              <a:extLst>
                <a:ext uri="{FF2B5EF4-FFF2-40B4-BE49-F238E27FC236}">
                  <a16:creationId xmlns:a16="http://schemas.microsoft.com/office/drawing/2014/main" id="{D46F2A5B-CBBA-22BF-3BA1-B38F9F822F8D}"/>
                </a:ext>
              </a:extLst>
            </p:cNvPr>
            <p:cNvSpPr/>
            <p:nvPr/>
          </p:nvSpPr>
          <p:spPr>
            <a:xfrm rot="16200000">
              <a:off x="173230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4" name="Freeform 25">
              <a:extLst>
                <a:ext uri="{FF2B5EF4-FFF2-40B4-BE49-F238E27FC236}">
                  <a16:creationId xmlns:a16="http://schemas.microsoft.com/office/drawing/2014/main" id="{03C8A381-AD3A-3853-C406-DC9498A8AD6B}"/>
                </a:ext>
              </a:extLst>
            </p:cNvPr>
            <p:cNvSpPr/>
            <p:nvPr/>
          </p:nvSpPr>
          <p:spPr>
            <a:xfrm rot="16200000">
              <a:off x="173230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5" name="Freeform 26">
              <a:extLst>
                <a:ext uri="{FF2B5EF4-FFF2-40B4-BE49-F238E27FC236}">
                  <a16:creationId xmlns:a16="http://schemas.microsoft.com/office/drawing/2014/main" id="{04F91368-F82A-228F-A2D5-97033A2FA57A}"/>
                </a:ext>
              </a:extLst>
            </p:cNvPr>
            <p:cNvSpPr/>
            <p:nvPr/>
          </p:nvSpPr>
          <p:spPr>
            <a:xfrm rot="16200000">
              <a:off x="1732303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D26ED3FE-2982-8939-883A-2736D6F8A5FE}"/>
                </a:ext>
              </a:extLst>
            </p:cNvPr>
            <p:cNvSpPr/>
            <p:nvPr/>
          </p:nvSpPr>
          <p:spPr>
            <a:xfrm rot="16200000">
              <a:off x="1732303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DDEAE378-AC12-E69D-5DF3-F9C400D0C9B2}"/>
                </a:ext>
              </a:extLst>
            </p:cNvPr>
            <p:cNvSpPr/>
            <p:nvPr/>
          </p:nvSpPr>
          <p:spPr>
            <a:xfrm rot="16200000">
              <a:off x="173230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8" name="Freeform 29">
              <a:extLst>
                <a:ext uri="{FF2B5EF4-FFF2-40B4-BE49-F238E27FC236}">
                  <a16:creationId xmlns:a16="http://schemas.microsoft.com/office/drawing/2014/main" id="{DE3FCFE5-C020-0DB1-2526-804547103B3C}"/>
                </a:ext>
              </a:extLst>
            </p:cNvPr>
            <p:cNvSpPr/>
            <p:nvPr/>
          </p:nvSpPr>
          <p:spPr>
            <a:xfrm rot="16200000">
              <a:off x="173230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9" name="Freeform 30">
              <a:extLst>
                <a:ext uri="{FF2B5EF4-FFF2-40B4-BE49-F238E27FC236}">
                  <a16:creationId xmlns:a16="http://schemas.microsoft.com/office/drawing/2014/main" id="{04689DEA-7981-8091-E4D5-7844DBC742E5}"/>
                </a:ext>
              </a:extLst>
            </p:cNvPr>
            <p:cNvSpPr/>
            <p:nvPr/>
          </p:nvSpPr>
          <p:spPr>
            <a:xfrm rot="16200000">
              <a:off x="1732303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0" name="Freeform 31">
              <a:extLst>
                <a:ext uri="{FF2B5EF4-FFF2-40B4-BE49-F238E27FC236}">
                  <a16:creationId xmlns:a16="http://schemas.microsoft.com/office/drawing/2014/main" id="{A4F39E1A-C0FE-77DF-7526-8F98BE50A246}"/>
                </a:ext>
              </a:extLst>
            </p:cNvPr>
            <p:cNvSpPr/>
            <p:nvPr/>
          </p:nvSpPr>
          <p:spPr>
            <a:xfrm rot="16200000">
              <a:off x="1732303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0B79A44F-AC7D-6C30-5775-A0CD8D6FD7C5}"/>
                </a:ext>
              </a:extLst>
            </p:cNvPr>
            <p:cNvSpPr/>
            <p:nvPr/>
          </p:nvSpPr>
          <p:spPr>
            <a:xfrm rot="16200000">
              <a:off x="173230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C8515966-8231-FDEB-3C13-0DA81215C8C4}"/>
                </a:ext>
              </a:extLst>
            </p:cNvPr>
            <p:cNvSpPr/>
            <p:nvPr/>
          </p:nvSpPr>
          <p:spPr>
            <a:xfrm rot="16200000">
              <a:off x="201102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3" name="Freeform 34">
              <a:extLst>
                <a:ext uri="{FF2B5EF4-FFF2-40B4-BE49-F238E27FC236}">
                  <a16:creationId xmlns:a16="http://schemas.microsoft.com/office/drawing/2014/main" id="{BA3AAAF9-9860-D073-1349-EF60E04A833F}"/>
                </a:ext>
              </a:extLst>
            </p:cNvPr>
            <p:cNvSpPr/>
            <p:nvPr/>
          </p:nvSpPr>
          <p:spPr>
            <a:xfrm rot="16200000">
              <a:off x="201102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4" name="Freeform 35">
              <a:extLst>
                <a:ext uri="{FF2B5EF4-FFF2-40B4-BE49-F238E27FC236}">
                  <a16:creationId xmlns:a16="http://schemas.microsoft.com/office/drawing/2014/main" id="{2735A554-4DBB-E18B-F68C-8804765C5F2E}"/>
                </a:ext>
              </a:extLst>
            </p:cNvPr>
            <p:cNvSpPr/>
            <p:nvPr/>
          </p:nvSpPr>
          <p:spPr>
            <a:xfrm rot="16200000">
              <a:off x="200950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36">
              <a:extLst>
                <a:ext uri="{FF2B5EF4-FFF2-40B4-BE49-F238E27FC236}">
                  <a16:creationId xmlns:a16="http://schemas.microsoft.com/office/drawing/2014/main" id="{93A56745-4F85-CDBA-5029-D0D18F984343}"/>
                </a:ext>
              </a:extLst>
            </p:cNvPr>
            <p:cNvSpPr/>
            <p:nvPr/>
          </p:nvSpPr>
          <p:spPr>
            <a:xfrm rot="16200000">
              <a:off x="201102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6" name="Freeform 37">
              <a:extLst>
                <a:ext uri="{FF2B5EF4-FFF2-40B4-BE49-F238E27FC236}">
                  <a16:creationId xmlns:a16="http://schemas.microsoft.com/office/drawing/2014/main" id="{B281E5AB-E40F-C735-5F35-6C1AC5AC1779}"/>
                </a:ext>
              </a:extLst>
            </p:cNvPr>
            <p:cNvSpPr/>
            <p:nvPr/>
          </p:nvSpPr>
          <p:spPr>
            <a:xfrm rot="16200000">
              <a:off x="201102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7" name="Freeform 38">
              <a:extLst>
                <a:ext uri="{FF2B5EF4-FFF2-40B4-BE49-F238E27FC236}">
                  <a16:creationId xmlns:a16="http://schemas.microsoft.com/office/drawing/2014/main" id="{C593A78B-7388-037D-DF78-26CFC5649209}"/>
                </a:ext>
              </a:extLst>
            </p:cNvPr>
            <p:cNvSpPr/>
            <p:nvPr/>
          </p:nvSpPr>
          <p:spPr>
            <a:xfrm rot="16200000">
              <a:off x="201102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76306800-2FD5-7EE2-DF24-5656FE6CFC28}"/>
                </a:ext>
              </a:extLst>
            </p:cNvPr>
            <p:cNvSpPr/>
            <p:nvPr/>
          </p:nvSpPr>
          <p:spPr>
            <a:xfrm rot="16200000">
              <a:off x="200950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2" name="Freeform 40">
              <a:extLst>
                <a:ext uri="{FF2B5EF4-FFF2-40B4-BE49-F238E27FC236}">
                  <a16:creationId xmlns:a16="http://schemas.microsoft.com/office/drawing/2014/main" id="{E8DDB968-6161-5C5B-6C47-80534FDD425D}"/>
                </a:ext>
              </a:extLst>
            </p:cNvPr>
            <p:cNvSpPr/>
            <p:nvPr/>
          </p:nvSpPr>
          <p:spPr>
            <a:xfrm rot="16200000">
              <a:off x="201102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4" name="Freeform 41">
              <a:extLst>
                <a:ext uri="{FF2B5EF4-FFF2-40B4-BE49-F238E27FC236}">
                  <a16:creationId xmlns:a16="http://schemas.microsoft.com/office/drawing/2014/main" id="{060F0AE7-ADF5-516D-2A5D-79EE1915A980}"/>
                </a:ext>
              </a:extLst>
            </p:cNvPr>
            <p:cNvSpPr/>
            <p:nvPr/>
          </p:nvSpPr>
          <p:spPr>
            <a:xfrm rot="16200000">
              <a:off x="201102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5" name="Freeform 42">
              <a:extLst>
                <a:ext uri="{FF2B5EF4-FFF2-40B4-BE49-F238E27FC236}">
                  <a16:creationId xmlns:a16="http://schemas.microsoft.com/office/drawing/2014/main" id="{B0CA77F2-0C82-8026-65F2-20CB66C31408}"/>
                </a:ext>
              </a:extLst>
            </p:cNvPr>
            <p:cNvSpPr/>
            <p:nvPr/>
          </p:nvSpPr>
          <p:spPr>
            <a:xfrm rot="16200000">
              <a:off x="201102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6" name="Freeform 43">
              <a:extLst>
                <a:ext uri="{FF2B5EF4-FFF2-40B4-BE49-F238E27FC236}">
                  <a16:creationId xmlns:a16="http://schemas.microsoft.com/office/drawing/2014/main" id="{67635C0F-2800-DA7A-D62E-0C0926467FB0}"/>
                </a:ext>
              </a:extLst>
            </p:cNvPr>
            <p:cNvSpPr/>
            <p:nvPr/>
          </p:nvSpPr>
          <p:spPr>
            <a:xfrm rot="16200000">
              <a:off x="228974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7" name="Freeform 44">
              <a:extLst>
                <a:ext uri="{FF2B5EF4-FFF2-40B4-BE49-F238E27FC236}">
                  <a16:creationId xmlns:a16="http://schemas.microsoft.com/office/drawing/2014/main" id="{0F4F8571-7E30-8957-DCB3-D6C7658B1FE5}"/>
                </a:ext>
              </a:extLst>
            </p:cNvPr>
            <p:cNvSpPr/>
            <p:nvPr/>
          </p:nvSpPr>
          <p:spPr>
            <a:xfrm rot="16200000">
              <a:off x="2288229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8" name="Freeform 45">
              <a:extLst>
                <a:ext uri="{FF2B5EF4-FFF2-40B4-BE49-F238E27FC236}">
                  <a16:creationId xmlns:a16="http://schemas.microsoft.com/office/drawing/2014/main" id="{7F61AB86-F074-059A-404C-77442FA57973}"/>
                </a:ext>
              </a:extLst>
            </p:cNvPr>
            <p:cNvSpPr/>
            <p:nvPr/>
          </p:nvSpPr>
          <p:spPr>
            <a:xfrm rot="16200000">
              <a:off x="228822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9" name="Freeform 46">
              <a:extLst>
                <a:ext uri="{FF2B5EF4-FFF2-40B4-BE49-F238E27FC236}">
                  <a16:creationId xmlns:a16="http://schemas.microsoft.com/office/drawing/2014/main" id="{8BC12F98-134C-D105-22E0-8AC94E012C0C}"/>
                </a:ext>
              </a:extLst>
            </p:cNvPr>
            <p:cNvSpPr/>
            <p:nvPr/>
          </p:nvSpPr>
          <p:spPr>
            <a:xfrm rot="16200000">
              <a:off x="228974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0" name="Freeform 47">
              <a:extLst>
                <a:ext uri="{FF2B5EF4-FFF2-40B4-BE49-F238E27FC236}">
                  <a16:creationId xmlns:a16="http://schemas.microsoft.com/office/drawing/2014/main" id="{28BA4DD1-4353-4D4D-2FA7-E48A55E87DEB}"/>
                </a:ext>
              </a:extLst>
            </p:cNvPr>
            <p:cNvSpPr/>
            <p:nvPr/>
          </p:nvSpPr>
          <p:spPr>
            <a:xfrm rot="16200000">
              <a:off x="228974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1" name="Freeform 48">
              <a:extLst>
                <a:ext uri="{FF2B5EF4-FFF2-40B4-BE49-F238E27FC236}">
                  <a16:creationId xmlns:a16="http://schemas.microsoft.com/office/drawing/2014/main" id="{6B9D1B97-42FC-863D-F0E2-C11931FCBDBF}"/>
                </a:ext>
              </a:extLst>
            </p:cNvPr>
            <p:cNvSpPr/>
            <p:nvPr/>
          </p:nvSpPr>
          <p:spPr>
            <a:xfrm rot="16200000">
              <a:off x="2288229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2" name="Freeform 49">
              <a:extLst>
                <a:ext uri="{FF2B5EF4-FFF2-40B4-BE49-F238E27FC236}">
                  <a16:creationId xmlns:a16="http://schemas.microsoft.com/office/drawing/2014/main" id="{BEB62C57-75F9-8358-5424-5EC787ADDD1D}"/>
                </a:ext>
              </a:extLst>
            </p:cNvPr>
            <p:cNvSpPr/>
            <p:nvPr/>
          </p:nvSpPr>
          <p:spPr>
            <a:xfrm rot="16200000">
              <a:off x="228822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3" name="Freeform 50">
              <a:extLst>
                <a:ext uri="{FF2B5EF4-FFF2-40B4-BE49-F238E27FC236}">
                  <a16:creationId xmlns:a16="http://schemas.microsoft.com/office/drawing/2014/main" id="{05940DA5-A245-8361-D744-7649D14FA3F1}"/>
                </a:ext>
              </a:extLst>
            </p:cNvPr>
            <p:cNvSpPr/>
            <p:nvPr/>
          </p:nvSpPr>
          <p:spPr>
            <a:xfrm rot="16200000">
              <a:off x="228974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4" name="Freeform 51">
              <a:extLst>
                <a:ext uri="{FF2B5EF4-FFF2-40B4-BE49-F238E27FC236}">
                  <a16:creationId xmlns:a16="http://schemas.microsoft.com/office/drawing/2014/main" id="{3E529EB7-913C-6047-04B7-C075452F0AB8}"/>
                </a:ext>
              </a:extLst>
            </p:cNvPr>
            <p:cNvSpPr/>
            <p:nvPr/>
          </p:nvSpPr>
          <p:spPr>
            <a:xfrm rot="16200000">
              <a:off x="228974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5" name="Freeform 52">
              <a:extLst>
                <a:ext uri="{FF2B5EF4-FFF2-40B4-BE49-F238E27FC236}">
                  <a16:creationId xmlns:a16="http://schemas.microsoft.com/office/drawing/2014/main" id="{937A3FB3-9DBA-223C-1716-2B597B3B5866}"/>
                </a:ext>
              </a:extLst>
            </p:cNvPr>
            <p:cNvSpPr/>
            <p:nvPr/>
          </p:nvSpPr>
          <p:spPr>
            <a:xfrm rot="16200000">
              <a:off x="2289743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6" name="Freeform 53">
              <a:extLst>
                <a:ext uri="{FF2B5EF4-FFF2-40B4-BE49-F238E27FC236}">
                  <a16:creationId xmlns:a16="http://schemas.microsoft.com/office/drawing/2014/main" id="{1E081699-0917-C3AE-09D8-2BABB5FE4FFF}"/>
                </a:ext>
              </a:extLst>
            </p:cNvPr>
            <p:cNvSpPr/>
            <p:nvPr/>
          </p:nvSpPr>
          <p:spPr>
            <a:xfrm rot="16200000">
              <a:off x="256694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7" name="Freeform 54">
              <a:extLst>
                <a:ext uri="{FF2B5EF4-FFF2-40B4-BE49-F238E27FC236}">
                  <a16:creationId xmlns:a16="http://schemas.microsoft.com/office/drawing/2014/main" id="{7695EA44-FE46-159A-85B6-C7DE6060EAF2}"/>
                </a:ext>
              </a:extLst>
            </p:cNvPr>
            <p:cNvSpPr/>
            <p:nvPr/>
          </p:nvSpPr>
          <p:spPr>
            <a:xfrm rot="16200000">
              <a:off x="2566950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8" name="Freeform 55">
              <a:extLst>
                <a:ext uri="{FF2B5EF4-FFF2-40B4-BE49-F238E27FC236}">
                  <a16:creationId xmlns:a16="http://schemas.microsoft.com/office/drawing/2014/main" id="{E2E4A302-1EAF-2F3D-24C3-9A52B5AAD1AB}"/>
                </a:ext>
              </a:extLst>
            </p:cNvPr>
            <p:cNvSpPr/>
            <p:nvPr/>
          </p:nvSpPr>
          <p:spPr>
            <a:xfrm rot="16200000">
              <a:off x="2566950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89" name="Freeform 56">
              <a:extLst>
                <a:ext uri="{FF2B5EF4-FFF2-40B4-BE49-F238E27FC236}">
                  <a16:creationId xmlns:a16="http://schemas.microsoft.com/office/drawing/2014/main" id="{2BC195A6-0F8E-2AEB-A3B3-DDA1858EBBCE}"/>
                </a:ext>
              </a:extLst>
            </p:cNvPr>
            <p:cNvSpPr/>
            <p:nvPr/>
          </p:nvSpPr>
          <p:spPr>
            <a:xfrm rot="16200000">
              <a:off x="256846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0" name="Freeform 57">
              <a:extLst>
                <a:ext uri="{FF2B5EF4-FFF2-40B4-BE49-F238E27FC236}">
                  <a16:creationId xmlns:a16="http://schemas.microsoft.com/office/drawing/2014/main" id="{7C9D15FC-6D2F-A5D6-1DBC-F31B2C3E7856}"/>
                </a:ext>
              </a:extLst>
            </p:cNvPr>
            <p:cNvSpPr/>
            <p:nvPr/>
          </p:nvSpPr>
          <p:spPr>
            <a:xfrm rot="16200000">
              <a:off x="256694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1" name="Freeform 58">
              <a:extLst>
                <a:ext uri="{FF2B5EF4-FFF2-40B4-BE49-F238E27FC236}">
                  <a16:creationId xmlns:a16="http://schemas.microsoft.com/office/drawing/2014/main" id="{602A7286-C918-7E93-8FFD-04904BC197DE}"/>
                </a:ext>
              </a:extLst>
            </p:cNvPr>
            <p:cNvSpPr/>
            <p:nvPr/>
          </p:nvSpPr>
          <p:spPr>
            <a:xfrm rot="16200000">
              <a:off x="2566950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2" name="Freeform 59">
              <a:extLst>
                <a:ext uri="{FF2B5EF4-FFF2-40B4-BE49-F238E27FC236}">
                  <a16:creationId xmlns:a16="http://schemas.microsoft.com/office/drawing/2014/main" id="{61229B5F-8254-904A-C20D-0A8DE7B9C13E}"/>
                </a:ext>
              </a:extLst>
            </p:cNvPr>
            <p:cNvSpPr/>
            <p:nvPr/>
          </p:nvSpPr>
          <p:spPr>
            <a:xfrm rot="16200000">
              <a:off x="2566950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3" name="Freeform 60">
              <a:extLst>
                <a:ext uri="{FF2B5EF4-FFF2-40B4-BE49-F238E27FC236}">
                  <a16:creationId xmlns:a16="http://schemas.microsoft.com/office/drawing/2014/main" id="{40FA0133-A4A2-3DEA-3A57-535E55553A41}"/>
                </a:ext>
              </a:extLst>
            </p:cNvPr>
            <p:cNvSpPr/>
            <p:nvPr/>
          </p:nvSpPr>
          <p:spPr>
            <a:xfrm rot="16200000">
              <a:off x="256846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4" name="Freeform 61">
              <a:extLst>
                <a:ext uri="{FF2B5EF4-FFF2-40B4-BE49-F238E27FC236}">
                  <a16:creationId xmlns:a16="http://schemas.microsoft.com/office/drawing/2014/main" id="{998497EF-6B31-1F39-CA3C-1FF6C97723C8}"/>
                </a:ext>
              </a:extLst>
            </p:cNvPr>
            <p:cNvSpPr/>
            <p:nvPr/>
          </p:nvSpPr>
          <p:spPr>
            <a:xfrm rot="16200000">
              <a:off x="256846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5" name="Freeform 62">
              <a:extLst>
                <a:ext uri="{FF2B5EF4-FFF2-40B4-BE49-F238E27FC236}">
                  <a16:creationId xmlns:a16="http://schemas.microsoft.com/office/drawing/2014/main" id="{B1B8723D-2371-FE68-993C-2E0C5DF12848}"/>
                </a:ext>
              </a:extLst>
            </p:cNvPr>
            <p:cNvSpPr/>
            <p:nvPr/>
          </p:nvSpPr>
          <p:spPr>
            <a:xfrm rot="16200000">
              <a:off x="2566950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6" name="Freeform 63">
              <a:extLst>
                <a:ext uri="{FF2B5EF4-FFF2-40B4-BE49-F238E27FC236}">
                  <a16:creationId xmlns:a16="http://schemas.microsoft.com/office/drawing/2014/main" id="{01578CF3-83D9-7C65-1E23-F29EFC913727}"/>
                </a:ext>
              </a:extLst>
            </p:cNvPr>
            <p:cNvSpPr/>
            <p:nvPr/>
          </p:nvSpPr>
          <p:spPr>
            <a:xfrm rot="16200000">
              <a:off x="2845668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7" name="Freeform 64">
              <a:extLst>
                <a:ext uri="{FF2B5EF4-FFF2-40B4-BE49-F238E27FC236}">
                  <a16:creationId xmlns:a16="http://schemas.microsoft.com/office/drawing/2014/main" id="{3F233C44-6C70-136A-B772-DD2400F541B8}"/>
                </a:ext>
              </a:extLst>
            </p:cNvPr>
            <p:cNvSpPr/>
            <p:nvPr/>
          </p:nvSpPr>
          <p:spPr>
            <a:xfrm rot="16200000">
              <a:off x="284567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id="{EDFBB71B-66E2-9DE7-B076-2F304AAE4302}"/>
                </a:ext>
              </a:extLst>
            </p:cNvPr>
            <p:cNvSpPr/>
            <p:nvPr/>
          </p:nvSpPr>
          <p:spPr>
            <a:xfrm rot="16200000">
              <a:off x="2845670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99" name="Freeform 66">
              <a:extLst>
                <a:ext uri="{FF2B5EF4-FFF2-40B4-BE49-F238E27FC236}">
                  <a16:creationId xmlns:a16="http://schemas.microsoft.com/office/drawing/2014/main" id="{56A1A495-ACDB-BB81-9110-004071F6932B}"/>
                </a:ext>
              </a:extLst>
            </p:cNvPr>
            <p:cNvSpPr/>
            <p:nvPr/>
          </p:nvSpPr>
          <p:spPr>
            <a:xfrm rot="16200000">
              <a:off x="284567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0" name="Freeform 67">
              <a:extLst>
                <a:ext uri="{FF2B5EF4-FFF2-40B4-BE49-F238E27FC236}">
                  <a16:creationId xmlns:a16="http://schemas.microsoft.com/office/drawing/2014/main" id="{E7F8C9D9-648B-6371-EBDF-3B481FA28846}"/>
                </a:ext>
              </a:extLst>
            </p:cNvPr>
            <p:cNvSpPr/>
            <p:nvPr/>
          </p:nvSpPr>
          <p:spPr>
            <a:xfrm rot="16200000">
              <a:off x="2845668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1" name="Freeform 68">
              <a:extLst>
                <a:ext uri="{FF2B5EF4-FFF2-40B4-BE49-F238E27FC236}">
                  <a16:creationId xmlns:a16="http://schemas.microsoft.com/office/drawing/2014/main" id="{337AD29E-1A45-A6AD-3FA2-AA0C1C636702}"/>
                </a:ext>
              </a:extLst>
            </p:cNvPr>
            <p:cNvSpPr/>
            <p:nvPr/>
          </p:nvSpPr>
          <p:spPr>
            <a:xfrm rot="16200000">
              <a:off x="284567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2" name="Freeform 69">
              <a:extLst>
                <a:ext uri="{FF2B5EF4-FFF2-40B4-BE49-F238E27FC236}">
                  <a16:creationId xmlns:a16="http://schemas.microsoft.com/office/drawing/2014/main" id="{76CCF31C-30EB-D774-617A-C051901FF83F}"/>
                </a:ext>
              </a:extLst>
            </p:cNvPr>
            <p:cNvSpPr/>
            <p:nvPr/>
          </p:nvSpPr>
          <p:spPr>
            <a:xfrm rot="16200000">
              <a:off x="284567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3" name="Freeform 70">
              <a:extLst>
                <a:ext uri="{FF2B5EF4-FFF2-40B4-BE49-F238E27FC236}">
                  <a16:creationId xmlns:a16="http://schemas.microsoft.com/office/drawing/2014/main" id="{CC1A8B24-0AEB-CF97-EDF1-EE167D8F2323}"/>
                </a:ext>
              </a:extLst>
            </p:cNvPr>
            <p:cNvSpPr/>
            <p:nvPr/>
          </p:nvSpPr>
          <p:spPr>
            <a:xfrm rot="16200000">
              <a:off x="28471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4" name="Freeform 71">
              <a:extLst>
                <a:ext uri="{FF2B5EF4-FFF2-40B4-BE49-F238E27FC236}">
                  <a16:creationId xmlns:a16="http://schemas.microsoft.com/office/drawing/2014/main" id="{E94D87F4-4859-06E2-1E65-E6982D732DBF}"/>
                </a:ext>
              </a:extLst>
            </p:cNvPr>
            <p:cNvSpPr/>
            <p:nvPr/>
          </p:nvSpPr>
          <p:spPr>
            <a:xfrm rot="16200000">
              <a:off x="284567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5" name="Freeform 72">
              <a:extLst>
                <a:ext uri="{FF2B5EF4-FFF2-40B4-BE49-F238E27FC236}">
                  <a16:creationId xmlns:a16="http://schemas.microsoft.com/office/drawing/2014/main" id="{4E54CA26-F317-7FB4-C5FC-FD98A61C1829}"/>
                </a:ext>
              </a:extLst>
            </p:cNvPr>
            <p:cNvSpPr/>
            <p:nvPr/>
          </p:nvSpPr>
          <p:spPr>
            <a:xfrm rot="16200000">
              <a:off x="284567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6" name="Freeform 73">
              <a:extLst>
                <a:ext uri="{FF2B5EF4-FFF2-40B4-BE49-F238E27FC236}">
                  <a16:creationId xmlns:a16="http://schemas.microsoft.com/office/drawing/2014/main" id="{A6236A72-AC79-98BD-5BD1-46C55F11D052}"/>
                </a:ext>
              </a:extLst>
            </p:cNvPr>
            <p:cNvSpPr/>
            <p:nvPr/>
          </p:nvSpPr>
          <p:spPr>
            <a:xfrm rot="16200000">
              <a:off x="3124390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7" name="Freeform 74">
              <a:extLst>
                <a:ext uri="{FF2B5EF4-FFF2-40B4-BE49-F238E27FC236}">
                  <a16:creationId xmlns:a16="http://schemas.microsoft.com/office/drawing/2014/main" id="{F5339E78-0CD2-396C-1E17-C1C0A31DB940}"/>
                </a:ext>
              </a:extLst>
            </p:cNvPr>
            <p:cNvSpPr/>
            <p:nvPr/>
          </p:nvSpPr>
          <p:spPr>
            <a:xfrm rot="16200000">
              <a:off x="3124390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8" name="Freeform 75">
              <a:extLst>
                <a:ext uri="{FF2B5EF4-FFF2-40B4-BE49-F238E27FC236}">
                  <a16:creationId xmlns:a16="http://schemas.microsoft.com/office/drawing/2014/main" id="{FAFA7A9C-E005-DC84-B275-986AD80EFA0D}"/>
                </a:ext>
              </a:extLst>
            </p:cNvPr>
            <p:cNvSpPr/>
            <p:nvPr/>
          </p:nvSpPr>
          <p:spPr>
            <a:xfrm rot="16200000">
              <a:off x="312287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09" name="Freeform 76">
              <a:extLst>
                <a:ext uri="{FF2B5EF4-FFF2-40B4-BE49-F238E27FC236}">
                  <a16:creationId xmlns:a16="http://schemas.microsoft.com/office/drawing/2014/main" id="{10F04D6B-736E-1986-08E5-E9FFB63465FC}"/>
                </a:ext>
              </a:extLst>
            </p:cNvPr>
            <p:cNvSpPr/>
            <p:nvPr/>
          </p:nvSpPr>
          <p:spPr>
            <a:xfrm rot="16200000">
              <a:off x="3124390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0" name="Freeform 77">
              <a:extLst>
                <a:ext uri="{FF2B5EF4-FFF2-40B4-BE49-F238E27FC236}">
                  <a16:creationId xmlns:a16="http://schemas.microsoft.com/office/drawing/2014/main" id="{B736154B-0ABE-C397-A72F-D94221CD616D}"/>
                </a:ext>
              </a:extLst>
            </p:cNvPr>
            <p:cNvSpPr/>
            <p:nvPr/>
          </p:nvSpPr>
          <p:spPr>
            <a:xfrm rot="16200000">
              <a:off x="3124390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1" name="Freeform 78">
              <a:extLst>
                <a:ext uri="{FF2B5EF4-FFF2-40B4-BE49-F238E27FC236}">
                  <a16:creationId xmlns:a16="http://schemas.microsoft.com/office/drawing/2014/main" id="{CC3AF5FC-3270-ACBE-036D-9D879FEBF205}"/>
                </a:ext>
              </a:extLst>
            </p:cNvPr>
            <p:cNvSpPr/>
            <p:nvPr/>
          </p:nvSpPr>
          <p:spPr>
            <a:xfrm rot="16200000">
              <a:off x="3124390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2" name="Freeform 79">
              <a:extLst>
                <a:ext uri="{FF2B5EF4-FFF2-40B4-BE49-F238E27FC236}">
                  <a16:creationId xmlns:a16="http://schemas.microsoft.com/office/drawing/2014/main" id="{746E2C2C-6C97-851B-6F4F-0891973160BD}"/>
                </a:ext>
              </a:extLst>
            </p:cNvPr>
            <p:cNvSpPr/>
            <p:nvPr/>
          </p:nvSpPr>
          <p:spPr>
            <a:xfrm rot="16200000">
              <a:off x="3124390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3" name="Freeform 80">
              <a:extLst>
                <a:ext uri="{FF2B5EF4-FFF2-40B4-BE49-F238E27FC236}">
                  <a16:creationId xmlns:a16="http://schemas.microsoft.com/office/drawing/2014/main" id="{B804F80E-5240-D6C3-0BCD-410F8595BCC9}"/>
                </a:ext>
              </a:extLst>
            </p:cNvPr>
            <p:cNvSpPr/>
            <p:nvPr/>
          </p:nvSpPr>
          <p:spPr>
            <a:xfrm rot="16200000">
              <a:off x="312439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4" name="Freeform 81">
              <a:extLst>
                <a:ext uri="{FF2B5EF4-FFF2-40B4-BE49-F238E27FC236}">
                  <a16:creationId xmlns:a16="http://schemas.microsoft.com/office/drawing/2014/main" id="{68F307A7-73D1-11FB-10F9-E43FFE64040F}"/>
                </a:ext>
              </a:extLst>
            </p:cNvPr>
            <p:cNvSpPr/>
            <p:nvPr/>
          </p:nvSpPr>
          <p:spPr>
            <a:xfrm rot="16200000">
              <a:off x="3124390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5" name="Freeform 82">
              <a:extLst>
                <a:ext uri="{FF2B5EF4-FFF2-40B4-BE49-F238E27FC236}">
                  <a16:creationId xmlns:a16="http://schemas.microsoft.com/office/drawing/2014/main" id="{8582BF6D-7C39-725E-C864-F7F8D6FE543E}"/>
                </a:ext>
              </a:extLst>
            </p:cNvPr>
            <p:cNvSpPr/>
            <p:nvPr/>
          </p:nvSpPr>
          <p:spPr>
            <a:xfrm rot="16200000">
              <a:off x="3124390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6" name="Freeform 83">
              <a:extLst>
                <a:ext uri="{FF2B5EF4-FFF2-40B4-BE49-F238E27FC236}">
                  <a16:creationId xmlns:a16="http://schemas.microsoft.com/office/drawing/2014/main" id="{965A7F3A-D92E-BE37-E58C-FE990BF2764D}"/>
                </a:ext>
              </a:extLst>
            </p:cNvPr>
            <p:cNvSpPr/>
            <p:nvPr/>
          </p:nvSpPr>
          <p:spPr>
            <a:xfrm rot="16200000">
              <a:off x="3403111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7" name="Freeform 84">
              <a:extLst>
                <a:ext uri="{FF2B5EF4-FFF2-40B4-BE49-F238E27FC236}">
                  <a16:creationId xmlns:a16="http://schemas.microsoft.com/office/drawing/2014/main" id="{CEEF8163-AAA6-5274-F4E4-785ED095544B}"/>
                </a:ext>
              </a:extLst>
            </p:cNvPr>
            <p:cNvSpPr/>
            <p:nvPr/>
          </p:nvSpPr>
          <p:spPr>
            <a:xfrm rot="16200000">
              <a:off x="340159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8" name="Freeform 85">
              <a:extLst>
                <a:ext uri="{FF2B5EF4-FFF2-40B4-BE49-F238E27FC236}">
                  <a16:creationId xmlns:a16="http://schemas.microsoft.com/office/drawing/2014/main" id="{9B62B507-D388-5626-E96F-17B808184FE8}"/>
                </a:ext>
              </a:extLst>
            </p:cNvPr>
            <p:cNvSpPr/>
            <p:nvPr/>
          </p:nvSpPr>
          <p:spPr>
            <a:xfrm rot="16200000">
              <a:off x="34015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9" name="Freeform 86">
              <a:extLst>
                <a:ext uri="{FF2B5EF4-FFF2-40B4-BE49-F238E27FC236}">
                  <a16:creationId xmlns:a16="http://schemas.microsoft.com/office/drawing/2014/main" id="{79024C8F-B3F5-0BFD-A83C-AA4039AA99A8}"/>
                </a:ext>
              </a:extLst>
            </p:cNvPr>
            <p:cNvSpPr/>
            <p:nvPr/>
          </p:nvSpPr>
          <p:spPr>
            <a:xfrm rot="16200000">
              <a:off x="3403111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0" name="Freeform 87">
              <a:extLst>
                <a:ext uri="{FF2B5EF4-FFF2-40B4-BE49-F238E27FC236}">
                  <a16:creationId xmlns:a16="http://schemas.microsoft.com/office/drawing/2014/main" id="{EACA1A84-C0C2-730E-8C84-2DA3608B2474}"/>
                </a:ext>
              </a:extLst>
            </p:cNvPr>
            <p:cNvSpPr/>
            <p:nvPr/>
          </p:nvSpPr>
          <p:spPr>
            <a:xfrm rot="16200000">
              <a:off x="3403111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1" name="Freeform 88">
              <a:extLst>
                <a:ext uri="{FF2B5EF4-FFF2-40B4-BE49-F238E27FC236}">
                  <a16:creationId xmlns:a16="http://schemas.microsoft.com/office/drawing/2014/main" id="{D4435196-6A93-7B42-5EBB-2B6833CF16CF}"/>
                </a:ext>
              </a:extLst>
            </p:cNvPr>
            <p:cNvSpPr/>
            <p:nvPr/>
          </p:nvSpPr>
          <p:spPr>
            <a:xfrm rot="16200000">
              <a:off x="3403111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2" name="Freeform 89">
              <a:extLst>
                <a:ext uri="{FF2B5EF4-FFF2-40B4-BE49-F238E27FC236}">
                  <a16:creationId xmlns:a16="http://schemas.microsoft.com/office/drawing/2014/main" id="{7A183B8F-0B29-F5A1-B22F-36E4ADBE4596}"/>
                </a:ext>
              </a:extLst>
            </p:cNvPr>
            <p:cNvSpPr/>
            <p:nvPr/>
          </p:nvSpPr>
          <p:spPr>
            <a:xfrm rot="16200000">
              <a:off x="34015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3" name="Freeform 90">
              <a:extLst>
                <a:ext uri="{FF2B5EF4-FFF2-40B4-BE49-F238E27FC236}">
                  <a16:creationId xmlns:a16="http://schemas.microsoft.com/office/drawing/2014/main" id="{D09FB8EB-B645-1E5D-151E-DAEBDA807752}"/>
                </a:ext>
              </a:extLst>
            </p:cNvPr>
            <p:cNvSpPr/>
            <p:nvPr/>
          </p:nvSpPr>
          <p:spPr>
            <a:xfrm rot="16200000">
              <a:off x="3403111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4" name="Freeform 91">
              <a:extLst>
                <a:ext uri="{FF2B5EF4-FFF2-40B4-BE49-F238E27FC236}">
                  <a16:creationId xmlns:a16="http://schemas.microsoft.com/office/drawing/2014/main" id="{5836B704-9C6C-7C08-6DE6-EDABDD7A238A}"/>
                </a:ext>
              </a:extLst>
            </p:cNvPr>
            <p:cNvSpPr/>
            <p:nvPr/>
          </p:nvSpPr>
          <p:spPr>
            <a:xfrm rot="16200000">
              <a:off x="3403111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5" name="Freeform 92">
              <a:extLst>
                <a:ext uri="{FF2B5EF4-FFF2-40B4-BE49-F238E27FC236}">
                  <a16:creationId xmlns:a16="http://schemas.microsoft.com/office/drawing/2014/main" id="{FE5781E1-33A1-7171-F742-6910DE263571}"/>
                </a:ext>
              </a:extLst>
            </p:cNvPr>
            <p:cNvSpPr/>
            <p:nvPr/>
          </p:nvSpPr>
          <p:spPr>
            <a:xfrm rot="16200000">
              <a:off x="3403111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6" name="Freeform 93">
              <a:extLst>
                <a:ext uri="{FF2B5EF4-FFF2-40B4-BE49-F238E27FC236}">
                  <a16:creationId xmlns:a16="http://schemas.microsoft.com/office/drawing/2014/main" id="{18CFE796-C2B4-3061-0810-AAF59AE06FC1}"/>
                </a:ext>
              </a:extLst>
            </p:cNvPr>
            <p:cNvSpPr/>
            <p:nvPr/>
          </p:nvSpPr>
          <p:spPr>
            <a:xfrm rot="16200000">
              <a:off x="368031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7" name="Freeform 94">
              <a:extLst>
                <a:ext uri="{FF2B5EF4-FFF2-40B4-BE49-F238E27FC236}">
                  <a16:creationId xmlns:a16="http://schemas.microsoft.com/office/drawing/2014/main" id="{4E782A72-0F38-854F-1AAB-43CC9A32B69C}"/>
                </a:ext>
              </a:extLst>
            </p:cNvPr>
            <p:cNvSpPr/>
            <p:nvPr/>
          </p:nvSpPr>
          <p:spPr>
            <a:xfrm rot="16200000">
              <a:off x="368031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8" name="Freeform 95">
              <a:extLst>
                <a:ext uri="{FF2B5EF4-FFF2-40B4-BE49-F238E27FC236}">
                  <a16:creationId xmlns:a16="http://schemas.microsoft.com/office/drawing/2014/main" id="{F15F78AB-0A61-B281-D004-3D125CCE44F2}"/>
                </a:ext>
              </a:extLst>
            </p:cNvPr>
            <p:cNvSpPr/>
            <p:nvPr/>
          </p:nvSpPr>
          <p:spPr>
            <a:xfrm rot="16200000">
              <a:off x="368031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9" name="Freeform 96">
              <a:extLst>
                <a:ext uri="{FF2B5EF4-FFF2-40B4-BE49-F238E27FC236}">
                  <a16:creationId xmlns:a16="http://schemas.microsoft.com/office/drawing/2014/main" id="{114A3167-A5F2-9DBF-3EBD-7568C62AEAB5}"/>
                </a:ext>
              </a:extLst>
            </p:cNvPr>
            <p:cNvSpPr/>
            <p:nvPr/>
          </p:nvSpPr>
          <p:spPr>
            <a:xfrm rot="16200000">
              <a:off x="368183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0" name="Freeform 97">
              <a:extLst>
                <a:ext uri="{FF2B5EF4-FFF2-40B4-BE49-F238E27FC236}">
                  <a16:creationId xmlns:a16="http://schemas.microsoft.com/office/drawing/2014/main" id="{19609185-5CD6-76B8-CEB5-B85A354C4753}"/>
                </a:ext>
              </a:extLst>
            </p:cNvPr>
            <p:cNvSpPr/>
            <p:nvPr/>
          </p:nvSpPr>
          <p:spPr>
            <a:xfrm rot="16200000">
              <a:off x="368183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1" name="Freeform 98">
              <a:extLst>
                <a:ext uri="{FF2B5EF4-FFF2-40B4-BE49-F238E27FC236}">
                  <a16:creationId xmlns:a16="http://schemas.microsoft.com/office/drawing/2014/main" id="{0710ECCB-EE5A-0958-6270-11A5EE714340}"/>
                </a:ext>
              </a:extLst>
            </p:cNvPr>
            <p:cNvSpPr/>
            <p:nvPr/>
          </p:nvSpPr>
          <p:spPr>
            <a:xfrm rot="16200000">
              <a:off x="368031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2" name="Freeform 99">
              <a:extLst>
                <a:ext uri="{FF2B5EF4-FFF2-40B4-BE49-F238E27FC236}">
                  <a16:creationId xmlns:a16="http://schemas.microsoft.com/office/drawing/2014/main" id="{09F30E2D-DB79-F066-3AFB-058CD4E2170C}"/>
                </a:ext>
              </a:extLst>
            </p:cNvPr>
            <p:cNvSpPr/>
            <p:nvPr/>
          </p:nvSpPr>
          <p:spPr>
            <a:xfrm rot="16200000">
              <a:off x="368031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3" name="Freeform 100">
              <a:extLst>
                <a:ext uri="{FF2B5EF4-FFF2-40B4-BE49-F238E27FC236}">
                  <a16:creationId xmlns:a16="http://schemas.microsoft.com/office/drawing/2014/main" id="{9F86023D-E554-74FC-85EE-C0C09B37A8C6}"/>
                </a:ext>
              </a:extLst>
            </p:cNvPr>
            <p:cNvSpPr/>
            <p:nvPr/>
          </p:nvSpPr>
          <p:spPr>
            <a:xfrm rot="16200000">
              <a:off x="3681831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4" name="Freeform 101">
              <a:extLst>
                <a:ext uri="{FF2B5EF4-FFF2-40B4-BE49-F238E27FC236}">
                  <a16:creationId xmlns:a16="http://schemas.microsoft.com/office/drawing/2014/main" id="{D43C207E-D9C5-1674-3B6B-E4B356450DF3}"/>
                </a:ext>
              </a:extLst>
            </p:cNvPr>
            <p:cNvSpPr/>
            <p:nvPr/>
          </p:nvSpPr>
          <p:spPr>
            <a:xfrm rot="16200000">
              <a:off x="3681831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5" name="Freeform 102">
              <a:extLst>
                <a:ext uri="{FF2B5EF4-FFF2-40B4-BE49-F238E27FC236}">
                  <a16:creationId xmlns:a16="http://schemas.microsoft.com/office/drawing/2014/main" id="{B9179419-A227-A8E4-EC58-F54B804943C3}"/>
                </a:ext>
              </a:extLst>
            </p:cNvPr>
            <p:cNvSpPr/>
            <p:nvPr/>
          </p:nvSpPr>
          <p:spPr>
            <a:xfrm rot="16200000">
              <a:off x="368031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38" name="TextBox 308">
            <a:extLst>
              <a:ext uri="{FF2B5EF4-FFF2-40B4-BE49-F238E27FC236}">
                <a16:creationId xmlns:a16="http://schemas.microsoft.com/office/drawing/2014/main" id="{5EAEE20A-6D8D-3CE6-A9BD-0CACF9541A21}"/>
              </a:ext>
            </a:extLst>
          </p:cNvPr>
          <p:cNvSpPr txBox="1"/>
          <p:nvPr/>
        </p:nvSpPr>
        <p:spPr>
          <a:xfrm>
            <a:off x="838473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50</a:t>
            </a:r>
            <a:r>
              <a:rPr lang="en-US" sz="1600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%</a:t>
            </a:r>
            <a:endParaRPr lang="en-US" sz="3200" b="1" noProof="1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62BD829F-395C-4929-4A2E-FDC6F135609D}"/>
              </a:ext>
            </a:extLst>
          </p:cNvPr>
          <p:cNvGrpSpPr/>
          <p:nvPr/>
        </p:nvGrpSpPr>
        <p:grpSpPr>
          <a:xfrm>
            <a:off x="3498397" y="1997199"/>
            <a:ext cx="2147207" cy="2147207"/>
            <a:chOff x="4664529" y="1718855"/>
            <a:chExt cx="2862943" cy="2862942"/>
          </a:xfrm>
        </p:grpSpPr>
        <p:sp>
          <p:nvSpPr>
            <p:cNvPr id="136" name="Freeform 105">
              <a:extLst>
                <a:ext uri="{FF2B5EF4-FFF2-40B4-BE49-F238E27FC236}">
                  <a16:creationId xmlns:a16="http://schemas.microsoft.com/office/drawing/2014/main" id="{C9BA3E98-1C3E-2022-8F5C-2382B02A1B69}"/>
                </a:ext>
              </a:extLst>
            </p:cNvPr>
            <p:cNvSpPr/>
            <p:nvPr/>
          </p:nvSpPr>
          <p:spPr>
            <a:xfrm>
              <a:off x="4664529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7" name="Freeform 106">
              <a:extLst>
                <a:ext uri="{FF2B5EF4-FFF2-40B4-BE49-F238E27FC236}">
                  <a16:creationId xmlns:a16="http://schemas.microsoft.com/office/drawing/2014/main" id="{BE4DFFB7-AB7B-E59E-5CD9-15F4AB6C0BC8}"/>
                </a:ext>
              </a:extLst>
            </p:cNvPr>
            <p:cNvSpPr/>
            <p:nvPr/>
          </p:nvSpPr>
          <p:spPr>
            <a:xfrm rot="16200000">
              <a:off x="4725119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8" name="Freeform 107">
              <a:extLst>
                <a:ext uri="{FF2B5EF4-FFF2-40B4-BE49-F238E27FC236}">
                  <a16:creationId xmlns:a16="http://schemas.microsoft.com/office/drawing/2014/main" id="{91AB9BEA-D0A7-DD08-B55A-22A856F770ED}"/>
                </a:ext>
              </a:extLst>
            </p:cNvPr>
            <p:cNvSpPr/>
            <p:nvPr/>
          </p:nvSpPr>
          <p:spPr>
            <a:xfrm rot="16200000">
              <a:off x="472360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39" name="Freeform 108">
              <a:extLst>
                <a:ext uri="{FF2B5EF4-FFF2-40B4-BE49-F238E27FC236}">
                  <a16:creationId xmlns:a16="http://schemas.microsoft.com/office/drawing/2014/main" id="{CD79FFA3-6D06-271C-7238-74E04A3AFCEE}"/>
                </a:ext>
              </a:extLst>
            </p:cNvPr>
            <p:cNvSpPr/>
            <p:nvPr/>
          </p:nvSpPr>
          <p:spPr>
            <a:xfrm rot="16200000">
              <a:off x="4723605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0" name="Freeform 109">
              <a:extLst>
                <a:ext uri="{FF2B5EF4-FFF2-40B4-BE49-F238E27FC236}">
                  <a16:creationId xmlns:a16="http://schemas.microsoft.com/office/drawing/2014/main" id="{D3D73859-880D-8C46-0059-A971FAA80E52}"/>
                </a:ext>
              </a:extLst>
            </p:cNvPr>
            <p:cNvSpPr/>
            <p:nvPr/>
          </p:nvSpPr>
          <p:spPr>
            <a:xfrm rot="16200000">
              <a:off x="4725120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1" name="Freeform 110">
              <a:extLst>
                <a:ext uri="{FF2B5EF4-FFF2-40B4-BE49-F238E27FC236}">
                  <a16:creationId xmlns:a16="http://schemas.microsoft.com/office/drawing/2014/main" id="{D5ACD130-6547-25FB-043E-040CCEBC8570}"/>
                </a:ext>
              </a:extLst>
            </p:cNvPr>
            <p:cNvSpPr/>
            <p:nvPr/>
          </p:nvSpPr>
          <p:spPr>
            <a:xfrm rot="16200000">
              <a:off x="4725119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2" name="Freeform 111">
              <a:extLst>
                <a:ext uri="{FF2B5EF4-FFF2-40B4-BE49-F238E27FC236}">
                  <a16:creationId xmlns:a16="http://schemas.microsoft.com/office/drawing/2014/main" id="{B048CA3D-069C-C4BF-DAAE-295D055FAA93}"/>
                </a:ext>
              </a:extLst>
            </p:cNvPr>
            <p:cNvSpPr/>
            <p:nvPr/>
          </p:nvSpPr>
          <p:spPr>
            <a:xfrm rot="16200000">
              <a:off x="472360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3" name="Freeform 112">
              <a:extLst>
                <a:ext uri="{FF2B5EF4-FFF2-40B4-BE49-F238E27FC236}">
                  <a16:creationId xmlns:a16="http://schemas.microsoft.com/office/drawing/2014/main" id="{FEB6524A-68D1-BAA9-F851-6EA83CEBB06E}"/>
                </a:ext>
              </a:extLst>
            </p:cNvPr>
            <p:cNvSpPr/>
            <p:nvPr/>
          </p:nvSpPr>
          <p:spPr>
            <a:xfrm rot="16200000">
              <a:off x="472360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4" name="Freeform 113">
              <a:extLst>
                <a:ext uri="{FF2B5EF4-FFF2-40B4-BE49-F238E27FC236}">
                  <a16:creationId xmlns:a16="http://schemas.microsoft.com/office/drawing/2014/main" id="{7C5DA741-96B2-0D37-3EDD-5C2E757289A8}"/>
                </a:ext>
              </a:extLst>
            </p:cNvPr>
            <p:cNvSpPr/>
            <p:nvPr/>
          </p:nvSpPr>
          <p:spPr>
            <a:xfrm rot="16200000">
              <a:off x="472512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5" name="Freeform 114">
              <a:extLst>
                <a:ext uri="{FF2B5EF4-FFF2-40B4-BE49-F238E27FC236}">
                  <a16:creationId xmlns:a16="http://schemas.microsoft.com/office/drawing/2014/main" id="{7BD90FA5-4E33-AE61-9885-8AC4012E6A4B}"/>
                </a:ext>
              </a:extLst>
            </p:cNvPr>
            <p:cNvSpPr/>
            <p:nvPr/>
          </p:nvSpPr>
          <p:spPr>
            <a:xfrm rot="16200000">
              <a:off x="472512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6" name="Freeform 115">
              <a:extLst>
                <a:ext uri="{FF2B5EF4-FFF2-40B4-BE49-F238E27FC236}">
                  <a16:creationId xmlns:a16="http://schemas.microsoft.com/office/drawing/2014/main" id="{DEC34A72-3A43-9FAF-F4E4-D537A89AF4D6}"/>
                </a:ext>
              </a:extLst>
            </p:cNvPr>
            <p:cNvSpPr/>
            <p:nvPr/>
          </p:nvSpPr>
          <p:spPr>
            <a:xfrm rot="16200000">
              <a:off x="472360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7" name="Freeform 116">
              <a:extLst>
                <a:ext uri="{FF2B5EF4-FFF2-40B4-BE49-F238E27FC236}">
                  <a16:creationId xmlns:a16="http://schemas.microsoft.com/office/drawing/2014/main" id="{038AABEA-478A-8A7B-FB38-C8150102FD7A}"/>
                </a:ext>
              </a:extLst>
            </p:cNvPr>
            <p:cNvSpPr/>
            <p:nvPr/>
          </p:nvSpPr>
          <p:spPr>
            <a:xfrm rot="16200000">
              <a:off x="5002325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8" name="Freeform 117">
              <a:extLst>
                <a:ext uri="{FF2B5EF4-FFF2-40B4-BE49-F238E27FC236}">
                  <a16:creationId xmlns:a16="http://schemas.microsoft.com/office/drawing/2014/main" id="{EAA6BC36-894A-42DC-0367-070940121DE0}"/>
                </a:ext>
              </a:extLst>
            </p:cNvPr>
            <p:cNvSpPr/>
            <p:nvPr/>
          </p:nvSpPr>
          <p:spPr>
            <a:xfrm rot="16200000">
              <a:off x="5002325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9" name="Freeform 118">
              <a:extLst>
                <a:ext uri="{FF2B5EF4-FFF2-40B4-BE49-F238E27FC236}">
                  <a16:creationId xmlns:a16="http://schemas.microsoft.com/office/drawing/2014/main" id="{9D91B1D0-23E7-4F2F-958E-FB5A352E5691}"/>
                </a:ext>
              </a:extLst>
            </p:cNvPr>
            <p:cNvSpPr/>
            <p:nvPr/>
          </p:nvSpPr>
          <p:spPr>
            <a:xfrm rot="16200000">
              <a:off x="500232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0" name="Freeform 119">
              <a:extLst>
                <a:ext uri="{FF2B5EF4-FFF2-40B4-BE49-F238E27FC236}">
                  <a16:creationId xmlns:a16="http://schemas.microsoft.com/office/drawing/2014/main" id="{0C5D3137-0E73-2BFE-4FAD-07B17A19BD5E}"/>
                </a:ext>
              </a:extLst>
            </p:cNvPr>
            <p:cNvSpPr/>
            <p:nvPr/>
          </p:nvSpPr>
          <p:spPr>
            <a:xfrm rot="16200000">
              <a:off x="5003841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1" name="Freeform 120">
              <a:extLst>
                <a:ext uri="{FF2B5EF4-FFF2-40B4-BE49-F238E27FC236}">
                  <a16:creationId xmlns:a16="http://schemas.microsoft.com/office/drawing/2014/main" id="{BB2DC0B8-AF02-A010-278E-7447FC3AAEB5}"/>
                </a:ext>
              </a:extLst>
            </p:cNvPr>
            <p:cNvSpPr/>
            <p:nvPr/>
          </p:nvSpPr>
          <p:spPr>
            <a:xfrm rot="16200000">
              <a:off x="5002325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2" name="Freeform 121">
              <a:extLst>
                <a:ext uri="{FF2B5EF4-FFF2-40B4-BE49-F238E27FC236}">
                  <a16:creationId xmlns:a16="http://schemas.microsoft.com/office/drawing/2014/main" id="{172416A3-7B54-CEFB-1992-3F3F1C199C54}"/>
                </a:ext>
              </a:extLst>
            </p:cNvPr>
            <p:cNvSpPr/>
            <p:nvPr/>
          </p:nvSpPr>
          <p:spPr>
            <a:xfrm rot="16200000">
              <a:off x="5002325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3" name="Freeform 122">
              <a:extLst>
                <a:ext uri="{FF2B5EF4-FFF2-40B4-BE49-F238E27FC236}">
                  <a16:creationId xmlns:a16="http://schemas.microsoft.com/office/drawing/2014/main" id="{7631CC65-4A4C-539A-33C9-AE4157595FD6}"/>
                </a:ext>
              </a:extLst>
            </p:cNvPr>
            <p:cNvSpPr/>
            <p:nvPr/>
          </p:nvSpPr>
          <p:spPr>
            <a:xfrm rot="16200000">
              <a:off x="500232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4" name="Freeform 123">
              <a:extLst>
                <a:ext uri="{FF2B5EF4-FFF2-40B4-BE49-F238E27FC236}">
                  <a16:creationId xmlns:a16="http://schemas.microsoft.com/office/drawing/2014/main" id="{973A53B0-A9AA-5860-A033-0C17305532F6}"/>
                </a:ext>
              </a:extLst>
            </p:cNvPr>
            <p:cNvSpPr/>
            <p:nvPr/>
          </p:nvSpPr>
          <p:spPr>
            <a:xfrm rot="16200000">
              <a:off x="5003841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5" name="Freeform 124">
              <a:extLst>
                <a:ext uri="{FF2B5EF4-FFF2-40B4-BE49-F238E27FC236}">
                  <a16:creationId xmlns:a16="http://schemas.microsoft.com/office/drawing/2014/main" id="{70A607A9-6A47-852B-0612-FBF8BC72E1AB}"/>
                </a:ext>
              </a:extLst>
            </p:cNvPr>
            <p:cNvSpPr/>
            <p:nvPr/>
          </p:nvSpPr>
          <p:spPr>
            <a:xfrm rot="16200000">
              <a:off x="5002325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6" name="Freeform 125">
              <a:extLst>
                <a:ext uri="{FF2B5EF4-FFF2-40B4-BE49-F238E27FC236}">
                  <a16:creationId xmlns:a16="http://schemas.microsoft.com/office/drawing/2014/main" id="{CACE3B9B-B3A9-68FC-56EA-58D994C2907F}"/>
                </a:ext>
              </a:extLst>
            </p:cNvPr>
            <p:cNvSpPr/>
            <p:nvPr/>
          </p:nvSpPr>
          <p:spPr>
            <a:xfrm rot="16200000">
              <a:off x="5002325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7" name="Freeform 126">
              <a:extLst>
                <a:ext uri="{FF2B5EF4-FFF2-40B4-BE49-F238E27FC236}">
                  <a16:creationId xmlns:a16="http://schemas.microsoft.com/office/drawing/2014/main" id="{02F2FE12-47A2-B2F1-960C-34C9CC22F4DC}"/>
                </a:ext>
              </a:extLst>
            </p:cNvPr>
            <p:cNvSpPr/>
            <p:nvPr/>
          </p:nvSpPr>
          <p:spPr>
            <a:xfrm rot="16200000">
              <a:off x="5281046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8" name="Freeform 127">
              <a:extLst>
                <a:ext uri="{FF2B5EF4-FFF2-40B4-BE49-F238E27FC236}">
                  <a16:creationId xmlns:a16="http://schemas.microsoft.com/office/drawing/2014/main" id="{43170FEE-CB12-31CA-85CC-383A5A26CB5A}"/>
                </a:ext>
              </a:extLst>
            </p:cNvPr>
            <p:cNvSpPr/>
            <p:nvPr/>
          </p:nvSpPr>
          <p:spPr>
            <a:xfrm rot="16200000">
              <a:off x="528104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9" name="Freeform 128">
              <a:extLst>
                <a:ext uri="{FF2B5EF4-FFF2-40B4-BE49-F238E27FC236}">
                  <a16:creationId xmlns:a16="http://schemas.microsoft.com/office/drawing/2014/main" id="{2C73E08E-116F-E118-89D4-38E920C9917A}"/>
                </a:ext>
              </a:extLst>
            </p:cNvPr>
            <p:cNvSpPr/>
            <p:nvPr/>
          </p:nvSpPr>
          <p:spPr>
            <a:xfrm rot="16200000">
              <a:off x="528104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0" name="Freeform 129">
              <a:extLst>
                <a:ext uri="{FF2B5EF4-FFF2-40B4-BE49-F238E27FC236}">
                  <a16:creationId xmlns:a16="http://schemas.microsoft.com/office/drawing/2014/main" id="{47798CB2-234C-715C-0FC0-6817EF007005}"/>
                </a:ext>
              </a:extLst>
            </p:cNvPr>
            <p:cNvSpPr/>
            <p:nvPr/>
          </p:nvSpPr>
          <p:spPr>
            <a:xfrm rot="16200000">
              <a:off x="5281046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1" name="Freeform 130">
              <a:extLst>
                <a:ext uri="{FF2B5EF4-FFF2-40B4-BE49-F238E27FC236}">
                  <a16:creationId xmlns:a16="http://schemas.microsoft.com/office/drawing/2014/main" id="{060B9387-4C07-0E8F-068D-1F2F9FB1D3E2}"/>
                </a:ext>
              </a:extLst>
            </p:cNvPr>
            <p:cNvSpPr/>
            <p:nvPr/>
          </p:nvSpPr>
          <p:spPr>
            <a:xfrm rot="16200000">
              <a:off x="5281046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2" name="Freeform 131">
              <a:extLst>
                <a:ext uri="{FF2B5EF4-FFF2-40B4-BE49-F238E27FC236}">
                  <a16:creationId xmlns:a16="http://schemas.microsoft.com/office/drawing/2014/main" id="{BA759ED4-D295-9022-BA16-95EF6D0BE835}"/>
                </a:ext>
              </a:extLst>
            </p:cNvPr>
            <p:cNvSpPr/>
            <p:nvPr/>
          </p:nvSpPr>
          <p:spPr>
            <a:xfrm rot="16200000">
              <a:off x="528104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3" name="Freeform 132">
              <a:extLst>
                <a:ext uri="{FF2B5EF4-FFF2-40B4-BE49-F238E27FC236}">
                  <a16:creationId xmlns:a16="http://schemas.microsoft.com/office/drawing/2014/main" id="{EEF26A46-12E1-B354-78B4-2D984D911A31}"/>
                </a:ext>
              </a:extLst>
            </p:cNvPr>
            <p:cNvSpPr/>
            <p:nvPr/>
          </p:nvSpPr>
          <p:spPr>
            <a:xfrm rot="16200000">
              <a:off x="528104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4" name="Freeform 133">
              <a:extLst>
                <a:ext uri="{FF2B5EF4-FFF2-40B4-BE49-F238E27FC236}">
                  <a16:creationId xmlns:a16="http://schemas.microsoft.com/office/drawing/2014/main" id="{ECBE869A-288A-1988-63AB-7AA4C43A9A45}"/>
                </a:ext>
              </a:extLst>
            </p:cNvPr>
            <p:cNvSpPr/>
            <p:nvPr/>
          </p:nvSpPr>
          <p:spPr>
            <a:xfrm rot="16200000">
              <a:off x="5281046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5" name="Freeform 134">
              <a:extLst>
                <a:ext uri="{FF2B5EF4-FFF2-40B4-BE49-F238E27FC236}">
                  <a16:creationId xmlns:a16="http://schemas.microsoft.com/office/drawing/2014/main" id="{8AC89E10-C905-490F-78B8-46019EDF7552}"/>
                </a:ext>
              </a:extLst>
            </p:cNvPr>
            <p:cNvSpPr/>
            <p:nvPr/>
          </p:nvSpPr>
          <p:spPr>
            <a:xfrm rot="16200000">
              <a:off x="5281046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6" name="Freeform 135">
              <a:extLst>
                <a:ext uri="{FF2B5EF4-FFF2-40B4-BE49-F238E27FC236}">
                  <a16:creationId xmlns:a16="http://schemas.microsoft.com/office/drawing/2014/main" id="{7F53F2C4-C737-B59F-690C-1CC0099EC5AC}"/>
                </a:ext>
              </a:extLst>
            </p:cNvPr>
            <p:cNvSpPr/>
            <p:nvPr/>
          </p:nvSpPr>
          <p:spPr>
            <a:xfrm rot="16200000">
              <a:off x="528104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7" name="Freeform 136">
              <a:extLst>
                <a:ext uri="{FF2B5EF4-FFF2-40B4-BE49-F238E27FC236}">
                  <a16:creationId xmlns:a16="http://schemas.microsoft.com/office/drawing/2014/main" id="{805C5934-D595-8FCF-256F-65E407A4C800}"/>
                </a:ext>
              </a:extLst>
            </p:cNvPr>
            <p:cNvSpPr/>
            <p:nvPr/>
          </p:nvSpPr>
          <p:spPr>
            <a:xfrm rot="16200000">
              <a:off x="555976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8" name="Freeform 137">
              <a:extLst>
                <a:ext uri="{FF2B5EF4-FFF2-40B4-BE49-F238E27FC236}">
                  <a16:creationId xmlns:a16="http://schemas.microsoft.com/office/drawing/2014/main" id="{BF2CEDDB-D740-D80B-096F-52512D0DBF86}"/>
                </a:ext>
              </a:extLst>
            </p:cNvPr>
            <p:cNvSpPr/>
            <p:nvPr/>
          </p:nvSpPr>
          <p:spPr>
            <a:xfrm rot="16200000">
              <a:off x="555976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9" name="Freeform 138">
              <a:extLst>
                <a:ext uri="{FF2B5EF4-FFF2-40B4-BE49-F238E27FC236}">
                  <a16:creationId xmlns:a16="http://schemas.microsoft.com/office/drawing/2014/main" id="{7416C63D-1408-4C52-2C47-3A3F88975012}"/>
                </a:ext>
              </a:extLst>
            </p:cNvPr>
            <p:cNvSpPr/>
            <p:nvPr/>
          </p:nvSpPr>
          <p:spPr>
            <a:xfrm rot="16200000">
              <a:off x="555825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0" name="Freeform 139">
              <a:extLst>
                <a:ext uri="{FF2B5EF4-FFF2-40B4-BE49-F238E27FC236}">
                  <a16:creationId xmlns:a16="http://schemas.microsoft.com/office/drawing/2014/main" id="{B2C703DE-91CE-5A67-7C3F-896FA7DA0D32}"/>
                </a:ext>
              </a:extLst>
            </p:cNvPr>
            <p:cNvSpPr/>
            <p:nvPr/>
          </p:nvSpPr>
          <p:spPr>
            <a:xfrm rot="16200000">
              <a:off x="555976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1" name="Freeform 140">
              <a:extLst>
                <a:ext uri="{FF2B5EF4-FFF2-40B4-BE49-F238E27FC236}">
                  <a16:creationId xmlns:a16="http://schemas.microsoft.com/office/drawing/2014/main" id="{A166E36F-14B3-8847-F580-D9333A2369A8}"/>
                </a:ext>
              </a:extLst>
            </p:cNvPr>
            <p:cNvSpPr/>
            <p:nvPr/>
          </p:nvSpPr>
          <p:spPr>
            <a:xfrm rot="16200000">
              <a:off x="555976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2" name="Freeform 141">
              <a:extLst>
                <a:ext uri="{FF2B5EF4-FFF2-40B4-BE49-F238E27FC236}">
                  <a16:creationId xmlns:a16="http://schemas.microsoft.com/office/drawing/2014/main" id="{9F16367C-E16E-E518-D706-A4E8E0FE3F32}"/>
                </a:ext>
              </a:extLst>
            </p:cNvPr>
            <p:cNvSpPr/>
            <p:nvPr/>
          </p:nvSpPr>
          <p:spPr>
            <a:xfrm rot="16200000">
              <a:off x="555976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3" name="Freeform 142">
              <a:extLst>
                <a:ext uri="{FF2B5EF4-FFF2-40B4-BE49-F238E27FC236}">
                  <a16:creationId xmlns:a16="http://schemas.microsoft.com/office/drawing/2014/main" id="{E8A3B145-3C5D-BFB5-4B60-8CB2EDD463D7}"/>
                </a:ext>
              </a:extLst>
            </p:cNvPr>
            <p:cNvSpPr/>
            <p:nvPr/>
          </p:nvSpPr>
          <p:spPr>
            <a:xfrm rot="16200000">
              <a:off x="555825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4" name="Freeform 143">
              <a:extLst>
                <a:ext uri="{FF2B5EF4-FFF2-40B4-BE49-F238E27FC236}">
                  <a16:creationId xmlns:a16="http://schemas.microsoft.com/office/drawing/2014/main" id="{67E561DB-8B4F-6AA4-37E9-ED435499DB29}"/>
                </a:ext>
              </a:extLst>
            </p:cNvPr>
            <p:cNvSpPr/>
            <p:nvPr/>
          </p:nvSpPr>
          <p:spPr>
            <a:xfrm rot="16200000">
              <a:off x="555976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5" name="Freeform 144">
              <a:extLst>
                <a:ext uri="{FF2B5EF4-FFF2-40B4-BE49-F238E27FC236}">
                  <a16:creationId xmlns:a16="http://schemas.microsoft.com/office/drawing/2014/main" id="{9F7BB051-43ED-C7EC-2B83-B4A68FDB9F24}"/>
                </a:ext>
              </a:extLst>
            </p:cNvPr>
            <p:cNvSpPr/>
            <p:nvPr/>
          </p:nvSpPr>
          <p:spPr>
            <a:xfrm rot="16200000">
              <a:off x="555976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6" name="Freeform 145">
              <a:extLst>
                <a:ext uri="{FF2B5EF4-FFF2-40B4-BE49-F238E27FC236}">
                  <a16:creationId xmlns:a16="http://schemas.microsoft.com/office/drawing/2014/main" id="{B6B9DE80-E844-E3F6-DB3B-008010E082D1}"/>
                </a:ext>
              </a:extLst>
            </p:cNvPr>
            <p:cNvSpPr/>
            <p:nvPr/>
          </p:nvSpPr>
          <p:spPr>
            <a:xfrm rot="16200000">
              <a:off x="555976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7" name="Freeform 146">
              <a:extLst>
                <a:ext uri="{FF2B5EF4-FFF2-40B4-BE49-F238E27FC236}">
                  <a16:creationId xmlns:a16="http://schemas.microsoft.com/office/drawing/2014/main" id="{0814E9AD-BA5D-7AFC-91B3-C90AA4BF1C0C}"/>
                </a:ext>
              </a:extLst>
            </p:cNvPr>
            <p:cNvSpPr/>
            <p:nvPr/>
          </p:nvSpPr>
          <p:spPr>
            <a:xfrm rot="16200000">
              <a:off x="583848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8" name="Freeform 147">
              <a:extLst>
                <a:ext uri="{FF2B5EF4-FFF2-40B4-BE49-F238E27FC236}">
                  <a16:creationId xmlns:a16="http://schemas.microsoft.com/office/drawing/2014/main" id="{6D261369-5C6D-B48C-6604-48198350BCBF}"/>
                </a:ext>
              </a:extLst>
            </p:cNvPr>
            <p:cNvSpPr/>
            <p:nvPr/>
          </p:nvSpPr>
          <p:spPr>
            <a:xfrm rot="16200000">
              <a:off x="5836972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79" name="Freeform 148">
              <a:extLst>
                <a:ext uri="{FF2B5EF4-FFF2-40B4-BE49-F238E27FC236}">
                  <a16:creationId xmlns:a16="http://schemas.microsoft.com/office/drawing/2014/main" id="{864A90AC-9F44-FB42-0D39-5FC11C0DB6BA}"/>
                </a:ext>
              </a:extLst>
            </p:cNvPr>
            <p:cNvSpPr/>
            <p:nvPr/>
          </p:nvSpPr>
          <p:spPr>
            <a:xfrm rot="16200000">
              <a:off x="583697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0" name="Freeform 149">
              <a:extLst>
                <a:ext uri="{FF2B5EF4-FFF2-40B4-BE49-F238E27FC236}">
                  <a16:creationId xmlns:a16="http://schemas.microsoft.com/office/drawing/2014/main" id="{C55C1CE0-31D3-231D-714E-ABD2DE70CF95}"/>
                </a:ext>
              </a:extLst>
            </p:cNvPr>
            <p:cNvSpPr/>
            <p:nvPr/>
          </p:nvSpPr>
          <p:spPr>
            <a:xfrm rot="16200000">
              <a:off x="583848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1" name="Freeform 150">
              <a:extLst>
                <a:ext uri="{FF2B5EF4-FFF2-40B4-BE49-F238E27FC236}">
                  <a16:creationId xmlns:a16="http://schemas.microsoft.com/office/drawing/2014/main" id="{403A8E3B-2180-922F-4FE7-11D7E2F9F62E}"/>
                </a:ext>
              </a:extLst>
            </p:cNvPr>
            <p:cNvSpPr/>
            <p:nvPr/>
          </p:nvSpPr>
          <p:spPr>
            <a:xfrm rot="16200000">
              <a:off x="583848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2" name="Freeform 151">
              <a:extLst>
                <a:ext uri="{FF2B5EF4-FFF2-40B4-BE49-F238E27FC236}">
                  <a16:creationId xmlns:a16="http://schemas.microsoft.com/office/drawing/2014/main" id="{B18DB46E-8A4D-6556-F8E1-E9E189D63378}"/>
                </a:ext>
              </a:extLst>
            </p:cNvPr>
            <p:cNvSpPr/>
            <p:nvPr/>
          </p:nvSpPr>
          <p:spPr>
            <a:xfrm rot="16200000">
              <a:off x="5836972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3" name="Freeform 152">
              <a:extLst>
                <a:ext uri="{FF2B5EF4-FFF2-40B4-BE49-F238E27FC236}">
                  <a16:creationId xmlns:a16="http://schemas.microsoft.com/office/drawing/2014/main" id="{50BAF2A1-133D-1D70-2F26-956EE47DE64E}"/>
                </a:ext>
              </a:extLst>
            </p:cNvPr>
            <p:cNvSpPr/>
            <p:nvPr/>
          </p:nvSpPr>
          <p:spPr>
            <a:xfrm rot="16200000">
              <a:off x="583697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4" name="Freeform 153">
              <a:extLst>
                <a:ext uri="{FF2B5EF4-FFF2-40B4-BE49-F238E27FC236}">
                  <a16:creationId xmlns:a16="http://schemas.microsoft.com/office/drawing/2014/main" id="{DE172465-DD2D-B7C2-6AA9-9B780A8B25A1}"/>
                </a:ext>
              </a:extLst>
            </p:cNvPr>
            <p:cNvSpPr/>
            <p:nvPr/>
          </p:nvSpPr>
          <p:spPr>
            <a:xfrm rot="16200000">
              <a:off x="583848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5" name="Freeform 154">
              <a:extLst>
                <a:ext uri="{FF2B5EF4-FFF2-40B4-BE49-F238E27FC236}">
                  <a16:creationId xmlns:a16="http://schemas.microsoft.com/office/drawing/2014/main" id="{1D864FD3-8FD6-C645-253E-1893F40AD6C2}"/>
                </a:ext>
              </a:extLst>
            </p:cNvPr>
            <p:cNvSpPr/>
            <p:nvPr/>
          </p:nvSpPr>
          <p:spPr>
            <a:xfrm rot="16200000">
              <a:off x="583848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6" name="Freeform 155">
              <a:extLst>
                <a:ext uri="{FF2B5EF4-FFF2-40B4-BE49-F238E27FC236}">
                  <a16:creationId xmlns:a16="http://schemas.microsoft.com/office/drawing/2014/main" id="{F51A586D-CF58-86CD-9BA4-9E5D85319BFB}"/>
                </a:ext>
              </a:extLst>
            </p:cNvPr>
            <p:cNvSpPr/>
            <p:nvPr/>
          </p:nvSpPr>
          <p:spPr>
            <a:xfrm rot="16200000">
              <a:off x="5838486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7" name="Freeform 156">
              <a:extLst>
                <a:ext uri="{FF2B5EF4-FFF2-40B4-BE49-F238E27FC236}">
                  <a16:creationId xmlns:a16="http://schemas.microsoft.com/office/drawing/2014/main" id="{B0709DB4-4E78-DC7B-8E07-A2A2964B340F}"/>
                </a:ext>
              </a:extLst>
            </p:cNvPr>
            <p:cNvSpPr/>
            <p:nvPr/>
          </p:nvSpPr>
          <p:spPr>
            <a:xfrm rot="16200000">
              <a:off x="6115691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8" name="Freeform 157">
              <a:extLst>
                <a:ext uri="{FF2B5EF4-FFF2-40B4-BE49-F238E27FC236}">
                  <a16:creationId xmlns:a16="http://schemas.microsoft.com/office/drawing/2014/main" id="{2C4939C4-1A29-7F35-5AC2-1181A6ACD5F1}"/>
                </a:ext>
              </a:extLst>
            </p:cNvPr>
            <p:cNvSpPr/>
            <p:nvPr/>
          </p:nvSpPr>
          <p:spPr>
            <a:xfrm rot="16200000">
              <a:off x="6115693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89" name="Freeform 158">
              <a:extLst>
                <a:ext uri="{FF2B5EF4-FFF2-40B4-BE49-F238E27FC236}">
                  <a16:creationId xmlns:a16="http://schemas.microsoft.com/office/drawing/2014/main" id="{E4AC7D58-B456-4054-5675-E4C5B04EF2CB}"/>
                </a:ext>
              </a:extLst>
            </p:cNvPr>
            <p:cNvSpPr/>
            <p:nvPr/>
          </p:nvSpPr>
          <p:spPr>
            <a:xfrm rot="16200000">
              <a:off x="6115693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0" name="Freeform 159">
              <a:extLst>
                <a:ext uri="{FF2B5EF4-FFF2-40B4-BE49-F238E27FC236}">
                  <a16:creationId xmlns:a16="http://schemas.microsoft.com/office/drawing/2014/main" id="{CA677733-E4D0-F10E-7D6E-E285D7FF86F1}"/>
                </a:ext>
              </a:extLst>
            </p:cNvPr>
            <p:cNvSpPr/>
            <p:nvPr/>
          </p:nvSpPr>
          <p:spPr>
            <a:xfrm rot="16200000">
              <a:off x="611720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1" name="Freeform 160">
              <a:extLst>
                <a:ext uri="{FF2B5EF4-FFF2-40B4-BE49-F238E27FC236}">
                  <a16:creationId xmlns:a16="http://schemas.microsoft.com/office/drawing/2014/main" id="{FF944F30-7D11-AAAC-0279-F74F828D37B9}"/>
                </a:ext>
              </a:extLst>
            </p:cNvPr>
            <p:cNvSpPr/>
            <p:nvPr/>
          </p:nvSpPr>
          <p:spPr>
            <a:xfrm rot="16200000">
              <a:off x="6115691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2" name="Freeform 161">
              <a:extLst>
                <a:ext uri="{FF2B5EF4-FFF2-40B4-BE49-F238E27FC236}">
                  <a16:creationId xmlns:a16="http://schemas.microsoft.com/office/drawing/2014/main" id="{3B9ACF3E-3486-BFAC-4C14-1CBB59C41FF2}"/>
                </a:ext>
              </a:extLst>
            </p:cNvPr>
            <p:cNvSpPr/>
            <p:nvPr/>
          </p:nvSpPr>
          <p:spPr>
            <a:xfrm rot="16200000">
              <a:off x="6115693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3" name="Freeform 162">
              <a:extLst>
                <a:ext uri="{FF2B5EF4-FFF2-40B4-BE49-F238E27FC236}">
                  <a16:creationId xmlns:a16="http://schemas.microsoft.com/office/drawing/2014/main" id="{BF2D28AD-E7A0-6AC8-E305-18A176C4BCDC}"/>
                </a:ext>
              </a:extLst>
            </p:cNvPr>
            <p:cNvSpPr/>
            <p:nvPr/>
          </p:nvSpPr>
          <p:spPr>
            <a:xfrm rot="16200000">
              <a:off x="6115693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4" name="Freeform 163">
              <a:extLst>
                <a:ext uri="{FF2B5EF4-FFF2-40B4-BE49-F238E27FC236}">
                  <a16:creationId xmlns:a16="http://schemas.microsoft.com/office/drawing/2014/main" id="{D38B841B-52C3-B79A-22E6-6E070A39B52C}"/>
                </a:ext>
              </a:extLst>
            </p:cNvPr>
            <p:cNvSpPr/>
            <p:nvPr/>
          </p:nvSpPr>
          <p:spPr>
            <a:xfrm rot="16200000">
              <a:off x="611720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5" name="Freeform 164">
              <a:extLst>
                <a:ext uri="{FF2B5EF4-FFF2-40B4-BE49-F238E27FC236}">
                  <a16:creationId xmlns:a16="http://schemas.microsoft.com/office/drawing/2014/main" id="{BE88F610-DDCA-84A9-940E-012E55E3141C}"/>
                </a:ext>
              </a:extLst>
            </p:cNvPr>
            <p:cNvSpPr/>
            <p:nvPr/>
          </p:nvSpPr>
          <p:spPr>
            <a:xfrm rot="16200000">
              <a:off x="611720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6" name="Freeform 165">
              <a:extLst>
                <a:ext uri="{FF2B5EF4-FFF2-40B4-BE49-F238E27FC236}">
                  <a16:creationId xmlns:a16="http://schemas.microsoft.com/office/drawing/2014/main" id="{1D0B1C03-22D3-4B67-19E4-237F77C2CF83}"/>
                </a:ext>
              </a:extLst>
            </p:cNvPr>
            <p:cNvSpPr/>
            <p:nvPr/>
          </p:nvSpPr>
          <p:spPr>
            <a:xfrm rot="16200000">
              <a:off x="6115693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7" name="Freeform 166">
              <a:extLst>
                <a:ext uri="{FF2B5EF4-FFF2-40B4-BE49-F238E27FC236}">
                  <a16:creationId xmlns:a16="http://schemas.microsoft.com/office/drawing/2014/main" id="{786FCE67-5F30-302D-214C-DCE7512DD10F}"/>
                </a:ext>
              </a:extLst>
            </p:cNvPr>
            <p:cNvSpPr/>
            <p:nvPr/>
          </p:nvSpPr>
          <p:spPr>
            <a:xfrm rot="16200000">
              <a:off x="6394411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8" name="Freeform 167">
              <a:extLst>
                <a:ext uri="{FF2B5EF4-FFF2-40B4-BE49-F238E27FC236}">
                  <a16:creationId xmlns:a16="http://schemas.microsoft.com/office/drawing/2014/main" id="{FBA0BADF-575A-6E7E-4048-04DAEDC2755F}"/>
                </a:ext>
              </a:extLst>
            </p:cNvPr>
            <p:cNvSpPr/>
            <p:nvPr/>
          </p:nvSpPr>
          <p:spPr>
            <a:xfrm rot="16200000">
              <a:off x="639441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99" name="Freeform 168">
              <a:extLst>
                <a:ext uri="{FF2B5EF4-FFF2-40B4-BE49-F238E27FC236}">
                  <a16:creationId xmlns:a16="http://schemas.microsoft.com/office/drawing/2014/main" id="{6C45A415-4275-CCBD-D853-A29924262040}"/>
                </a:ext>
              </a:extLst>
            </p:cNvPr>
            <p:cNvSpPr/>
            <p:nvPr/>
          </p:nvSpPr>
          <p:spPr>
            <a:xfrm rot="16200000">
              <a:off x="6394413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0" name="Freeform 169">
              <a:extLst>
                <a:ext uri="{FF2B5EF4-FFF2-40B4-BE49-F238E27FC236}">
                  <a16:creationId xmlns:a16="http://schemas.microsoft.com/office/drawing/2014/main" id="{0421ECE6-68D9-508C-19DB-5768D058D245}"/>
                </a:ext>
              </a:extLst>
            </p:cNvPr>
            <p:cNvSpPr/>
            <p:nvPr/>
          </p:nvSpPr>
          <p:spPr>
            <a:xfrm rot="16200000">
              <a:off x="639441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1" name="Freeform 170">
              <a:extLst>
                <a:ext uri="{FF2B5EF4-FFF2-40B4-BE49-F238E27FC236}">
                  <a16:creationId xmlns:a16="http://schemas.microsoft.com/office/drawing/2014/main" id="{C14C2FF6-D6B8-7C38-F406-6F5383448980}"/>
                </a:ext>
              </a:extLst>
            </p:cNvPr>
            <p:cNvSpPr/>
            <p:nvPr/>
          </p:nvSpPr>
          <p:spPr>
            <a:xfrm rot="16200000">
              <a:off x="6394411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2" name="Freeform 171">
              <a:extLst>
                <a:ext uri="{FF2B5EF4-FFF2-40B4-BE49-F238E27FC236}">
                  <a16:creationId xmlns:a16="http://schemas.microsoft.com/office/drawing/2014/main" id="{E5667783-B4FE-49CC-EFE0-FA8B56C17FE1}"/>
                </a:ext>
              </a:extLst>
            </p:cNvPr>
            <p:cNvSpPr/>
            <p:nvPr/>
          </p:nvSpPr>
          <p:spPr>
            <a:xfrm rot="16200000">
              <a:off x="639441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3" name="Freeform 172">
              <a:extLst>
                <a:ext uri="{FF2B5EF4-FFF2-40B4-BE49-F238E27FC236}">
                  <a16:creationId xmlns:a16="http://schemas.microsoft.com/office/drawing/2014/main" id="{588B1428-F881-7EB4-C12D-507321E54179}"/>
                </a:ext>
              </a:extLst>
            </p:cNvPr>
            <p:cNvSpPr/>
            <p:nvPr/>
          </p:nvSpPr>
          <p:spPr>
            <a:xfrm rot="16200000">
              <a:off x="639441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4" name="Freeform 173">
              <a:extLst>
                <a:ext uri="{FF2B5EF4-FFF2-40B4-BE49-F238E27FC236}">
                  <a16:creationId xmlns:a16="http://schemas.microsoft.com/office/drawing/2014/main" id="{C81ACFF0-2881-0E6A-5476-A879D4732347}"/>
                </a:ext>
              </a:extLst>
            </p:cNvPr>
            <p:cNvSpPr/>
            <p:nvPr/>
          </p:nvSpPr>
          <p:spPr>
            <a:xfrm rot="16200000">
              <a:off x="6395927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5" name="Freeform 174">
              <a:extLst>
                <a:ext uri="{FF2B5EF4-FFF2-40B4-BE49-F238E27FC236}">
                  <a16:creationId xmlns:a16="http://schemas.microsoft.com/office/drawing/2014/main" id="{3413CC68-26F9-9298-2535-AE427E4E1EF0}"/>
                </a:ext>
              </a:extLst>
            </p:cNvPr>
            <p:cNvSpPr/>
            <p:nvPr/>
          </p:nvSpPr>
          <p:spPr>
            <a:xfrm rot="16200000">
              <a:off x="639441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6" name="Freeform 175">
              <a:extLst>
                <a:ext uri="{FF2B5EF4-FFF2-40B4-BE49-F238E27FC236}">
                  <a16:creationId xmlns:a16="http://schemas.microsoft.com/office/drawing/2014/main" id="{B3AFCE6B-DD08-D967-C423-8F2184DE92A7}"/>
                </a:ext>
              </a:extLst>
            </p:cNvPr>
            <p:cNvSpPr/>
            <p:nvPr/>
          </p:nvSpPr>
          <p:spPr>
            <a:xfrm rot="16200000">
              <a:off x="639441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7" name="Freeform 176">
              <a:extLst>
                <a:ext uri="{FF2B5EF4-FFF2-40B4-BE49-F238E27FC236}">
                  <a16:creationId xmlns:a16="http://schemas.microsoft.com/office/drawing/2014/main" id="{E9F905BE-01E9-9AA3-F944-F16741565DE0}"/>
                </a:ext>
              </a:extLst>
            </p:cNvPr>
            <p:cNvSpPr/>
            <p:nvPr/>
          </p:nvSpPr>
          <p:spPr>
            <a:xfrm rot="16200000">
              <a:off x="6673133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8" name="Freeform 177">
              <a:extLst>
                <a:ext uri="{FF2B5EF4-FFF2-40B4-BE49-F238E27FC236}">
                  <a16:creationId xmlns:a16="http://schemas.microsoft.com/office/drawing/2014/main" id="{6AC42945-1A27-5E52-A3FF-1DC879BC59DC}"/>
                </a:ext>
              </a:extLst>
            </p:cNvPr>
            <p:cNvSpPr/>
            <p:nvPr/>
          </p:nvSpPr>
          <p:spPr>
            <a:xfrm rot="16200000">
              <a:off x="6673133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09" name="Freeform 178">
              <a:extLst>
                <a:ext uri="{FF2B5EF4-FFF2-40B4-BE49-F238E27FC236}">
                  <a16:creationId xmlns:a16="http://schemas.microsoft.com/office/drawing/2014/main" id="{9F49910A-1274-5E98-1DF1-EAFCF9A1D98C}"/>
                </a:ext>
              </a:extLst>
            </p:cNvPr>
            <p:cNvSpPr/>
            <p:nvPr/>
          </p:nvSpPr>
          <p:spPr>
            <a:xfrm rot="16200000">
              <a:off x="667161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0" name="Freeform 179">
              <a:extLst>
                <a:ext uri="{FF2B5EF4-FFF2-40B4-BE49-F238E27FC236}">
                  <a16:creationId xmlns:a16="http://schemas.microsoft.com/office/drawing/2014/main" id="{39627465-D96D-064C-0343-D5BBB689C6FB}"/>
                </a:ext>
              </a:extLst>
            </p:cNvPr>
            <p:cNvSpPr/>
            <p:nvPr/>
          </p:nvSpPr>
          <p:spPr>
            <a:xfrm rot="16200000">
              <a:off x="6673133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1" name="Freeform 180">
              <a:extLst>
                <a:ext uri="{FF2B5EF4-FFF2-40B4-BE49-F238E27FC236}">
                  <a16:creationId xmlns:a16="http://schemas.microsoft.com/office/drawing/2014/main" id="{D1D0275F-743A-7B22-4892-8642BF01BD7D}"/>
                </a:ext>
              </a:extLst>
            </p:cNvPr>
            <p:cNvSpPr/>
            <p:nvPr/>
          </p:nvSpPr>
          <p:spPr>
            <a:xfrm rot="16200000">
              <a:off x="6673133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2" name="Freeform 181">
              <a:extLst>
                <a:ext uri="{FF2B5EF4-FFF2-40B4-BE49-F238E27FC236}">
                  <a16:creationId xmlns:a16="http://schemas.microsoft.com/office/drawing/2014/main" id="{B6A2C314-B932-3688-1800-D40E04DCC48A}"/>
                </a:ext>
              </a:extLst>
            </p:cNvPr>
            <p:cNvSpPr/>
            <p:nvPr/>
          </p:nvSpPr>
          <p:spPr>
            <a:xfrm rot="16200000">
              <a:off x="6673133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3" name="Freeform 182">
              <a:extLst>
                <a:ext uri="{FF2B5EF4-FFF2-40B4-BE49-F238E27FC236}">
                  <a16:creationId xmlns:a16="http://schemas.microsoft.com/office/drawing/2014/main" id="{A75CC9F0-E7DB-442D-E591-875370CBA939}"/>
                </a:ext>
              </a:extLst>
            </p:cNvPr>
            <p:cNvSpPr/>
            <p:nvPr/>
          </p:nvSpPr>
          <p:spPr>
            <a:xfrm rot="16200000">
              <a:off x="6673133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4" name="Freeform 183">
              <a:extLst>
                <a:ext uri="{FF2B5EF4-FFF2-40B4-BE49-F238E27FC236}">
                  <a16:creationId xmlns:a16="http://schemas.microsoft.com/office/drawing/2014/main" id="{A869E710-90AC-DE08-739F-015345A75DDE}"/>
                </a:ext>
              </a:extLst>
            </p:cNvPr>
            <p:cNvSpPr/>
            <p:nvPr/>
          </p:nvSpPr>
          <p:spPr>
            <a:xfrm rot="16200000">
              <a:off x="6673133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5" name="Freeform 184">
              <a:extLst>
                <a:ext uri="{FF2B5EF4-FFF2-40B4-BE49-F238E27FC236}">
                  <a16:creationId xmlns:a16="http://schemas.microsoft.com/office/drawing/2014/main" id="{4BE07B01-303F-A281-43F2-844F3707E5E9}"/>
                </a:ext>
              </a:extLst>
            </p:cNvPr>
            <p:cNvSpPr/>
            <p:nvPr/>
          </p:nvSpPr>
          <p:spPr>
            <a:xfrm rot="16200000">
              <a:off x="6673133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6" name="Freeform 185">
              <a:extLst>
                <a:ext uri="{FF2B5EF4-FFF2-40B4-BE49-F238E27FC236}">
                  <a16:creationId xmlns:a16="http://schemas.microsoft.com/office/drawing/2014/main" id="{2451B956-BE9E-06FB-9D88-EADF55ED5BAD}"/>
                </a:ext>
              </a:extLst>
            </p:cNvPr>
            <p:cNvSpPr/>
            <p:nvPr/>
          </p:nvSpPr>
          <p:spPr>
            <a:xfrm rot="16200000">
              <a:off x="6673133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7" name="Freeform 186">
              <a:extLst>
                <a:ext uri="{FF2B5EF4-FFF2-40B4-BE49-F238E27FC236}">
                  <a16:creationId xmlns:a16="http://schemas.microsoft.com/office/drawing/2014/main" id="{EDF0C914-7B79-A1F7-0C7A-47D93EF9694B}"/>
                </a:ext>
              </a:extLst>
            </p:cNvPr>
            <p:cNvSpPr/>
            <p:nvPr/>
          </p:nvSpPr>
          <p:spPr>
            <a:xfrm rot="16200000">
              <a:off x="6951854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8" name="Freeform 187">
              <a:extLst>
                <a:ext uri="{FF2B5EF4-FFF2-40B4-BE49-F238E27FC236}">
                  <a16:creationId xmlns:a16="http://schemas.microsoft.com/office/drawing/2014/main" id="{6A6A0E0D-E729-690B-B8E4-4F123C92D22B}"/>
                </a:ext>
              </a:extLst>
            </p:cNvPr>
            <p:cNvSpPr/>
            <p:nvPr/>
          </p:nvSpPr>
          <p:spPr>
            <a:xfrm rot="16200000">
              <a:off x="6950338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19" name="Freeform 188">
              <a:extLst>
                <a:ext uri="{FF2B5EF4-FFF2-40B4-BE49-F238E27FC236}">
                  <a16:creationId xmlns:a16="http://schemas.microsoft.com/office/drawing/2014/main" id="{BA2B03B0-0DE6-0B88-14A0-61F8390E1DE2}"/>
                </a:ext>
              </a:extLst>
            </p:cNvPr>
            <p:cNvSpPr/>
            <p:nvPr/>
          </p:nvSpPr>
          <p:spPr>
            <a:xfrm rot="16200000">
              <a:off x="695033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0" name="Freeform 189">
              <a:extLst>
                <a:ext uri="{FF2B5EF4-FFF2-40B4-BE49-F238E27FC236}">
                  <a16:creationId xmlns:a16="http://schemas.microsoft.com/office/drawing/2014/main" id="{13EDEBE6-FD3E-50A5-AC0C-12D384BB5F3B}"/>
                </a:ext>
              </a:extLst>
            </p:cNvPr>
            <p:cNvSpPr/>
            <p:nvPr/>
          </p:nvSpPr>
          <p:spPr>
            <a:xfrm rot="16200000">
              <a:off x="6951854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1" name="Freeform 190">
              <a:extLst>
                <a:ext uri="{FF2B5EF4-FFF2-40B4-BE49-F238E27FC236}">
                  <a16:creationId xmlns:a16="http://schemas.microsoft.com/office/drawing/2014/main" id="{5293B3FC-6927-DC1A-3D2D-9F48333C6C85}"/>
                </a:ext>
              </a:extLst>
            </p:cNvPr>
            <p:cNvSpPr/>
            <p:nvPr/>
          </p:nvSpPr>
          <p:spPr>
            <a:xfrm rot="16200000">
              <a:off x="6951854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2" name="Freeform 191">
              <a:extLst>
                <a:ext uri="{FF2B5EF4-FFF2-40B4-BE49-F238E27FC236}">
                  <a16:creationId xmlns:a16="http://schemas.microsoft.com/office/drawing/2014/main" id="{A854537A-D4B4-DFC5-D7AD-7F605252F036}"/>
                </a:ext>
              </a:extLst>
            </p:cNvPr>
            <p:cNvSpPr/>
            <p:nvPr/>
          </p:nvSpPr>
          <p:spPr>
            <a:xfrm rot="16200000">
              <a:off x="6951854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3" name="Freeform 192">
              <a:extLst>
                <a:ext uri="{FF2B5EF4-FFF2-40B4-BE49-F238E27FC236}">
                  <a16:creationId xmlns:a16="http://schemas.microsoft.com/office/drawing/2014/main" id="{90C0334A-B27B-738B-E9A7-F96E211F6A0A}"/>
                </a:ext>
              </a:extLst>
            </p:cNvPr>
            <p:cNvSpPr/>
            <p:nvPr/>
          </p:nvSpPr>
          <p:spPr>
            <a:xfrm rot="16200000">
              <a:off x="695033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4" name="Freeform 193">
              <a:extLst>
                <a:ext uri="{FF2B5EF4-FFF2-40B4-BE49-F238E27FC236}">
                  <a16:creationId xmlns:a16="http://schemas.microsoft.com/office/drawing/2014/main" id="{497A3E28-734B-4A88-131B-2D436407FDA2}"/>
                </a:ext>
              </a:extLst>
            </p:cNvPr>
            <p:cNvSpPr/>
            <p:nvPr/>
          </p:nvSpPr>
          <p:spPr>
            <a:xfrm rot="16200000">
              <a:off x="6951854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5" name="Freeform 194">
              <a:extLst>
                <a:ext uri="{FF2B5EF4-FFF2-40B4-BE49-F238E27FC236}">
                  <a16:creationId xmlns:a16="http://schemas.microsoft.com/office/drawing/2014/main" id="{F62818A4-5D9F-2DBB-D446-7B1E107F366B}"/>
                </a:ext>
              </a:extLst>
            </p:cNvPr>
            <p:cNvSpPr/>
            <p:nvPr/>
          </p:nvSpPr>
          <p:spPr>
            <a:xfrm rot="16200000">
              <a:off x="6951854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6" name="Freeform 195">
              <a:extLst>
                <a:ext uri="{FF2B5EF4-FFF2-40B4-BE49-F238E27FC236}">
                  <a16:creationId xmlns:a16="http://schemas.microsoft.com/office/drawing/2014/main" id="{AC358759-D12D-673A-68AF-65FBA6F5962B}"/>
                </a:ext>
              </a:extLst>
            </p:cNvPr>
            <p:cNvSpPr/>
            <p:nvPr/>
          </p:nvSpPr>
          <p:spPr>
            <a:xfrm rot="16200000">
              <a:off x="6951854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7" name="Freeform 196">
              <a:extLst>
                <a:ext uri="{FF2B5EF4-FFF2-40B4-BE49-F238E27FC236}">
                  <a16:creationId xmlns:a16="http://schemas.microsoft.com/office/drawing/2014/main" id="{69C299F4-38D3-F060-6F53-5834082D8AB9}"/>
                </a:ext>
              </a:extLst>
            </p:cNvPr>
            <p:cNvSpPr/>
            <p:nvPr/>
          </p:nvSpPr>
          <p:spPr>
            <a:xfrm rot="16200000">
              <a:off x="722905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8" name="Freeform 197">
              <a:extLst>
                <a:ext uri="{FF2B5EF4-FFF2-40B4-BE49-F238E27FC236}">
                  <a16:creationId xmlns:a16="http://schemas.microsoft.com/office/drawing/2014/main" id="{B04D2735-6481-A37D-5BEA-C0BF8FE19084}"/>
                </a:ext>
              </a:extLst>
            </p:cNvPr>
            <p:cNvSpPr/>
            <p:nvPr/>
          </p:nvSpPr>
          <p:spPr>
            <a:xfrm rot="16200000">
              <a:off x="722905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29" name="Freeform 198">
              <a:extLst>
                <a:ext uri="{FF2B5EF4-FFF2-40B4-BE49-F238E27FC236}">
                  <a16:creationId xmlns:a16="http://schemas.microsoft.com/office/drawing/2014/main" id="{1BA69D35-03C6-EE9E-A889-1A0283AC6E41}"/>
                </a:ext>
              </a:extLst>
            </p:cNvPr>
            <p:cNvSpPr/>
            <p:nvPr/>
          </p:nvSpPr>
          <p:spPr>
            <a:xfrm rot="16200000">
              <a:off x="722905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0" name="Freeform 199">
              <a:extLst>
                <a:ext uri="{FF2B5EF4-FFF2-40B4-BE49-F238E27FC236}">
                  <a16:creationId xmlns:a16="http://schemas.microsoft.com/office/drawing/2014/main" id="{9A83DD27-825C-006C-A5EB-B7BC002A1E4F}"/>
                </a:ext>
              </a:extLst>
            </p:cNvPr>
            <p:cNvSpPr/>
            <p:nvPr/>
          </p:nvSpPr>
          <p:spPr>
            <a:xfrm rot="16200000">
              <a:off x="723057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1" name="Freeform 200">
              <a:extLst>
                <a:ext uri="{FF2B5EF4-FFF2-40B4-BE49-F238E27FC236}">
                  <a16:creationId xmlns:a16="http://schemas.microsoft.com/office/drawing/2014/main" id="{C25043B0-4AE9-B3A3-A92C-B59AA6B841F9}"/>
                </a:ext>
              </a:extLst>
            </p:cNvPr>
            <p:cNvSpPr/>
            <p:nvPr/>
          </p:nvSpPr>
          <p:spPr>
            <a:xfrm rot="16200000">
              <a:off x="723057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2" name="Freeform 201">
              <a:extLst>
                <a:ext uri="{FF2B5EF4-FFF2-40B4-BE49-F238E27FC236}">
                  <a16:creationId xmlns:a16="http://schemas.microsoft.com/office/drawing/2014/main" id="{CDCD2779-A2C3-AFDC-19C9-E25D7982E529}"/>
                </a:ext>
              </a:extLst>
            </p:cNvPr>
            <p:cNvSpPr/>
            <p:nvPr/>
          </p:nvSpPr>
          <p:spPr>
            <a:xfrm rot="16200000">
              <a:off x="722905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3" name="Freeform 202">
              <a:extLst>
                <a:ext uri="{FF2B5EF4-FFF2-40B4-BE49-F238E27FC236}">
                  <a16:creationId xmlns:a16="http://schemas.microsoft.com/office/drawing/2014/main" id="{C49D0E37-CC6E-65F0-91A3-4478C58A9374}"/>
                </a:ext>
              </a:extLst>
            </p:cNvPr>
            <p:cNvSpPr/>
            <p:nvPr/>
          </p:nvSpPr>
          <p:spPr>
            <a:xfrm rot="16200000">
              <a:off x="722905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4" name="Freeform 203">
              <a:extLst>
                <a:ext uri="{FF2B5EF4-FFF2-40B4-BE49-F238E27FC236}">
                  <a16:creationId xmlns:a16="http://schemas.microsoft.com/office/drawing/2014/main" id="{4FA86042-641E-E596-955F-B83C3260B0D6}"/>
                </a:ext>
              </a:extLst>
            </p:cNvPr>
            <p:cNvSpPr/>
            <p:nvPr/>
          </p:nvSpPr>
          <p:spPr>
            <a:xfrm rot="16200000">
              <a:off x="7230574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5" name="Freeform 204">
              <a:extLst>
                <a:ext uri="{FF2B5EF4-FFF2-40B4-BE49-F238E27FC236}">
                  <a16:creationId xmlns:a16="http://schemas.microsoft.com/office/drawing/2014/main" id="{31A85508-FDD1-D82B-0F10-98C128840E4E}"/>
                </a:ext>
              </a:extLst>
            </p:cNvPr>
            <p:cNvSpPr/>
            <p:nvPr/>
          </p:nvSpPr>
          <p:spPr>
            <a:xfrm rot="16200000">
              <a:off x="7230574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6" name="Freeform 205">
              <a:extLst>
                <a:ext uri="{FF2B5EF4-FFF2-40B4-BE49-F238E27FC236}">
                  <a16:creationId xmlns:a16="http://schemas.microsoft.com/office/drawing/2014/main" id="{5710B0F5-DEA7-2F23-08A9-3E757BEFD125}"/>
                </a:ext>
              </a:extLst>
            </p:cNvPr>
            <p:cNvSpPr/>
            <p:nvPr/>
          </p:nvSpPr>
          <p:spPr>
            <a:xfrm rot="16200000">
              <a:off x="722905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39" name="TextBox 309">
            <a:extLst>
              <a:ext uri="{FF2B5EF4-FFF2-40B4-BE49-F238E27FC236}">
                <a16:creationId xmlns:a16="http://schemas.microsoft.com/office/drawing/2014/main" id="{6123449C-D266-3164-CE58-8DD528D0B1E0}"/>
              </a:ext>
            </a:extLst>
          </p:cNvPr>
          <p:cNvSpPr txBox="1"/>
          <p:nvPr/>
        </p:nvSpPr>
        <p:spPr>
          <a:xfrm>
            <a:off x="3498397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4"/>
                </a:solidFill>
              </a:rPr>
              <a:t>67</a:t>
            </a:r>
            <a:r>
              <a:rPr lang="en-US" sz="1600" b="1" noProof="1">
                <a:solidFill>
                  <a:schemeClr val="accent4"/>
                </a:solidFill>
              </a:rPr>
              <a:t>%</a:t>
            </a:r>
            <a:endParaRPr lang="en-US" sz="3200" b="1" noProof="1">
              <a:solidFill>
                <a:schemeClr val="accent4"/>
              </a:solidFill>
            </a:endParaRPr>
          </a:p>
        </p:txBody>
      </p: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ADA2029-749B-187B-A8D8-280F04358B19}"/>
              </a:ext>
            </a:extLst>
          </p:cNvPr>
          <p:cNvGrpSpPr/>
          <p:nvPr/>
        </p:nvGrpSpPr>
        <p:grpSpPr>
          <a:xfrm>
            <a:off x="6158321" y="1997199"/>
            <a:ext cx="2147207" cy="2147207"/>
            <a:chOff x="8213272" y="1718855"/>
            <a:chExt cx="2862943" cy="2862942"/>
          </a:xfrm>
        </p:grpSpPr>
        <p:sp>
          <p:nvSpPr>
            <p:cNvPr id="237" name="Freeform 207">
              <a:extLst>
                <a:ext uri="{FF2B5EF4-FFF2-40B4-BE49-F238E27FC236}">
                  <a16:creationId xmlns:a16="http://schemas.microsoft.com/office/drawing/2014/main" id="{491A9A36-58FD-EDE9-7C5D-AD1BEA3A5A55}"/>
                </a:ext>
              </a:extLst>
            </p:cNvPr>
            <p:cNvSpPr/>
            <p:nvPr/>
          </p:nvSpPr>
          <p:spPr>
            <a:xfrm>
              <a:off x="8213272" y="1718855"/>
              <a:ext cx="2862943" cy="2862942"/>
            </a:xfrm>
            <a:custGeom>
              <a:avLst/>
              <a:gdLst>
                <a:gd name="connsiteX0" fmla="*/ 1799273 w 1800225"/>
                <a:gd name="connsiteY0" fmla="*/ 114300 h 1800224"/>
                <a:gd name="connsiteX1" fmla="*/ 1799273 w 1800225"/>
                <a:gd name="connsiteY1" fmla="*/ 1685925 h 1800224"/>
                <a:gd name="connsiteX2" fmla="*/ 1684973 w 1800225"/>
                <a:gd name="connsiteY2" fmla="*/ 1800225 h 1800224"/>
                <a:gd name="connsiteX3" fmla="*/ 114300 w 1800225"/>
                <a:gd name="connsiteY3" fmla="*/ 1800225 h 1800224"/>
                <a:gd name="connsiteX4" fmla="*/ 0 w 1800225"/>
                <a:gd name="connsiteY4" fmla="*/ 1685925 h 1800224"/>
                <a:gd name="connsiteX5" fmla="*/ 0 w 1800225"/>
                <a:gd name="connsiteY5" fmla="*/ 114300 h 1800224"/>
                <a:gd name="connsiteX6" fmla="*/ 114300 w 1800225"/>
                <a:gd name="connsiteY6" fmla="*/ 0 h 1800224"/>
                <a:gd name="connsiteX7" fmla="*/ 1685925 w 1800225"/>
                <a:gd name="connsiteY7" fmla="*/ 0 h 1800224"/>
                <a:gd name="connsiteX8" fmla="*/ 1800225 w 1800225"/>
                <a:gd name="connsiteY8" fmla="*/ 114300 h 180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800224">
                  <a:moveTo>
                    <a:pt x="1799273" y="114300"/>
                  </a:moveTo>
                  <a:lnTo>
                    <a:pt x="1799273" y="1685925"/>
                  </a:lnTo>
                  <a:cubicBezTo>
                    <a:pt x="1799273" y="1748790"/>
                    <a:pt x="1747838" y="1800225"/>
                    <a:pt x="1684973" y="1800225"/>
                  </a:cubicBezTo>
                  <a:lnTo>
                    <a:pt x="114300" y="1800225"/>
                  </a:lnTo>
                  <a:cubicBezTo>
                    <a:pt x="51435" y="1800225"/>
                    <a:pt x="0" y="1748790"/>
                    <a:pt x="0" y="1685925"/>
                  </a:cubicBezTo>
                  <a:lnTo>
                    <a:pt x="0" y="114300"/>
                  </a:lnTo>
                  <a:cubicBezTo>
                    <a:pt x="0" y="51435"/>
                    <a:pt x="51435" y="0"/>
                    <a:pt x="114300" y="0"/>
                  </a:cubicBezTo>
                  <a:lnTo>
                    <a:pt x="1685925" y="0"/>
                  </a:lnTo>
                  <a:cubicBezTo>
                    <a:pt x="1748790" y="0"/>
                    <a:pt x="1800225" y="51435"/>
                    <a:pt x="1800225" y="1143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8" name="Freeform 208">
              <a:extLst>
                <a:ext uri="{FF2B5EF4-FFF2-40B4-BE49-F238E27FC236}">
                  <a16:creationId xmlns:a16="http://schemas.microsoft.com/office/drawing/2014/main" id="{26277319-02AF-151E-E115-B1BFA1AD4C9F}"/>
                </a:ext>
              </a:extLst>
            </p:cNvPr>
            <p:cNvSpPr/>
            <p:nvPr/>
          </p:nvSpPr>
          <p:spPr>
            <a:xfrm rot="16200000">
              <a:off x="8273862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39" name="Freeform 209">
              <a:extLst>
                <a:ext uri="{FF2B5EF4-FFF2-40B4-BE49-F238E27FC236}">
                  <a16:creationId xmlns:a16="http://schemas.microsoft.com/office/drawing/2014/main" id="{1E143E2A-774A-39E9-A3F6-7AE7D1DE8E39}"/>
                </a:ext>
              </a:extLst>
            </p:cNvPr>
            <p:cNvSpPr/>
            <p:nvPr/>
          </p:nvSpPr>
          <p:spPr>
            <a:xfrm rot="16200000">
              <a:off x="827234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0" name="Freeform 210">
              <a:extLst>
                <a:ext uri="{FF2B5EF4-FFF2-40B4-BE49-F238E27FC236}">
                  <a16:creationId xmlns:a16="http://schemas.microsoft.com/office/drawing/2014/main" id="{38087619-192B-168F-D3F8-461877006E5F}"/>
                </a:ext>
              </a:extLst>
            </p:cNvPr>
            <p:cNvSpPr/>
            <p:nvPr/>
          </p:nvSpPr>
          <p:spPr>
            <a:xfrm rot="16200000">
              <a:off x="8272348" y="372897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1" name="Freeform 211">
              <a:extLst>
                <a:ext uri="{FF2B5EF4-FFF2-40B4-BE49-F238E27FC236}">
                  <a16:creationId xmlns:a16="http://schemas.microsoft.com/office/drawing/2014/main" id="{DE4C607E-825F-A518-47EA-0C4C2ED74D61}"/>
                </a:ext>
              </a:extLst>
            </p:cNvPr>
            <p:cNvSpPr/>
            <p:nvPr/>
          </p:nvSpPr>
          <p:spPr>
            <a:xfrm rot="16200000">
              <a:off x="8273863" y="34502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2" name="Freeform 212">
              <a:extLst>
                <a:ext uri="{FF2B5EF4-FFF2-40B4-BE49-F238E27FC236}">
                  <a16:creationId xmlns:a16="http://schemas.microsoft.com/office/drawing/2014/main" id="{6B2F0EF8-30CA-7915-3A5A-C3F14C6E56FE}"/>
                </a:ext>
              </a:extLst>
            </p:cNvPr>
            <p:cNvSpPr/>
            <p:nvPr/>
          </p:nvSpPr>
          <p:spPr>
            <a:xfrm rot="16200000">
              <a:off x="8273862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3" name="Freeform 213">
              <a:extLst>
                <a:ext uri="{FF2B5EF4-FFF2-40B4-BE49-F238E27FC236}">
                  <a16:creationId xmlns:a16="http://schemas.microsoft.com/office/drawing/2014/main" id="{AFA644B6-092D-2493-A93F-388EB8D37683}"/>
                </a:ext>
              </a:extLst>
            </p:cNvPr>
            <p:cNvSpPr/>
            <p:nvPr/>
          </p:nvSpPr>
          <p:spPr>
            <a:xfrm rot="16200000">
              <a:off x="827234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4" name="Freeform 214">
              <a:extLst>
                <a:ext uri="{FF2B5EF4-FFF2-40B4-BE49-F238E27FC236}">
                  <a16:creationId xmlns:a16="http://schemas.microsoft.com/office/drawing/2014/main" id="{9C12C367-9C11-32BB-258D-B9B64538DD12}"/>
                </a:ext>
              </a:extLst>
            </p:cNvPr>
            <p:cNvSpPr/>
            <p:nvPr/>
          </p:nvSpPr>
          <p:spPr>
            <a:xfrm rot="16200000">
              <a:off x="827234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5" name="Freeform 215">
              <a:extLst>
                <a:ext uri="{FF2B5EF4-FFF2-40B4-BE49-F238E27FC236}">
                  <a16:creationId xmlns:a16="http://schemas.microsoft.com/office/drawing/2014/main" id="{86479283-A699-3E57-E6B7-CB99D7FF72F2}"/>
                </a:ext>
              </a:extLst>
            </p:cNvPr>
            <p:cNvSpPr/>
            <p:nvPr/>
          </p:nvSpPr>
          <p:spPr>
            <a:xfrm rot="16200000">
              <a:off x="8273863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6" name="Freeform 216">
              <a:extLst>
                <a:ext uri="{FF2B5EF4-FFF2-40B4-BE49-F238E27FC236}">
                  <a16:creationId xmlns:a16="http://schemas.microsoft.com/office/drawing/2014/main" id="{F6C54239-A753-6B4C-D1B5-2AAB1B13FF67}"/>
                </a:ext>
              </a:extLst>
            </p:cNvPr>
            <p:cNvSpPr/>
            <p:nvPr/>
          </p:nvSpPr>
          <p:spPr>
            <a:xfrm rot="16200000">
              <a:off x="8273863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7" name="Freeform 217">
              <a:extLst>
                <a:ext uri="{FF2B5EF4-FFF2-40B4-BE49-F238E27FC236}">
                  <a16:creationId xmlns:a16="http://schemas.microsoft.com/office/drawing/2014/main" id="{94F2548A-A0F0-0D56-5178-929918E7BF6E}"/>
                </a:ext>
              </a:extLst>
            </p:cNvPr>
            <p:cNvSpPr/>
            <p:nvPr/>
          </p:nvSpPr>
          <p:spPr>
            <a:xfrm rot="16200000">
              <a:off x="827234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8" name="Freeform 218">
              <a:extLst>
                <a:ext uri="{FF2B5EF4-FFF2-40B4-BE49-F238E27FC236}">
                  <a16:creationId xmlns:a16="http://schemas.microsoft.com/office/drawing/2014/main" id="{47565938-5434-B2AD-15CA-0E400F0B4107}"/>
                </a:ext>
              </a:extLst>
            </p:cNvPr>
            <p:cNvSpPr/>
            <p:nvPr/>
          </p:nvSpPr>
          <p:spPr>
            <a:xfrm rot="16200000">
              <a:off x="8551068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9" name="Freeform 219">
              <a:extLst>
                <a:ext uri="{FF2B5EF4-FFF2-40B4-BE49-F238E27FC236}">
                  <a16:creationId xmlns:a16="http://schemas.microsoft.com/office/drawing/2014/main" id="{E8587B57-A081-3786-47C7-D5202842F745}"/>
                </a:ext>
              </a:extLst>
            </p:cNvPr>
            <p:cNvSpPr/>
            <p:nvPr/>
          </p:nvSpPr>
          <p:spPr>
            <a:xfrm rot="16200000">
              <a:off x="8551068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0" name="Freeform 220">
              <a:extLst>
                <a:ext uri="{FF2B5EF4-FFF2-40B4-BE49-F238E27FC236}">
                  <a16:creationId xmlns:a16="http://schemas.microsoft.com/office/drawing/2014/main" id="{5DFF1D84-1B9E-AAE6-F676-E7A5B405F3DB}"/>
                </a:ext>
              </a:extLst>
            </p:cNvPr>
            <p:cNvSpPr/>
            <p:nvPr/>
          </p:nvSpPr>
          <p:spPr>
            <a:xfrm rot="16200000">
              <a:off x="8551068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1" name="Freeform 221">
              <a:extLst>
                <a:ext uri="{FF2B5EF4-FFF2-40B4-BE49-F238E27FC236}">
                  <a16:creationId xmlns:a16="http://schemas.microsoft.com/office/drawing/2014/main" id="{4A2413F4-6095-EEE2-FAFB-E08C6145828B}"/>
                </a:ext>
              </a:extLst>
            </p:cNvPr>
            <p:cNvSpPr/>
            <p:nvPr/>
          </p:nvSpPr>
          <p:spPr>
            <a:xfrm rot="16200000">
              <a:off x="8552584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2" name="Freeform 222">
              <a:extLst>
                <a:ext uri="{FF2B5EF4-FFF2-40B4-BE49-F238E27FC236}">
                  <a16:creationId xmlns:a16="http://schemas.microsoft.com/office/drawing/2014/main" id="{2F672A8E-A193-4DC3-70A9-8A27946DE696}"/>
                </a:ext>
              </a:extLst>
            </p:cNvPr>
            <p:cNvSpPr/>
            <p:nvPr/>
          </p:nvSpPr>
          <p:spPr>
            <a:xfrm rot="16200000">
              <a:off x="8551068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3" name="Freeform 223">
              <a:extLst>
                <a:ext uri="{FF2B5EF4-FFF2-40B4-BE49-F238E27FC236}">
                  <a16:creationId xmlns:a16="http://schemas.microsoft.com/office/drawing/2014/main" id="{65AD3100-A816-9E06-E0B9-39A72B518097}"/>
                </a:ext>
              </a:extLst>
            </p:cNvPr>
            <p:cNvSpPr/>
            <p:nvPr/>
          </p:nvSpPr>
          <p:spPr>
            <a:xfrm rot="16200000">
              <a:off x="8551068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4" name="Freeform 224">
              <a:extLst>
                <a:ext uri="{FF2B5EF4-FFF2-40B4-BE49-F238E27FC236}">
                  <a16:creationId xmlns:a16="http://schemas.microsoft.com/office/drawing/2014/main" id="{773597F7-97D6-DA24-0A7B-92F7EC1EDF85}"/>
                </a:ext>
              </a:extLst>
            </p:cNvPr>
            <p:cNvSpPr/>
            <p:nvPr/>
          </p:nvSpPr>
          <p:spPr>
            <a:xfrm rot="16200000">
              <a:off x="8551068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5" name="Freeform 225">
              <a:extLst>
                <a:ext uri="{FF2B5EF4-FFF2-40B4-BE49-F238E27FC236}">
                  <a16:creationId xmlns:a16="http://schemas.microsoft.com/office/drawing/2014/main" id="{A2D23728-6638-AD9F-5831-EA2928885AD8}"/>
                </a:ext>
              </a:extLst>
            </p:cNvPr>
            <p:cNvSpPr/>
            <p:nvPr/>
          </p:nvSpPr>
          <p:spPr>
            <a:xfrm rot="16200000">
              <a:off x="8552584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6" name="Freeform 226">
              <a:extLst>
                <a:ext uri="{FF2B5EF4-FFF2-40B4-BE49-F238E27FC236}">
                  <a16:creationId xmlns:a16="http://schemas.microsoft.com/office/drawing/2014/main" id="{C47335E9-3389-6B63-FB22-C257E66813A3}"/>
                </a:ext>
              </a:extLst>
            </p:cNvPr>
            <p:cNvSpPr/>
            <p:nvPr/>
          </p:nvSpPr>
          <p:spPr>
            <a:xfrm rot="16200000">
              <a:off x="8551068" y="205816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7" name="Freeform 227">
              <a:extLst>
                <a:ext uri="{FF2B5EF4-FFF2-40B4-BE49-F238E27FC236}">
                  <a16:creationId xmlns:a16="http://schemas.microsoft.com/office/drawing/2014/main" id="{2E58DE98-8DDD-F94C-9741-49A35333F0D0}"/>
                </a:ext>
              </a:extLst>
            </p:cNvPr>
            <p:cNvSpPr/>
            <p:nvPr/>
          </p:nvSpPr>
          <p:spPr>
            <a:xfrm rot="16200000">
              <a:off x="8551068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8" name="Freeform 228">
              <a:extLst>
                <a:ext uri="{FF2B5EF4-FFF2-40B4-BE49-F238E27FC236}">
                  <a16:creationId xmlns:a16="http://schemas.microsoft.com/office/drawing/2014/main" id="{5DEE2B59-795C-8022-D66E-8D01FC9D328D}"/>
                </a:ext>
              </a:extLst>
            </p:cNvPr>
            <p:cNvSpPr/>
            <p:nvPr/>
          </p:nvSpPr>
          <p:spPr>
            <a:xfrm rot="16200000">
              <a:off x="8829789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59" name="Freeform 229">
              <a:extLst>
                <a:ext uri="{FF2B5EF4-FFF2-40B4-BE49-F238E27FC236}">
                  <a16:creationId xmlns:a16="http://schemas.microsoft.com/office/drawing/2014/main" id="{5AE021E5-366D-B471-957E-3DA0DB590052}"/>
                </a:ext>
              </a:extLst>
            </p:cNvPr>
            <p:cNvSpPr/>
            <p:nvPr/>
          </p:nvSpPr>
          <p:spPr>
            <a:xfrm rot="16200000">
              <a:off x="8829789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0" name="Freeform 230">
              <a:extLst>
                <a:ext uri="{FF2B5EF4-FFF2-40B4-BE49-F238E27FC236}">
                  <a16:creationId xmlns:a16="http://schemas.microsoft.com/office/drawing/2014/main" id="{5BA7E72B-155F-14F3-80A7-308624323D98}"/>
                </a:ext>
              </a:extLst>
            </p:cNvPr>
            <p:cNvSpPr/>
            <p:nvPr/>
          </p:nvSpPr>
          <p:spPr>
            <a:xfrm rot="16200000">
              <a:off x="8829789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1" name="Freeform 231">
              <a:extLst>
                <a:ext uri="{FF2B5EF4-FFF2-40B4-BE49-F238E27FC236}">
                  <a16:creationId xmlns:a16="http://schemas.microsoft.com/office/drawing/2014/main" id="{06A613DE-6670-6876-4290-2B3CB717B126}"/>
                </a:ext>
              </a:extLst>
            </p:cNvPr>
            <p:cNvSpPr/>
            <p:nvPr/>
          </p:nvSpPr>
          <p:spPr>
            <a:xfrm rot="16200000">
              <a:off x="8829789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2" name="Freeform 232">
              <a:extLst>
                <a:ext uri="{FF2B5EF4-FFF2-40B4-BE49-F238E27FC236}">
                  <a16:creationId xmlns:a16="http://schemas.microsoft.com/office/drawing/2014/main" id="{5D912D07-F084-FDC4-9B6C-1E5F3815F23F}"/>
                </a:ext>
              </a:extLst>
            </p:cNvPr>
            <p:cNvSpPr/>
            <p:nvPr/>
          </p:nvSpPr>
          <p:spPr>
            <a:xfrm rot="16200000">
              <a:off x="8829789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3" name="Freeform 233">
              <a:extLst>
                <a:ext uri="{FF2B5EF4-FFF2-40B4-BE49-F238E27FC236}">
                  <a16:creationId xmlns:a16="http://schemas.microsoft.com/office/drawing/2014/main" id="{14594FE0-710C-6EFC-27E7-CB6DB0989FE7}"/>
                </a:ext>
              </a:extLst>
            </p:cNvPr>
            <p:cNvSpPr/>
            <p:nvPr/>
          </p:nvSpPr>
          <p:spPr>
            <a:xfrm rot="16200000">
              <a:off x="8829789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4" name="Freeform 234">
              <a:extLst>
                <a:ext uri="{FF2B5EF4-FFF2-40B4-BE49-F238E27FC236}">
                  <a16:creationId xmlns:a16="http://schemas.microsoft.com/office/drawing/2014/main" id="{CB03E529-55D9-2B56-5EB3-2AA4D98978D2}"/>
                </a:ext>
              </a:extLst>
            </p:cNvPr>
            <p:cNvSpPr/>
            <p:nvPr/>
          </p:nvSpPr>
          <p:spPr>
            <a:xfrm rot="16200000">
              <a:off x="8829789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5" name="Freeform 235">
              <a:extLst>
                <a:ext uri="{FF2B5EF4-FFF2-40B4-BE49-F238E27FC236}">
                  <a16:creationId xmlns:a16="http://schemas.microsoft.com/office/drawing/2014/main" id="{45E7FCF9-472A-A75C-F54B-ABA715D2130E}"/>
                </a:ext>
              </a:extLst>
            </p:cNvPr>
            <p:cNvSpPr/>
            <p:nvPr/>
          </p:nvSpPr>
          <p:spPr>
            <a:xfrm rot="16200000">
              <a:off x="8829789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6" name="Freeform 236">
              <a:extLst>
                <a:ext uri="{FF2B5EF4-FFF2-40B4-BE49-F238E27FC236}">
                  <a16:creationId xmlns:a16="http://schemas.microsoft.com/office/drawing/2014/main" id="{C8C2E5B4-CFCA-6EE3-7127-3FDE1045F96F}"/>
                </a:ext>
              </a:extLst>
            </p:cNvPr>
            <p:cNvSpPr/>
            <p:nvPr/>
          </p:nvSpPr>
          <p:spPr>
            <a:xfrm rot="16200000">
              <a:off x="8829789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7" name="Freeform 237">
              <a:extLst>
                <a:ext uri="{FF2B5EF4-FFF2-40B4-BE49-F238E27FC236}">
                  <a16:creationId xmlns:a16="http://schemas.microsoft.com/office/drawing/2014/main" id="{C259E533-D482-A12C-75BA-672E7EA0CAB1}"/>
                </a:ext>
              </a:extLst>
            </p:cNvPr>
            <p:cNvSpPr/>
            <p:nvPr/>
          </p:nvSpPr>
          <p:spPr>
            <a:xfrm rot="16200000">
              <a:off x="8829789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8" name="Freeform 238">
              <a:extLst>
                <a:ext uri="{FF2B5EF4-FFF2-40B4-BE49-F238E27FC236}">
                  <a16:creationId xmlns:a16="http://schemas.microsoft.com/office/drawing/2014/main" id="{C058FC0E-F5AF-9DAF-4E93-E2EE636B1F27}"/>
                </a:ext>
              </a:extLst>
            </p:cNvPr>
            <p:cNvSpPr/>
            <p:nvPr/>
          </p:nvSpPr>
          <p:spPr>
            <a:xfrm rot="16200000">
              <a:off x="910850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69" name="Freeform 239">
              <a:extLst>
                <a:ext uri="{FF2B5EF4-FFF2-40B4-BE49-F238E27FC236}">
                  <a16:creationId xmlns:a16="http://schemas.microsoft.com/office/drawing/2014/main" id="{62FCBA1E-C677-99AB-2EB0-A8EFBA76B851}"/>
                </a:ext>
              </a:extLst>
            </p:cNvPr>
            <p:cNvSpPr/>
            <p:nvPr/>
          </p:nvSpPr>
          <p:spPr>
            <a:xfrm rot="16200000">
              <a:off x="9108509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0" name="Freeform 240">
              <a:extLst>
                <a:ext uri="{FF2B5EF4-FFF2-40B4-BE49-F238E27FC236}">
                  <a16:creationId xmlns:a16="http://schemas.microsoft.com/office/drawing/2014/main" id="{20FAC9CD-BBBE-7C82-F3EF-5A18B5A28C3B}"/>
                </a:ext>
              </a:extLst>
            </p:cNvPr>
            <p:cNvSpPr/>
            <p:nvPr/>
          </p:nvSpPr>
          <p:spPr>
            <a:xfrm rot="16200000">
              <a:off x="910699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1" name="Freeform 241">
              <a:extLst>
                <a:ext uri="{FF2B5EF4-FFF2-40B4-BE49-F238E27FC236}">
                  <a16:creationId xmlns:a16="http://schemas.microsoft.com/office/drawing/2014/main" id="{F93F953B-5089-F6FC-C46D-8A91E7952075}"/>
                </a:ext>
              </a:extLst>
            </p:cNvPr>
            <p:cNvSpPr/>
            <p:nvPr/>
          </p:nvSpPr>
          <p:spPr>
            <a:xfrm rot="16200000">
              <a:off x="910850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2" name="Freeform 242">
              <a:extLst>
                <a:ext uri="{FF2B5EF4-FFF2-40B4-BE49-F238E27FC236}">
                  <a16:creationId xmlns:a16="http://schemas.microsoft.com/office/drawing/2014/main" id="{18A5CBBF-E6CD-1306-2D3B-AF3607007C28}"/>
                </a:ext>
              </a:extLst>
            </p:cNvPr>
            <p:cNvSpPr/>
            <p:nvPr/>
          </p:nvSpPr>
          <p:spPr>
            <a:xfrm rot="16200000">
              <a:off x="910850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3" name="Freeform 243">
              <a:extLst>
                <a:ext uri="{FF2B5EF4-FFF2-40B4-BE49-F238E27FC236}">
                  <a16:creationId xmlns:a16="http://schemas.microsoft.com/office/drawing/2014/main" id="{38C5B3F6-8D2D-11A7-B6CB-22B7F7818246}"/>
                </a:ext>
              </a:extLst>
            </p:cNvPr>
            <p:cNvSpPr/>
            <p:nvPr/>
          </p:nvSpPr>
          <p:spPr>
            <a:xfrm rot="16200000">
              <a:off x="9108509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4" name="Freeform 244">
              <a:extLst>
                <a:ext uri="{FF2B5EF4-FFF2-40B4-BE49-F238E27FC236}">
                  <a16:creationId xmlns:a16="http://schemas.microsoft.com/office/drawing/2014/main" id="{B0B38CBC-6358-E8A2-6BDB-B4C27911CC93}"/>
                </a:ext>
              </a:extLst>
            </p:cNvPr>
            <p:cNvSpPr/>
            <p:nvPr/>
          </p:nvSpPr>
          <p:spPr>
            <a:xfrm rot="16200000">
              <a:off x="910699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5" name="Freeform 245">
              <a:extLst>
                <a:ext uri="{FF2B5EF4-FFF2-40B4-BE49-F238E27FC236}">
                  <a16:creationId xmlns:a16="http://schemas.microsoft.com/office/drawing/2014/main" id="{BE06CA8F-EA67-1BDC-02D0-F0850AC4FF5B}"/>
                </a:ext>
              </a:extLst>
            </p:cNvPr>
            <p:cNvSpPr/>
            <p:nvPr/>
          </p:nvSpPr>
          <p:spPr>
            <a:xfrm rot="16200000">
              <a:off x="910850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6" name="Freeform 246">
              <a:extLst>
                <a:ext uri="{FF2B5EF4-FFF2-40B4-BE49-F238E27FC236}">
                  <a16:creationId xmlns:a16="http://schemas.microsoft.com/office/drawing/2014/main" id="{97993B0D-EB35-15D0-2097-71A5E6448B40}"/>
                </a:ext>
              </a:extLst>
            </p:cNvPr>
            <p:cNvSpPr/>
            <p:nvPr/>
          </p:nvSpPr>
          <p:spPr>
            <a:xfrm rot="16200000">
              <a:off x="910850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7" name="Freeform 247">
              <a:extLst>
                <a:ext uri="{FF2B5EF4-FFF2-40B4-BE49-F238E27FC236}">
                  <a16:creationId xmlns:a16="http://schemas.microsoft.com/office/drawing/2014/main" id="{3FB38DF8-4DF4-9868-7667-B43598E40250}"/>
                </a:ext>
              </a:extLst>
            </p:cNvPr>
            <p:cNvSpPr/>
            <p:nvPr/>
          </p:nvSpPr>
          <p:spPr>
            <a:xfrm rot="16200000">
              <a:off x="910850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8" name="Freeform 248">
              <a:extLst>
                <a:ext uri="{FF2B5EF4-FFF2-40B4-BE49-F238E27FC236}">
                  <a16:creationId xmlns:a16="http://schemas.microsoft.com/office/drawing/2014/main" id="{76A3192C-D657-2168-0CBB-E239AF9241DD}"/>
                </a:ext>
              </a:extLst>
            </p:cNvPr>
            <p:cNvSpPr/>
            <p:nvPr/>
          </p:nvSpPr>
          <p:spPr>
            <a:xfrm rot="16200000">
              <a:off x="9387229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79" name="Freeform 249">
              <a:extLst>
                <a:ext uri="{FF2B5EF4-FFF2-40B4-BE49-F238E27FC236}">
                  <a16:creationId xmlns:a16="http://schemas.microsoft.com/office/drawing/2014/main" id="{FE39D2AB-B52E-8011-EA71-CDF9A3169A3F}"/>
                </a:ext>
              </a:extLst>
            </p:cNvPr>
            <p:cNvSpPr/>
            <p:nvPr/>
          </p:nvSpPr>
          <p:spPr>
            <a:xfrm rot="16200000">
              <a:off x="9385715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0" name="Freeform 250">
              <a:extLst>
                <a:ext uri="{FF2B5EF4-FFF2-40B4-BE49-F238E27FC236}">
                  <a16:creationId xmlns:a16="http://schemas.microsoft.com/office/drawing/2014/main" id="{EEB7BAAC-0E64-F19E-B8DB-9150E00A7967}"/>
                </a:ext>
              </a:extLst>
            </p:cNvPr>
            <p:cNvSpPr/>
            <p:nvPr/>
          </p:nvSpPr>
          <p:spPr>
            <a:xfrm rot="16200000">
              <a:off x="9385715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1" name="Freeform 251">
              <a:extLst>
                <a:ext uri="{FF2B5EF4-FFF2-40B4-BE49-F238E27FC236}">
                  <a16:creationId xmlns:a16="http://schemas.microsoft.com/office/drawing/2014/main" id="{3C433734-1C53-948D-9600-201CF00EA21D}"/>
                </a:ext>
              </a:extLst>
            </p:cNvPr>
            <p:cNvSpPr/>
            <p:nvPr/>
          </p:nvSpPr>
          <p:spPr>
            <a:xfrm rot="16200000">
              <a:off x="9387229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2" name="Freeform 252">
              <a:extLst>
                <a:ext uri="{FF2B5EF4-FFF2-40B4-BE49-F238E27FC236}">
                  <a16:creationId xmlns:a16="http://schemas.microsoft.com/office/drawing/2014/main" id="{9878F83E-9443-9D12-9A25-DE5427A8177C}"/>
                </a:ext>
              </a:extLst>
            </p:cNvPr>
            <p:cNvSpPr/>
            <p:nvPr/>
          </p:nvSpPr>
          <p:spPr>
            <a:xfrm rot="16200000">
              <a:off x="9387229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3" name="Freeform 253">
              <a:extLst>
                <a:ext uri="{FF2B5EF4-FFF2-40B4-BE49-F238E27FC236}">
                  <a16:creationId xmlns:a16="http://schemas.microsoft.com/office/drawing/2014/main" id="{E2FDC77E-E533-B2C0-2A7E-E7F57F13F8E7}"/>
                </a:ext>
              </a:extLst>
            </p:cNvPr>
            <p:cNvSpPr/>
            <p:nvPr/>
          </p:nvSpPr>
          <p:spPr>
            <a:xfrm rot="16200000">
              <a:off x="9385715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4" name="Freeform 254">
              <a:extLst>
                <a:ext uri="{FF2B5EF4-FFF2-40B4-BE49-F238E27FC236}">
                  <a16:creationId xmlns:a16="http://schemas.microsoft.com/office/drawing/2014/main" id="{D90C90D0-E13A-762E-E5B7-846D1FA0BB76}"/>
                </a:ext>
              </a:extLst>
            </p:cNvPr>
            <p:cNvSpPr/>
            <p:nvPr/>
          </p:nvSpPr>
          <p:spPr>
            <a:xfrm rot="16200000">
              <a:off x="9385715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5" name="Freeform 255">
              <a:extLst>
                <a:ext uri="{FF2B5EF4-FFF2-40B4-BE49-F238E27FC236}">
                  <a16:creationId xmlns:a16="http://schemas.microsoft.com/office/drawing/2014/main" id="{A89D0402-0995-76D3-B5B4-B27E873ACFCD}"/>
                </a:ext>
              </a:extLst>
            </p:cNvPr>
            <p:cNvSpPr/>
            <p:nvPr/>
          </p:nvSpPr>
          <p:spPr>
            <a:xfrm rot="16200000">
              <a:off x="9387229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6" name="Freeform 256">
              <a:extLst>
                <a:ext uri="{FF2B5EF4-FFF2-40B4-BE49-F238E27FC236}">
                  <a16:creationId xmlns:a16="http://schemas.microsoft.com/office/drawing/2014/main" id="{41E414BB-AE72-F7B6-942B-E023A9EB791B}"/>
                </a:ext>
              </a:extLst>
            </p:cNvPr>
            <p:cNvSpPr/>
            <p:nvPr/>
          </p:nvSpPr>
          <p:spPr>
            <a:xfrm rot="16200000">
              <a:off x="9387229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7" name="Freeform 257">
              <a:extLst>
                <a:ext uri="{FF2B5EF4-FFF2-40B4-BE49-F238E27FC236}">
                  <a16:creationId xmlns:a16="http://schemas.microsoft.com/office/drawing/2014/main" id="{01AC8764-DF82-D2A8-24E2-15605D09B865}"/>
                </a:ext>
              </a:extLst>
            </p:cNvPr>
            <p:cNvSpPr/>
            <p:nvPr/>
          </p:nvSpPr>
          <p:spPr>
            <a:xfrm rot="16200000">
              <a:off x="9387229" y="1777932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8" name="Freeform 258">
              <a:extLst>
                <a:ext uri="{FF2B5EF4-FFF2-40B4-BE49-F238E27FC236}">
                  <a16:creationId xmlns:a16="http://schemas.microsoft.com/office/drawing/2014/main" id="{847B2A0A-6669-F6FB-A997-C8E842F2D242}"/>
                </a:ext>
              </a:extLst>
            </p:cNvPr>
            <p:cNvSpPr/>
            <p:nvPr/>
          </p:nvSpPr>
          <p:spPr>
            <a:xfrm rot="16200000">
              <a:off x="9664434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89" name="Freeform 259">
              <a:extLst>
                <a:ext uri="{FF2B5EF4-FFF2-40B4-BE49-F238E27FC236}">
                  <a16:creationId xmlns:a16="http://schemas.microsoft.com/office/drawing/2014/main" id="{D1C4EF3F-A4E8-6124-B0E6-BC02D8212D6B}"/>
                </a:ext>
              </a:extLst>
            </p:cNvPr>
            <p:cNvSpPr/>
            <p:nvPr/>
          </p:nvSpPr>
          <p:spPr>
            <a:xfrm rot="16200000">
              <a:off x="9664436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0" name="Freeform 260">
              <a:extLst>
                <a:ext uri="{FF2B5EF4-FFF2-40B4-BE49-F238E27FC236}">
                  <a16:creationId xmlns:a16="http://schemas.microsoft.com/office/drawing/2014/main" id="{32D74D60-26DA-00B1-CE2C-0555C51D6903}"/>
                </a:ext>
              </a:extLst>
            </p:cNvPr>
            <p:cNvSpPr/>
            <p:nvPr/>
          </p:nvSpPr>
          <p:spPr>
            <a:xfrm rot="16200000">
              <a:off x="9664436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1" name="Freeform 261">
              <a:extLst>
                <a:ext uri="{FF2B5EF4-FFF2-40B4-BE49-F238E27FC236}">
                  <a16:creationId xmlns:a16="http://schemas.microsoft.com/office/drawing/2014/main" id="{9B36634D-A052-D202-FD29-5C187B52F40D}"/>
                </a:ext>
              </a:extLst>
            </p:cNvPr>
            <p:cNvSpPr/>
            <p:nvPr/>
          </p:nvSpPr>
          <p:spPr>
            <a:xfrm rot="16200000">
              <a:off x="9665950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2" name="Freeform 262">
              <a:extLst>
                <a:ext uri="{FF2B5EF4-FFF2-40B4-BE49-F238E27FC236}">
                  <a16:creationId xmlns:a16="http://schemas.microsoft.com/office/drawing/2014/main" id="{8C8508C9-5C92-03E7-8485-02CCDE05F41F}"/>
                </a:ext>
              </a:extLst>
            </p:cNvPr>
            <p:cNvSpPr/>
            <p:nvPr/>
          </p:nvSpPr>
          <p:spPr>
            <a:xfrm rot="16200000">
              <a:off x="9664434" y="3171535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3" name="Freeform 263">
              <a:extLst>
                <a:ext uri="{FF2B5EF4-FFF2-40B4-BE49-F238E27FC236}">
                  <a16:creationId xmlns:a16="http://schemas.microsoft.com/office/drawing/2014/main" id="{00873A03-1988-3B6C-83BF-895BB255E5A7}"/>
                </a:ext>
              </a:extLst>
            </p:cNvPr>
            <p:cNvSpPr/>
            <p:nvPr/>
          </p:nvSpPr>
          <p:spPr>
            <a:xfrm rot="16200000">
              <a:off x="9664436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4" name="Freeform 264">
              <a:extLst>
                <a:ext uri="{FF2B5EF4-FFF2-40B4-BE49-F238E27FC236}">
                  <a16:creationId xmlns:a16="http://schemas.microsoft.com/office/drawing/2014/main" id="{51050F6C-2A6E-C620-7387-D700065CAEF9}"/>
                </a:ext>
              </a:extLst>
            </p:cNvPr>
            <p:cNvSpPr/>
            <p:nvPr/>
          </p:nvSpPr>
          <p:spPr>
            <a:xfrm rot="16200000">
              <a:off x="9664436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5" name="Freeform 265">
              <a:extLst>
                <a:ext uri="{FF2B5EF4-FFF2-40B4-BE49-F238E27FC236}">
                  <a16:creationId xmlns:a16="http://schemas.microsoft.com/office/drawing/2014/main" id="{A62BA2BE-A7F0-3BEB-008B-CCB9BD9BE3AC}"/>
                </a:ext>
              </a:extLst>
            </p:cNvPr>
            <p:cNvSpPr/>
            <p:nvPr/>
          </p:nvSpPr>
          <p:spPr>
            <a:xfrm rot="16200000">
              <a:off x="9665950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6" name="Freeform 266">
              <a:extLst>
                <a:ext uri="{FF2B5EF4-FFF2-40B4-BE49-F238E27FC236}">
                  <a16:creationId xmlns:a16="http://schemas.microsoft.com/office/drawing/2014/main" id="{C10AC3C5-23D5-3932-6A8A-6794D3CB4ED9}"/>
                </a:ext>
              </a:extLst>
            </p:cNvPr>
            <p:cNvSpPr/>
            <p:nvPr/>
          </p:nvSpPr>
          <p:spPr>
            <a:xfrm rot="16200000">
              <a:off x="9665950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7" name="Freeform 267">
              <a:extLst>
                <a:ext uri="{FF2B5EF4-FFF2-40B4-BE49-F238E27FC236}">
                  <a16:creationId xmlns:a16="http://schemas.microsoft.com/office/drawing/2014/main" id="{2C52D64E-C36A-6550-A324-55E83B2A70FC}"/>
                </a:ext>
              </a:extLst>
            </p:cNvPr>
            <p:cNvSpPr/>
            <p:nvPr/>
          </p:nvSpPr>
          <p:spPr>
            <a:xfrm rot="16200000">
              <a:off x="9664436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8" name="Freeform 268">
              <a:extLst>
                <a:ext uri="{FF2B5EF4-FFF2-40B4-BE49-F238E27FC236}">
                  <a16:creationId xmlns:a16="http://schemas.microsoft.com/office/drawing/2014/main" id="{9592D409-8834-CCEC-E3F6-EDC968F95609}"/>
                </a:ext>
              </a:extLst>
            </p:cNvPr>
            <p:cNvSpPr/>
            <p:nvPr/>
          </p:nvSpPr>
          <p:spPr>
            <a:xfrm rot="16200000">
              <a:off x="9943154" y="4284901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99" name="Freeform 269">
              <a:extLst>
                <a:ext uri="{FF2B5EF4-FFF2-40B4-BE49-F238E27FC236}">
                  <a16:creationId xmlns:a16="http://schemas.microsoft.com/office/drawing/2014/main" id="{747E784A-D963-3A79-73FC-69142FFDCE38}"/>
                </a:ext>
              </a:extLst>
            </p:cNvPr>
            <p:cNvSpPr/>
            <p:nvPr/>
          </p:nvSpPr>
          <p:spPr>
            <a:xfrm rot="16200000">
              <a:off x="994315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0" name="Freeform 270">
              <a:extLst>
                <a:ext uri="{FF2B5EF4-FFF2-40B4-BE49-F238E27FC236}">
                  <a16:creationId xmlns:a16="http://schemas.microsoft.com/office/drawing/2014/main" id="{8B134161-F85F-8C10-EAD2-F4493F921F48}"/>
                </a:ext>
              </a:extLst>
            </p:cNvPr>
            <p:cNvSpPr/>
            <p:nvPr/>
          </p:nvSpPr>
          <p:spPr>
            <a:xfrm rot="16200000">
              <a:off x="9943156" y="372746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1" name="Freeform 271">
              <a:extLst>
                <a:ext uri="{FF2B5EF4-FFF2-40B4-BE49-F238E27FC236}">
                  <a16:creationId xmlns:a16="http://schemas.microsoft.com/office/drawing/2014/main" id="{09B75682-E52A-D612-E7EA-2CD99394AE73}"/>
                </a:ext>
              </a:extLst>
            </p:cNvPr>
            <p:cNvSpPr/>
            <p:nvPr/>
          </p:nvSpPr>
          <p:spPr>
            <a:xfrm rot="16200000">
              <a:off x="994315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2" name="Freeform 272">
              <a:extLst>
                <a:ext uri="{FF2B5EF4-FFF2-40B4-BE49-F238E27FC236}">
                  <a16:creationId xmlns:a16="http://schemas.microsoft.com/office/drawing/2014/main" id="{7FCE4CE5-9ED3-3549-54D4-5D5D1F1A9DBA}"/>
                </a:ext>
              </a:extLst>
            </p:cNvPr>
            <p:cNvSpPr/>
            <p:nvPr/>
          </p:nvSpPr>
          <p:spPr>
            <a:xfrm rot="16200000">
              <a:off x="9943154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3" name="Freeform 273">
              <a:extLst>
                <a:ext uri="{FF2B5EF4-FFF2-40B4-BE49-F238E27FC236}">
                  <a16:creationId xmlns:a16="http://schemas.microsoft.com/office/drawing/2014/main" id="{26F5AC8D-3FA4-17B1-48D9-5C6A3570B779}"/>
                </a:ext>
              </a:extLst>
            </p:cNvPr>
            <p:cNvSpPr/>
            <p:nvPr/>
          </p:nvSpPr>
          <p:spPr>
            <a:xfrm rot="16200000">
              <a:off x="994315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4" name="Freeform 274">
              <a:extLst>
                <a:ext uri="{FF2B5EF4-FFF2-40B4-BE49-F238E27FC236}">
                  <a16:creationId xmlns:a16="http://schemas.microsoft.com/office/drawing/2014/main" id="{5C28699C-0FCB-9424-7B6A-DB5A5AC6BD0A}"/>
                </a:ext>
              </a:extLst>
            </p:cNvPr>
            <p:cNvSpPr/>
            <p:nvPr/>
          </p:nvSpPr>
          <p:spPr>
            <a:xfrm rot="16200000">
              <a:off x="994315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5" name="Freeform 275">
              <a:extLst>
                <a:ext uri="{FF2B5EF4-FFF2-40B4-BE49-F238E27FC236}">
                  <a16:creationId xmlns:a16="http://schemas.microsoft.com/office/drawing/2014/main" id="{F6166261-788E-DDA2-3146-3FE2F24131CB}"/>
                </a:ext>
              </a:extLst>
            </p:cNvPr>
            <p:cNvSpPr/>
            <p:nvPr/>
          </p:nvSpPr>
          <p:spPr>
            <a:xfrm rot="16200000">
              <a:off x="9944670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6" name="Freeform 276">
              <a:extLst>
                <a:ext uri="{FF2B5EF4-FFF2-40B4-BE49-F238E27FC236}">
                  <a16:creationId xmlns:a16="http://schemas.microsoft.com/office/drawing/2014/main" id="{046B8D7F-FD92-A6F5-CC00-A38DD0C54877}"/>
                </a:ext>
              </a:extLst>
            </p:cNvPr>
            <p:cNvSpPr/>
            <p:nvPr/>
          </p:nvSpPr>
          <p:spPr>
            <a:xfrm rot="16200000">
              <a:off x="9943156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7" name="Freeform 277">
              <a:extLst>
                <a:ext uri="{FF2B5EF4-FFF2-40B4-BE49-F238E27FC236}">
                  <a16:creationId xmlns:a16="http://schemas.microsoft.com/office/drawing/2014/main" id="{BBA717C2-568E-4020-EA88-66B7883F2381}"/>
                </a:ext>
              </a:extLst>
            </p:cNvPr>
            <p:cNvSpPr/>
            <p:nvPr/>
          </p:nvSpPr>
          <p:spPr>
            <a:xfrm rot="16200000">
              <a:off x="994315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8" name="Freeform 278">
              <a:extLst>
                <a:ext uri="{FF2B5EF4-FFF2-40B4-BE49-F238E27FC236}">
                  <a16:creationId xmlns:a16="http://schemas.microsoft.com/office/drawing/2014/main" id="{36361FF4-2E43-E341-B821-BBFCFC686F29}"/>
                </a:ext>
              </a:extLst>
            </p:cNvPr>
            <p:cNvSpPr/>
            <p:nvPr/>
          </p:nvSpPr>
          <p:spPr>
            <a:xfrm rot="16200000">
              <a:off x="10221876" y="42833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09" name="Freeform 279">
              <a:extLst>
                <a:ext uri="{FF2B5EF4-FFF2-40B4-BE49-F238E27FC236}">
                  <a16:creationId xmlns:a16="http://schemas.microsoft.com/office/drawing/2014/main" id="{A4B271ED-FEE1-3922-18B2-D6F99B13A435}"/>
                </a:ext>
              </a:extLst>
            </p:cNvPr>
            <p:cNvSpPr/>
            <p:nvPr/>
          </p:nvSpPr>
          <p:spPr>
            <a:xfrm rot="16200000">
              <a:off x="10221876" y="4006180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0" name="Freeform 280">
              <a:extLst>
                <a:ext uri="{FF2B5EF4-FFF2-40B4-BE49-F238E27FC236}">
                  <a16:creationId xmlns:a16="http://schemas.microsoft.com/office/drawing/2014/main" id="{B23B6FB5-C421-5D8D-E9E2-94C031C2E4F4}"/>
                </a:ext>
              </a:extLst>
            </p:cNvPr>
            <p:cNvSpPr/>
            <p:nvPr/>
          </p:nvSpPr>
          <p:spPr>
            <a:xfrm rot="16200000">
              <a:off x="1022036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1" name="Freeform 281">
              <a:extLst>
                <a:ext uri="{FF2B5EF4-FFF2-40B4-BE49-F238E27FC236}">
                  <a16:creationId xmlns:a16="http://schemas.microsoft.com/office/drawing/2014/main" id="{9CE71365-6563-5513-A488-7FBF94A9EB5B}"/>
                </a:ext>
              </a:extLst>
            </p:cNvPr>
            <p:cNvSpPr/>
            <p:nvPr/>
          </p:nvSpPr>
          <p:spPr>
            <a:xfrm rot="16200000">
              <a:off x="10221876" y="344873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2" name="Freeform 282">
              <a:extLst>
                <a:ext uri="{FF2B5EF4-FFF2-40B4-BE49-F238E27FC236}">
                  <a16:creationId xmlns:a16="http://schemas.microsoft.com/office/drawing/2014/main" id="{BD85D518-1A11-1716-8B3D-6DC03921C100}"/>
                </a:ext>
              </a:extLst>
            </p:cNvPr>
            <p:cNvSpPr/>
            <p:nvPr/>
          </p:nvSpPr>
          <p:spPr>
            <a:xfrm rot="16200000">
              <a:off x="10221876" y="3170019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3" name="Freeform 283">
              <a:extLst>
                <a:ext uri="{FF2B5EF4-FFF2-40B4-BE49-F238E27FC236}">
                  <a16:creationId xmlns:a16="http://schemas.microsoft.com/office/drawing/2014/main" id="{FB1172F5-40E1-37E2-6C41-51AE948C9D7F}"/>
                </a:ext>
              </a:extLst>
            </p:cNvPr>
            <p:cNvSpPr/>
            <p:nvPr/>
          </p:nvSpPr>
          <p:spPr>
            <a:xfrm rot="16200000">
              <a:off x="10221876" y="289281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4" name="Freeform 284">
              <a:extLst>
                <a:ext uri="{FF2B5EF4-FFF2-40B4-BE49-F238E27FC236}">
                  <a16:creationId xmlns:a16="http://schemas.microsoft.com/office/drawing/2014/main" id="{4CB9EB0C-3EE0-1A43-A983-6B339E2D99CA}"/>
                </a:ext>
              </a:extLst>
            </p:cNvPr>
            <p:cNvSpPr/>
            <p:nvPr/>
          </p:nvSpPr>
          <p:spPr>
            <a:xfrm rot="16200000">
              <a:off x="10221876" y="2614094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5" name="Freeform 285">
              <a:extLst>
                <a:ext uri="{FF2B5EF4-FFF2-40B4-BE49-F238E27FC236}">
                  <a16:creationId xmlns:a16="http://schemas.microsoft.com/office/drawing/2014/main" id="{BB7943A3-D452-16E6-A71E-DA0028FD7FFF}"/>
                </a:ext>
              </a:extLst>
            </p:cNvPr>
            <p:cNvSpPr/>
            <p:nvPr/>
          </p:nvSpPr>
          <p:spPr>
            <a:xfrm rot="16200000">
              <a:off x="10221876" y="233537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6" name="Freeform 286">
              <a:extLst>
                <a:ext uri="{FF2B5EF4-FFF2-40B4-BE49-F238E27FC236}">
                  <a16:creationId xmlns:a16="http://schemas.microsoft.com/office/drawing/2014/main" id="{283BE717-C3DD-9F87-1237-A0B647F280B8}"/>
                </a:ext>
              </a:extLst>
            </p:cNvPr>
            <p:cNvSpPr/>
            <p:nvPr/>
          </p:nvSpPr>
          <p:spPr>
            <a:xfrm rot="16200000">
              <a:off x="10221876" y="2056653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7" name="Freeform 287">
              <a:extLst>
                <a:ext uri="{FF2B5EF4-FFF2-40B4-BE49-F238E27FC236}">
                  <a16:creationId xmlns:a16="http://schemas.microsoft.com/office/drawing/2014/main" id="{31C20320-D66A-A998-3E2F-2553CDBD5688}"/>
                </a:ext>
              </a:extLst>
            </p:cNvPr>
            <p:cNvSpPr/>
            <p:nvPr/>
          </p:nvSpPr>
          <p:spPr>
            <a:xfrm rot="16200000">
              <a:off x="10221876" y="1779446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8" name="Freeform 288">
              <a:extLst>
                <a:ext uri="{FF2B5EF4-FFF2-40B4-BE49-F238E27FC236}">
                  <a16:creationId xmlns:a16="http://schemas.microsoft.com/office/drawing/2014/main" id="{877CABD3-3E28-0618-0C47-8DABF886A626}"/>
                </a:ext>
              </a:extLst>
            </p:cNvPr>
            <p:cNvSpPr/>
            <p:nvPr/>
          </p:nvSpPr>
          <p:spPr>
            <a:xfrm rot="16200000">
              <a:off x="10500597" y="4283387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19" name="Freeform 289">
              <a:extLst>
                <a:ext uri="{FF2B5EF4-FFF2-40B4-BE49-F238E27FC236}">
                  <a16:creationId xmlns:a16="http://schemas.microsoft.com/office/drawing/2014/main" id="{0828025B-BBCE-4C93-2A73-9D58BE019289}"/>
                </a:ext>
              </a:extLst>
            </p:cNvPr>
            <p:cNvSpPr/>
            <p:nvPr/>
          </p:nvSpPr>
          <p:spPr>
            <a:xfrm rot="16200000">
              <a:off x="10499081" y="400466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0" name="Freeform 290">
              <a:extLst>
                <a:ext uri="{FF2B5EF4-FFF2-40B4-BE49-F238E27FC236}">
                  <a16:creationId xmlns:a16="http://schemas.microsoft.com/office/drawing/2014/main" id="{8217F6B3-F462-61EE-2F57-54E9CB49582D}"/>
                </a:ext>
              </a:extLst>
            </p:cNvPr>
            <p:cNvSpPr/>
            <p:nvPr/>
          </p:nvSpPr>
          <p:spPr>
            <a:xfrm rot="16200000">
              <a:off x="10499081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79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1" name="Freeform 291">
              <a:extLst>
                <a:ext uri="{FF2B5EF4-FFF2-40B4-BE49-F238E27FC236}">
                  <a16:creationId xmlns:a16="http://schemas.microsoft.com/office/drawing/2014/main" id="{57F0E3C5-B93C-ACEE-E125-6071449088BE}"/>
                </a:ext>
              </a:extLst>
            </p:cNvPr>
            <p:cNvSpPr/>
            <p:nvPr/>
          </p:nvSpPr>
          <p:spPr>
            <a:xfrm rot="16200000">
              <a:off x="10500597" y="344873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2" name="Freeform 292">
              <a:extLst>
                <a:ext uri="{FF2B5EF4-FFF2-40B4-BE49-F238E27FC236}">
                  <a16:creationId xmlns:a16="http://schemas.microsoft.com/office/drawing/2014/main" id="{E89C70B4-11C2-3393-8859-1138DD69D1AC}"/>
                </a:ext>
              </a:extLst>
            </p:cNvPr>
            <p:cNvSpPr/>
            <p:nvPr/>
          </p:nvSpPr>
          <p:spPr>
            <a:xfrm rot="16200000">
              <a:off x="10500597" y="317001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3" name="Freeform 293">
              <a:extLst>
                <a:ext uri="{FF2B5EF4-FFF2-40B4-BE49-F238E27FC236}">
                  <a16:creationId xmlns:a16="http://schemas.microsoft.com/office/drawing/2014/main" id="{9502AE48-86DD-0B9C-F027-FE8332F1F183}"/>
                </a:ext>
              </a:extLst>
            </p:cNvPr>
            <p:cNvSpPr/>
            <p:nvPr/>
          </p:nvSpPr>
          <p:spPr>
            <a:xfrm rot="16200000">
              <a:off x="10500597" y="2891299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4" name="Freeform 294">
              <a:extLst>
                <a:ext uri="{FF2B5EF4-FFF2-40B4-BE49-F238E27FC236}">
                  <a16:creationId xmlns:a16="http://schemas.microsoft.com/office/drawing/2014/main" id="{03DDD982-6285-B39F-8699-CDD0D05B2D13}"/>
                </a:ext>
              </a:extLst>
            </p:cNvPr>
            <p:cNvSpPr/>
            <p:nvPr/>
          </p:nvSpPr>
          <p:spPr>
            <a:xfrm rot="16200000">
              <a:off x="10499081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79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5" name="Freeform 295">
              <a:extLst>
                <a:ext uri="{FF2B5EF4-FFF2-40B4-BE49-F238E27FC236}">
                  <a16:creationId xmlns:a16="http://schemas.microsoft.com/office/drawing/2014/main" id="{80DFF06E-E3D2-4130-778A-2492CFBD8450}"/>
                </a:ext>
              </a:extLst>
            </p:cNvPr>
            <p:cNvSpPr/>
            <p:nvPr/>
          </p:nvSpPr>
          <p:spPr>
            <a:xfrm rot="16200000">
              <a:off x="10500597" y="233537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6" name="Freeform 296">
              <a:extLst>
                <a:ext uri="{FF2B5EF4-FFF2-40B4-BE49-F238E27FC236}">
                  <a16:creationId xmlns:a16="http://schemas.microsoft.com/office/drawing/2014/main" id="{47D6AF89-1CB3-B39A-1440-4F97EB2D21D7}"/>
                </a:ext>
              </a:extLst>
            </p:cNvPr>
            <p:cNvSpPr/>
            <p:nvPr/>
          </p:nvSpPr>
          <p:spPr>
            <a:xfrm rot="16200000">
              <a:off x="10500597" y="2056653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7"/>
                  </a:lnTo>
                  <a:cubicBezTo>
                    <a:pt x="149542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80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7" name="Freeform 297">
              <a:extLst>
                <a:ext uri="{FF2B5EF4-FFF2-40B4-BE49-F238E27FC236}">
                  <a16:creationId xmlns:a16="http://schemas.microsoft.com/office/drawing/2014/main" id="{B0FD23FB-38D5-F3C3-1A7A-85F8CF246C13}"/>
                </a:ext>
              </a:extLst>
            </p:cNvPr>
            <p:cNvSpPr/>
            <p:nvPr/>
          </p:nvSpPr>
          <p:spPr>
            <a:xfrm rot="16200000">
              <a:off x="10500597" y="1777932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2 w 149542"/>
                <a:gd name="connsiteY1" fmla="*/ 74295 h 149542"/>
                <a:gd name="connsiteX2" fmla="*/ 149542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2" y="33263"/>
                    <a:pt x="149542" y="74295"/>
                  </a:cubicBezTo>
                  <a:lnTo>
                    <a:pt x="149542" y="75248"/>
                  </a:lnTo>
                  <a:cubicBezTo>
                    <a:pt x="149542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8" name="Freeform 298">
              <a:extLst>
                <a:ext uri="{FF2B5EF4-FFF2-40B4-BE49-F238E27FC236}">
                  <a16:creationId xmlns:a16="http://schemas.microsoft.com/office/drawing/2014/main" id="{C847DCA6-82EA-2140-84C7-8EF71C209994}"/>
                </a:ext>
              </a:extLst>
            </p:cNvPr>
            <p:cNvSpPr/>
            <p:nvPr/>
          </p:nvSpPr>
          <p:spPr>
            <a:xfrm rot="16200000">
              <a:off x="10777802" y="4284901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29" name="Freeform 299">
              <a:extLst>
                <a:ext uri="{FF2B5EF4-FFF2-40B4-BE49-F238E27FC236}">
                  <a16:creationId xmlns:a16="http://schemas.microsoft.com/office/drawing/2014/main" id="{781D68E0-93ED-F582-ADB8-72AB2A8F1D14}"/>
                </a:ext>
              </a:extLst>
            </p:cNvPr>
            <p:cNvSpPr/>
            <p:nvPr/>
          </p:nvSpPr>
          <p:spPr>
            <a:xfrm rot="16200000">
              <a:off x="10777802" y="400618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0" name="Freeform 300">
              <a:extLst>
                <a:ext uri="{FF2B5EF4-FFF2-40B4-BE49-F238E27FC236}">
                  <a16:creationId xmlns:a16="http://schemas.microsoft.com/office/drawing/2014/main" id="{CBFAA5D9-2186-AF72-193F-A5A354976BFE}"/>
                </a:ext>
              </a:extLst>
            </p:cNvPr>
            <p:cNvSpPr/>
            <p:nvPr/>
          </p:nvSpPr>
          <p:spPr>
            <a:xfrm rot="16200000">
              <a:off x="10777802" y="3727460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7 h 149542"/>
                <a:gd name="connsiteX3" fmla="*/ 75247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7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7"/>
                  </a:lnTo>
                  <a:cubicBezTo>
                    <a:pt x="149543" y="116279"/>
                    <a:pt x="116280" y="149542"/>
                    <a:pt x="75247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7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1" name="Freeform 301">
              <a:extLst>
                <a:ext uri="{FF2B5EF4-FFF2-40B4-BE49-F238E27FC236}">
                  <a16:creationId xmlns:a16="http://schemas.microsoft.com/office/drawing/2014/main" id="{101D1EEE-7501-FE61-A6FC-1F9A04FDA07B}"/>
                </a:ext>
              </a:extLst>
            </p:cNvPr>
            <p:cNvSpPr/>
            <p:nvPr/>
          </p:nvSpPr>
          <p:spPr>
            <a:xfrm rot="16200000">
              <a:off x="10779317" y="345025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2" name="Freeform 302">
              <a:extLst>
                <a:ext uri="{FF2B5EF4-FFF2-40B4-BE49-F238E27FC236}">
                  <a16:creationId xmlns:a16="http://schemas.microsoft.com/office/drawing/2014/main" id="{E97F7893-90E5-99DD-C293-15AAB625CA87}"/>
                </a:ext>
              </a:extLst>
            </p:cNvPr>
            <p:cNvSpPr/>
            <p:nvPr/>
          </p:nvSpPr>
          <p:spPr>
            <a:xfrm rot="16200000">
              <a:off x="10779317" y="3171535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2 h 149542"/>
                <a:gd name="connsiteX4" fmla="*/ 74295 w 149542"/>
                <a:gd name="connsiteY4" fmla="*/ 149542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2"/>
                    <a:pt x="75248" y="149542"/>
                  </a:cubicBezTo>
                  <a:lnTo>
                    <a:pt x="74295" y="149542"/>
                  </a:lnTo>
                  <a:cubicBezTo>
                    <a:pt x="33263" y="149542"/>
                    <a:pt x="0" y="116279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3" name="Freeform 303">
              <a:extLst>
                <a:ext uri="{FF2B5EF4-FFF2-40B4-BE49-F238E27FC236}">
                  <a16:creationId xmlns:a16="http://schemas.microsoft.com/office/drawing/2014/main" id="{CA0E1333-7650-7A86-E718-8641B23DC4DC}"/>
                </a:ext>
              </a:extLst>
            </p:cNvPr>
            <p:cNvSpPr/>
            <p:nvPr/>
          </p:nvSpPr>
          <p:spPr>
            <a:xfrm rot="16200000">
              <a:off x="10777802" y="289281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4" name="Freeform 304">
              <a:extLst>
                <a:ext uri="{FF2B5EF4-FFF2-40B4-BE49-F238E27FC236}">
                  <a16:creationId xmlns:a16="http://schemas.microsoft.com/office/drawing/2014/main" id="{F17EF2F7-586B-43F4-3BD6-EC6BDE23CA1C}"/>
                </a:ext>
              </a:extLst>
            </p:cNvPr>
            <p:cNvSpPr/>
            <p:nvPr/>
          </p:nvSpPr>
          <p:spPr>
            <a:xfrm rot="16200000">
              <a:off x="10777802" y="2614094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79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5" name="Freeform 305">
              <a:extLst>
                <a:ext uri="{FF2B5EF4-FFF2-40B4-BE49-F238E27FC236}">
                  <a16:creationId xmlns:a16="http://schemas.microsoft.com/office/drawing/2014/main" id="{FECC56EA-648B-61C2-11CA-A276AFA786A5}"/>
                </a:ext>
              </a:extLst>
            </p:cNvPr>
            <p:cNvSpPr/>
            <p:nvPr/>
          </p:nvSpPr>
          <p:spPr>
            <a:xfrm rot="16200000">
              <a:off x="10779317" y="233688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6" name="Freeform 306">
              <a:extLst>
                <a:ext uri="{FF2B5EF4-FFF2-40B4-BE49-F238E27FC236}">
                  <a16:creationId xmlns:a16="http://schemas.microsoft.com/office/drawing/2014/main" id="{D35F4DB5-BC03-42E3-41C4-713A9193B320}"/>
                </a:ext>
              </a:extLst>
            </p:cNvPr>
            <p:cNvSpPr/>
            <p:nvPr/>
          </p:nvSpPr>
          <p:spPr>
            <a:xfrm rot="16200000">
              <a:off x="10779317" y="2058167"/>
              <a:ext cx="237820" cy="237820"/>
            </a:xfrm>
            <a:custGeom>
              <a:avLst/>
              <a:gdLst>
                <a:gd name="connsiteX0" fmla="*/ 75248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8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8" y="0"/>
                  </a:moveTo>
                  <a:cubicBezTo>
                    <a:pt x="116280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8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7" name="Freeform 307">
              <a:extLst>
                <a:ext uri="{FF2B5EF4-FFF2-40B4-BE49-F238E27FC236}">
                  <a16:creationId xmlns:a16="http://schemas.microsoft.com/office/drawing/2014/main" id="{B6825D77-DEE2-58DD-04FE-270EC88FEA19}"/>
                </a:ext>
              </a:extLst>
            </p:cNvPr>
            <p:cNvSpPr/>
            <p:nvPr/>
          </p:nvSpPr>
          <p:spPr>
            <a:xfrm rot="16200000">
              <a:off x="10777802" y="1779446"/>
              <a:ext cx="237820" cy="237820"/>
            </a:xfrm>
            <a:custGeom>
              <a:avLst/>
              <a:gdLst>
                <a:gd name="connsiteX0" fmla="*/ 75247 w 149542"/>
                <a:gd name="connsiteY0" fmla="*/ 0 h 149542"/>
                <a:gd name="connsiteX1" fmla="*/ 149543 w 149542"/>
                <a:gd name="connsiteY1" fmla="*/ 74295 h 149542"/>
                <a:gd name="connsiteX2" fmla="*/ 149543 w 149542"/>
                <a:gd name="connsiteY2" fmla="*/ 75248 h 149542"/>
                <a:gd name="connsiteX3" fmla="*/ 75247 w 149542"/>
                <a:gd name="connsiteY3" fmla="*/ 149543 h 149542"/>
                <a:gd name="connsiteX4" fmla="*/ 74295 w 149542"/>
                <a:gd name="connsiteY4" fmla="*/ 149543 h 149542"/>
                <a:gd name="connsiteX5" fmla="*/ 0 w 149542"/>
                <a:gd name="connsiteY5" fmla="*/ 75248 h 149542"/>
                <a:gd name="connsiteX6" fmla="*/ 0 w 149542"/>
                <a:gd name="connsiteY6" fmla="*/ 74295 h 149542"/>
                <a:gd name="connsiteX7" fmla="*/ 74295 w 149542"/>
                <a:gd name="connsiteY7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542" h="149542">
                  <a:moveTo>
                    <a:pt x="75247" y="0"/>
                  </a:moveTo>
                  <a:cubicBezTo>
                    <a:pt x="116279" y="0"/>
                    <a:pt x="149543" y="33263"/>
                    <a:pt x="149543" y="74295"/>
                  </a:cubicBezTo>
                  <a:lnTo>
                    <a:pt x="149543" y="75248"/>
                  </a:lnTo>
                  <a:cubicBezTo>
                    <a:pt x="149543" y="116280"/>
                    <a:pt x="116280" y="149543"/>
                    <a:pt x="75247" y="149543"/>
                  </a:cubicBezTo>
                  <a:lnTo>
                    <a:pt x="74295" y="149543"/>
                  </a:lnTo>
                  <a:cubicBezTo>
                    <a:pt x="33263" y="149543"/>
                    <a:pt x="0" y="116280"/>
                    <a:pt x="0" y="75248"/>
                  </a:cubicBezTo>
                  <a:lnTo>
                    <a:pt x="0" y="74295"/>
                  </a:lnTo>
                  <a:cubicBezTo>
                    <a:pt x="0" y="33263"/>
                    <a:pt x="33263" y="0"/>
                    <a:pt x="74295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340" name="TextBox 310">
            <a:extLst>
              <a:ext uri="{FF2B5EF4-FFF2-40B4-BE49-F238E27FC236}">
                <a16:creationId xmlns:a16="http://schemas.microsoft.com/office/drawing/2014/main" id="{7C6CCDDD-86E2-299D-CF97-6300EE134EDF}"/>
              </a:ext>
            </a:extLst>
          </p:cNvPr>
          <p:cNvSpPr txBox="1"/>
          <p:nvPr/>
        </p:nvSpPr>
        <p:spPr>
          <a:xfrm>
            <a:off x="6158321" y="1352290"/>
            <a:ext cx="214720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accent1"/>
                </a:solidFill>
              </a:rPr>
              <a:t>15</a:t>
            </a:r>
            <a:r>
              <a:rPr lang="en-US" sz="1600" b="1" noProof="1">
                <a:solidFill>
                  <a:schemeClr val="accent1"/>
                </a:solidFill>
              </a:rPr>
              <a:t>%</a:t>
            </a:r>
            <a:endParaRPr lang="en-US" sz="3200" b="1" noProof="1">
              <a:solidFill>
                <a:schemeClr val="accent1"/>
              </a:solidFill>
            </a:endParaRPr>
          </a:p>
        </p:txBody>
      </p: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798890" y="4337542"/>
            <a:ext cx="2194560" cy="1260003"/>
            <a:chOff x="332936" y="2555951"/>
            <a:chExt cx="2926080" cy="1680003"/>
          </a:xfrm>
        </p:grpSpPr>
        <p:sp>
          <p:nvSpPr>
            <p:cNvPr id="36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CF97D85A-2D03-5148-98C1-DC1D609968E5}"/>
              </a:ext>
            </a:extLst>
          </p:cNvPr>
          <p:cNvGrpSpPr/>
          <p:nvPr/>
        </p:nvGrpSpPr>
        <p:grpSpPr>
          <a:xfrm>
            <a:off x="3489488" y="4337542"/>
            <a:ext cx="2194560" cy="1260003"/>
            <a:chOff x="332936" y="2555951"/>
            <a:chExt cx="2926080" cy="1680003"/>
          </a:xfrm>
        </p:grpSpPr>
        <p:sp>
          <p:nvSpPr>
            <p:cNvPr id="364" name="TextBox 70">
              <a:extLst>
                <a:ext uri="{FF2B5EF4-FFF2-40B4-BE49-F238E27FC236}">
                  <a16:creationId xmlns:a16="http://schemas.microsoft.com/office/drawing/2014/main" id="{15F4CA1C-2178-4F84-125D-AF4BD0AF2EF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5" name="TextBox 71">
              <a:extLst>
                <a:ext uri="{FF2B5EF4-FFF2-40B4-BE49-F238E27FC236}">
                  <a16:creationId xmlns:a16="http://schemas.microsoft.com/office/drawing/2014/main" id="{9B9C93B5-BE3E-DB59-103B-D44901BE06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D94A18FC-64D6-2900-BB61-70CDEC86F913}"/>
              </a:ext>
            </a:extLst>
          </p:cNvPr>
          <p:cNvGrpSpPr/>
          <p:nvPr/>
        </p:nvGrpSpPr>
        <p:grpSpPr>
          <a:xfrm>
            <a:off x="6164180" y="4337542"/>
            <a:ext cx="2194560" cy="1260003"/>
            <a:chOff x="332936" y="2555951"/>
            <a:chExt cx="2926080" cy="1680003"/>
          </a:xfrm>
        </p:grpSpPr>
        <p:sp>
          <p:nvSpPr>
            <p:cNvPr id="367" name="TextBox 70">
              <a:extLst>
                <a:ext uri="{FF2B5EF4-FFF2-40B4-BE49-F238E27FC236}">
                  <a16:creationId xmlns:a16="http://schemas.microsoft.com/office/drawing/2014/main" id="{09425159-82BB-3071-AAD0-C3A84569D8C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8" name="TextBox 71">
              <a:extLst>
                <a:ext uri="{FF2B5EF4-FFF2-40B4-BE49-F238E27FC236}">
                  <a16:creationId xmlns:a16="http://schemas.microsoft.com/office/drawing/2014/main" id="{D74FDF7A-742C-DBF8-CC4E-439BF6B289C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1345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10453</TotalTime>
  <Words>306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Grid Fraction Charts – Slide Template</vt:lpstr>
      <vt:lpstr>Grid Fraction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 Fraction Charts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2024-06-06T17:58:15Z</dcterms:modified>
  <cp:category>Charts &amp; Diagrams</cp:category>
</cp:coreProperties>
</file>