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3528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27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A0034C8-7CCB-F397-339D-A963F7B163D2}"/>
              </a:ext>
            </a:extLst>
          </p:cNvPr>
          <p:cNvSpPr/>
          <p:nvPr/>
        </p:nvSpPr>
        <p:spPr>
          <a:xfrm>
            <a:off x="4143984" y="1483502"/>
            <a:ext cx="4759329" cy="4360985"/>
          </a:xfrm>
          <a:prstGeom prst="wedgeRoundRectCallout">
            <a:avLst>
              <a:gd name="adj1" fmla="val -61981"/>
              <a:gd name="adj2" fmla="val -9203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Megaphone Message Concept – Slide Template</a:t>
            </a:r>
          </a:p>
        </p:txBody>
      </p:sp>
      <p:pic>
        <p:nvPicPr>
          <p:cNvPr id="4" name="Picture 3" descr="A yellow and black megaphone&#10;&#10;Description automatically generated">
            <a:extLst>
              <a:ext uri="{FF2B5EF4-FFF2-40B4-BE49-F238E27FC236}">
                <a16:creationId xmlns:a16="http://schemas.microsoft.com/office/drawing/2014/main" id="{753C8BD1-55AE-8F1F-141A-8A690446D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7" y="1630599"/>
            <a:ext cx="3941026" cy="39410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16FB1C-A6B5-59A7-D24A-09DC93256191}"/>
              </a:ext>
            </a:extLst>
          </p:cNvPr>
          <p:cNvSpPr txBox="1"/>
          <p:nvPr/>
        </p:nvSpPr>
        <p:spPr>
          <a:xfrm>
            <a:off x="4572000" y="1775623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076736-7377-26F9-014D-C6194739FE64}"/>
              </a:ext>
            </a:extLst>
          </p:cNvPr>
          <p:cNvSpPr txBox="1"/>
          <p:nvPr/>
        </p:nvSpPr>
        <p:spPr>
          <a:xfrm>
            <a:off x="4572000" y="2540026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</p:spTree>
    <p:extLst>
      <p:ext uri="{BB962C8B-B14F-4D97-AF65-F5344CB8AC3E}">
        <p14:creationId xmlns:p14="http://schemas.microsoft.com/office/powerpoint/2010/main" val="2163615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A0034C8-7CCB-F397-339D-A963F7B163D2}"/>
              </a:ext>
            </a:extLst>
          </p:cNvPr>
          <p:cNvSpPr/>
          <p:nvPr/>
        </p:nvSpPr>
        <p:spPr>
          <a:xfrm>
            <a:off x="4143984" y="1483502"/>
            <a:ext cx="4759329" cy="4360985"/>
          </a:xfrm>
          <a:prstGeom prst="wedgeRoundRectCallout">
            <a:avLst>
              <a:gd name="adj1" fmla="val -61981"/>
              <a:gd name="adj2" fmla="val -9203"/>
              <a:gd name="adj3" fmla="val 1666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Megaphone Message Concept – Slide Template</a:t>
            </a:r>
          </a:p>
        </p:txBody>
      </p:sp>
      <p:pic>
        <p:nvPicPr>
          <p:cNvPr id="4" name="Picture 3" descr="A yellow and black megaphone&#10;&#10;Description automatically generated">
            <a:extLst>
              <a:ext uri="{FF2B5EF4-FFF2-40B4-BE49-F238E27FC236}">
                <a16:creationId xmlns:a16="http://schemas.microsoft.com/office/drawing/2014/main" id="{753C8BD1-55AE-8F1F-141A-8A690446D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7" y="1630599"/>
            <a:ext cx="3941026" cy="39410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EA4D27-4E91-62EC-635F-6C0BF3C85B47}"/>
              </a:ext>
            </a:extLst>
          </p:cNvPr>
          <p:cNvSpPr txBox="1"/>
          <p:nvPr/>
        </p:nvSpPr>
        <p:spPr>
          <a:xfrm>
            <a:off x="4572000" y="1775623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28A0EC-C6BD-CE32-D5D6-49605E014DAF}"/>
              </a:ext>
            </a:extLst>
          </p:cNvPr>
          <p:cNvSpPr txBox="1"/>
          <p:nvPr/>
        </p:nvSpPr>
        <p:spPr>
          <a:xfrm>
            <a:off x="4572000" y="2540026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</p:spTree>
    <p:extLst>
      <p:ext uri="{BB962C8B-B14F-4D97-AF65-F5344CB8AC3E}">
        <p14:creationId xmlns:p14="http://schemas.microsoft.com/office/powerpoint/2010/main" val="13217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232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Megaphone Message Concept – Slide Template</vt:lpstr>
      <vt:lpstr>Megaphone Message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Megaphone Message Concept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2024-05-31T22:58:11Z</dcterms:modified>
  <cp:category>Graphics &amp; Metaphors</cp:category>
</cp:coreProperties>
</file>