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34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74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A0034C8-7CCB-F397-339D-A963F7B163D2}"/>
              </a:ext>
            </a:extLst>
          </p:cNvPr>
          <p:cNvSpPr/>
          <p:nvPr/>
        </p:nvSpPr>
        <p:spPr>
          <a:xfrm>
            <a:off x="5525312" y="1115437"/>
            <a:ext cx="6345772" cy="4915711"/>
          </a:xfrm>
          <a:prstGeom prst="wedgeRoundRectCallout">
            <a:avLst>
              <a:gd name="adj1" fmla="val -61981"/>
              <a:gd name="adj2" fmla="val -920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Megaphone Message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yellow and black megaphone&#10;&#10;Description automatically generated">
            <a:extLst>
              <a:ext uri="{FF2B5EF4-FFF2-40B4-BE49-F238E27FC236}">
                <a16:creationId xmlns:a16="http://schemas.microsoft.com/office/drawing/2014/main" id="{753C8BD1-55AE-8F1F-141A-8A690446D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2" y="1031131"/>
            <a:ext cx="5254701" cy="525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0DA58FB-0C0E-7B73-7357-0F453F0F23C4}"/>
              </a:ext>
            </a:extLst>
          </p:cNvPr>
          <p:cNvSpPr/>
          <p:nvPr/>
        </p:nvSpPr>
        <p:spPr>
          <a:xfrm>
            <a:off x="5525312" y="1115437"/>
            <a:ext cx="6345772" cy="4915711"/>
          </a:xfrm>
          <a:prstGeom prst="wedgeRoundRectCallout">
            <a:avLst>
              <a:gd name="adj1" fmla="val -61981"/>
              <a:gd name="adj2" fmla="val -9203"/>
              <a:gd name="adj3" fmla="val 16667"/>
            </a:avLst>
          </a:prstGeom>
          <a:solidFill>
            <a:schemeClr val="bg1">
              <a:alpha val="10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Megaphone Message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9CE94-08D9-795E-FC56-D538DAEE216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E4306-3182-4AB7-2B8A-ADAEFDC0C20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8" name="Picture 7" descr="A yellow and black megaphone&#10;&#10;Description automatically generated">
            <a:extLst>
              <a:ext uri="{FF2B5EF4-FFF2-40B4-BE49-F238E27FC236}">
                <a16:creationId xmlns:a16="http://schemas.microsoft.com/office/drawing/2014/main" id="{88D8FB7B-3463-E03C-CC23-1AE1D1AB0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2" y="1031131"/>
            <a:ext cx="5254701" cy="525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70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240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Megaphone Message Concept – Slide Template</vt:lpstr>
      <vt:lpstr>Megaphone Message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Megaphone Message Concept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2024-05-31T22:56:13Z</dcterms:modified>
  <cp:category>Graphics &amp; Metaphors</cp:category>
</cp:coreProperties>
</file>