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8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hourglass with purple sand&#10;&#10;Description automatically generated">
            <a:extLst>
              <a:ext uri="{FF2B5EF4-FFF2-40B4-BE49-F238E27FC236}">
                <a16:creationId xmlns:a16="http://schemas.microsoft.com/office/drawing/2014/main" id="{5D13DDA1-7C6C-71DE-AFF3-C5EAE026D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138"/>
            <a:ext cx="4548606" cy="4548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Hourglass Time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DCE5A-1BCB-3DE3-D88C-6C8E2186EE5B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2CCA9A-03FD-821D-821E-49694556D27C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Hourglass Time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60BAF1-92E5-71F3-71B8-8F05104D1210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D4E3F-4557-3A5C-41FF-F9416176EEE3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3" name="Picture 2" descr="A black hourglass with purple sand&#10;&#10;Description automatically generated">
            <a:extLst>
              <a:ext uri="{FF2B5EF4-FFF2-40B4-BE49-F238E27FC236}">
                <a16:creationId xmlns:a16="http://schemas.microsoft.com/office/drawing/2014/main" id="{65B522CE-0F68-8D0C-7492-019DA3960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138"/>
            <a:ext cx="4548606" cy="454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34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232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Hourglass Time Concept – Slide Template</vt:lpstr>
      <vt:lpstr>Hourglass Time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Hourglass Time Concept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2024-05-31T22:33:35Z</dcterms:modified>
  <cp:category>Graphics &amp; Metaphors</cp:category>
</cp:coreProperties>
</file>