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09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>
        <p:scale>
          <a:sx n="100" d="100"/>
          <a:sy n="100" d="100"/>
        </p:scale>
        <p:origin x="2034" y="11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5/31/2024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1749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F6BA6F2-5A25-CAFF-D6E7-7ED5ADAEE0C4}"/>
              </a:ext>
            </a:extLst>
          </p:cNvPr>
          <p:cNvGrpSpPr/>
          <p:nvPr userDrawn="1"/>
        </p:nvGrpSpPr>
        <p:grpSpPr>
          <a:xfrm>
            <a:off x="3763009" y="6404530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BCDF8EC1-6E9F-FFB1-0DC8-306EEF212141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060C1979-4078-1768-6677-3DE71D01B40F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Hourglass Time Concept – Slide Template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39F1EF1-A50B-5E8E-922E-83377FCCE07A}"/>
              </a:ext>
            </a:extLst>
          </p:cNvPr>
          <p:cNvSpPr txBox="1"/>
          <p:nvPr/>
        </p:nvSpPr>
        <p:spPr>
          <a:xfrm>
            <a:off x="6096000" y="1397837"/>
            <a:ext cx="508635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600" b="1" noProof="1"/>
              <a:t>Lorem Ipsum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2B8CF52-F847-C69B-5059-D0C8D9B86BE1}"/>
              </a:ext>
            </a:extLst>
          </p:cNvPr>
          <p:cNvSpPr txBox="1"/>
          <p:nvPr/>
        </p:nvSpPr>
        <p:spPr>
          <a:xfrm>
            <a:off x="6096000" y="2198413"/>
            <a:ext cx="5086350" cy="344709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 Ac odio tempor orci dapibus ultrices in iaculis nunc. </a:t>
            </a:r>
          </a:p>
          <a:p>
            <a:pPr algn="just">
              <a:spcAft>
                <a:spcPts val="1200"/>
              </a:spcAft>
            </a:pPr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Elementum nisi quis eleifend quam adipiscing. Ultricies integer quis auctor elit. Sit amet volutpat consequat mauris nunc. Nulla at volutpat diam ut venenatis tellus in metus vulputate.</a:t>
            </a:r>
          </a:p>
          <a:p>
            <a:pPr algn="just">
              <a:spcAft>
                <a:spcPts val="1200"/>
              </a:spcAft>
            </a:pPr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Rhoncus dolor purus non enim. Morbi quis commodo odio aenean sed adipiscing diam donec adipiscing. Ut venenatis tellus in metus vulputate eu. </a:t>
            </a:r>
          </a:p>
        </p:txBody>
      </p:sp>
      <p:pic>
        <p:nvPicPr>
          <p:cNvPr id="9" name="Picture 8" descr="A black hourglass with purple sand&#10;&#10;Description automatically generated">
            <a:extLst>
              <a:ext uri="{FF2B5EF4-FFF2-40B4-BE49-F238E27FC236}">
                <a16:creationId xmlns:a16="http://schemas.microsoft.com/office/drawing/2014/main" id="{5D13DDA1-7C6C-71DE-AFF3-C5EAE026DA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072" y="983889"/>
            <a:ext cx="5391114" cy="5391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Hourglass Time Concept – Slide Template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A9CE94-08D9-795E-FC56-D538DAEE2160}"/>
              </a:ext>
            </a:extLst>
          </p:cNvPr>
          <p:cNvSpPr txBox="1"/>
          <p:nvPr/>
        </p:nvSpPr>
        <p:spPr>
          <a:xfrm>
            <a:off x="6096000" y="1397837"/>
            <a:ext cx="508635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6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2E4306-3182-4AB7-2B8A-ADAEFDC0C205}"/>
              </a:ext>
            </a:extLst>
          </p:cNvPr>
          <p:cNvSpPr txBox="1"/>
          <p:nvPr/>
        </p:nvSpPr>
        <p:spPr>
          <a:xfrm>
            <a:off x="6096000" y="2198413"/>
            <a:ext cx="5086350" cy="344709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n-US" noProof="1">
                <a:solidFill>
                  <a:schemeClr val="bg1">
                    <a:lumMod val="75000"/>
                  </a:schemeClr>
                </a:solidFill>
              </a:rPr>
              <a:t>Lorem ipsum dolor sit amet, consectetur adipiscing elit, sed do eiusmod tempor incididunt ut labore et dolore magna aliqua. Ac odio tempor orci dapibus ultrices in iaculis nunc. </a:t>
            </a:r>
          </a:p>
          <a:p>
            <a:pPr algn="just">
              <a:spcAft>
                <a:spcPts val="1200"/>
              </a:spcAft>
            </a:pPr>
            <a:r>
              <a:rPr lang="en-US" noProof="1">
                <a:solidFill>
                  <a:schemeClr val="bg1">
                    <a:lumMod val="75000"/>
                  </a:schemeClr>
                </a:solidFill>
              </a:rPr>
              <a:t>Elementum nisi quis eleifend quam adipiscing. Ultricies integer quis auctor elit. Sit amet volutpat consequat mauris nunc. Nulla at volutpat diam ut venenatis tellus in metus vulputate.</a:t>
            </a:r>
          </a:p>
          <a:p>
            <a:pPr algn="just">
              <a:spcAft>
                <a:spcPts val="1200"/>
              </a:spcAft>
            </a:pPr>
            <a:r>
              <a:rPr lang="en-US" noProof="1">
                <a:solidFill>
                  <a:schemeClr val="bg1">
                    <a:lumMod val="75000"/>
                  </a:schemeClr>
                </a:solidFill>
              </a:rPr>
              <a:t>Rhoncus dolor purus non enim. Morbi quis commodo odio aenean sed adipiscing diam donec adipiscing. Ut venenatis tellus in metus vulputate eu. </a:t>
            </a:r>
          </a:p>
        </p:txBody>
      </p:sp>
      <p:pic>
        <p:nvPicPr>
          <p:cNvPr id="6" name="Picture 5" descr="A black hourglass with purple sand&#10;&#10;Description automatically generated">
            <a:extLst>
              <a:ext uri="{FF2B5EF4-FFF2-40B4-BE49-F238E27FC236}">
                <a16:creationId xmlns:a16="http://schemas.microsoft.com/office/drawing/2014/main" id="{1A73A27A-2211-438C-6A50-568D6B4415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072" y="983889"/>
            <a:ext cx="5391114" cy="5391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970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9496</TotalTime>
  <Words>240</Words>
  <Application>Microsoft Office PowerPoint</Application>
  <PresentationFormat>Widescreen</PresentationFormat>
  <Paragraphs>16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Hourglass Time Concept – Slide Template</vt:lpstr>
      <vt:lpstr>Hourglass Time Concept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Hourglass Time Concept</dc:title>
  <dc:creator>PresentationGO.com</dc:creator>
  <dc:description>© Copyright PresentationGO.com - Do not distribute or sale without written permission.</dc:description>
  <cp:lastModifiedBy>Christophe Barroche</cp:lastModifiedBy>
  <cp:revision>46</cp:revision>
  <dcterms:created xsi:type="dcterms:W3CDTF">2014-11-26T05:14:11Z</dcterms:created>
  <dcterms:modified xsi:type="dcterms:W3CDTF">2024-05-31T22:32:37Z</dcterms:modified>
  <cp:category>Graphics &amp; Metaphors</cp:category>
</cp:coreProperties>
</file>