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20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Calendar Schedule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E6918C-084E-E001-74EB-DF0C73580503}"/>
              </a:ext>
            </a:extLst>
          </p:cNvPr>
          <p:cNvSpPr txBox="1"/>
          <p:nvPr/>
        </p:nvSpPr>
        <p:spPr>
          <a:xfrm>
            <a:off x="757237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CE7E57-C92B-7DC6-5B29-FB29939BC7B1}"/>
              </a:ext>
            </a:extLst>
          </p:cNvPr>
          <p:cNvSpPr txBox="1"/>
          <p:nvPr/>
        </p:nvSpPr>
        <p:spPr>
          <a:xfrm>
            <a:off x="757237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5" name="Picture 4" descr="A black and blue calendar with blue buttons&#10;&#10;Description automatically generated">
            <a:extLst>
              <a:ext uri="{FF2B5EF4-FFF2-40B4-BE49-F238E27FC236}">
                <a16:creationId xmlns:a16="http://schemas.microsoft.com/office/drawing/2014/main" id="{2CD3191C-FAF5-1B1A-B96A-4D3444AEF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853" y="1853143"/>
            <a:ext cx="3824294" cy="382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Calendar Schedule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E6918C-084E-E001-74EB-DF0C73580503}"/>
              </a:ext>
            </a:extLst>
          </p:cNvPr>
          <p:cNvSpPr txBox="1"/>
          <p:nvPr/>
        </p:nvSpPr>
        <p:spPr>
          <a:xfrm>
            <a:off x="757237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CE7E57-C92B-7DC6-5B29-FB29939BC7B1}"/>
              </a:ext>
            </a:extLst>
          </p:cNvPr>
          <p:cNvSpPr txBox="1"/>
          <p:nvPr/>
        </p:nvSpPr>
        <p:spPr>
          <a:xfrm>
            <a:off x="757237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5" name="Picture 4" descr="A black and blue calendar with blue buttons&#10;&#10;Description automatically generated">
            <a:extLst>
              <a:ext uri="{FF2B5EF4-FFF2-40B4-BE49-F238E27FC236}">
                <a16:creationId xmlns:a16="http://schemas.microsoft.com/office/drawing/2014/main" id="{F3882278-D0B6-1950-F30F-A22E5DCB5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853" y="1853143"/>
            <a:ext cx="3824294" cy="382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08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232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Calendar Schedule Concept – Slide Template</vt:lpstr>
      <vt:lpstr>Calendar Schedule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Calendar Schedule Concept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2024-05-31T22:36:37Z</dcterms:modified>
  <cp:category>Graphics &amp; Metaphors</cp:category>
</cp:coreProperties>
</file>