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15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36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6BA6F2-5A25-CAFF-D6E7-7ED5ADAEE0C4}"/>
              </a:ext>
            </a:extLst>
          </p:cNvPr>
          <p:cNvGrpSpPr/>
          <p:nvPr userDrawn="1"/>
        </p:nvGrpSpPr>
        <p:grpSpPr>
          <a:xfrm>
            <a:off x="3763009" y="6404530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CDF8EC1-6E9F-FFB1-0DC8-306EEF212141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060C1979-4078-1768-6677-3DE71D01B40F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Calendar Schedule Concept – Slide Template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9F1EF1-A50B-5E8E-922E-83377FCCE07A}"/>
              </a:ext>
            </a:extLst>
          </p:cNvPr>
          <p:cNvSpPr txBox="1"/>
          <p:nvPr/>
        </p:nvSpPr>
        <p:spPr>
          <a:xfrm>
            <a:off x="8382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B8CF52-F847-C69B-5059-D0C8D9B86BE1}"/>
              </a:ext>
            </a:extLst>
          </p:cNvPr>
          <p:cNvSpPr txBox="1"/>
          <p:nvPr/>
        </p:nvSpPr>
        <p:spPr>
          <a:xfrm>
            <a:off x="8382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5" name="Picture 4" descr="A black and blue calendar with blue buttons&#10;&#10;Description automatically generated">
            <a:extLst>
              <a:ext uri="{FF2B5EF4-FFF2-40B4-BE49-F238E27FC236}">
                <a16:creationId xmlns:a16="http://schemas.microsoft.com/office/drawing/2014/main" id="{BEC70BD8-59E0-12A0-8BBD-4E5549EC0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471" y="1123238"/>
            <a:ext cx="5099058" cy="509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Calendar Schedule Concept – Slide Template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9F1EF1-A50B-5E8E-922E-83377FCCE07A}"/>
              </a:ext>
            </a:extLst>
          </p:cNvPr>
          <p:cNvSpPr txBox="1"/>
          <p:nvPr/>
        </p:nvSpPr>
        <p:spPr>
          <a:xfrm>
            <a:off x="8382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B8CF52-F847-C69B-5059-D0C8D9B86BE1}"/>
              </a:ext>
            </a:extLst>
          </p:cNvPr>
          <p:cNvSpPr txBox="1"/>
          <p:nvPr/>
        </p:nvSpPr>
        <p:spPr>
          <a:xfrm>
            <a:off x="8382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4" name="Picture 3" descr="A black and blue calendar with blue buttons&#10;&#10;Description automatically generated">
            <a:extLst>
              <a:ext uri="{FF2B5EF4-FFF2-40B4-BE49-F238E27FC236}">
                <a16:creationId xmlns:a16="http://schemas.microsoft.com/office/drawing/2014/main" id="{2AC7DADA-8929-1FF4-E70E-F70D9BBA5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471" y="1123238"/>
            <a:ext cx="5099058" cy="509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936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9492</TotalTime>
  <Words>240</Words>
  <Application>Microsoft Office PowerPoint</Application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Calendar Schedule Concept – Slide Template</vt:lpstr>
      <vt:lpstr>Calendar Schedule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Calendar Schedule Concept</dc:title>
  <dc:creator>PresentationGO.com</dc:creator>
  <dc:description>© Copyright PresentationGO.com - Do not distribute or sale without written permission.</dc:description>
  <cp:lastModifiedBy>Christophe Barroche</cp:lastModifiedBy>
  <cp:revision>48</cp:revision>
  <dcterms:created xsi:type="dcterms:W3CDTF">2014-11-26T05:14:11Z</dcterms:created>
  <dcterms:modified xsi:type="dcterms:W3CDTF">2024-05-31T22:36:04Z</dcterms:modified>
  <cp:category>Graphics &amp; Metaphors</cp:category>
</cp:coreProperties>
</file>