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2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59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7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6-Stage Merging Arrow – Slide Template</a:t>
            </a: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F15F65D4-A2A4-6739-CD44-3BCDA19F84F6}"/>
              </a:ext>
            </a:extLst>
          </p:cNvPr>
          <p:cNvSpPr/>
          <p:nvPr/>
        </p:nvSpPr>
        <p:spPr>
          <a:xfrm>
            <a:off x="838200" y="2767958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2 h 131091"/>
              <a:gd name="connsiteX3" fmla="*/ 65568 w 464791"/>
              <a:gd name="connsiteY3" fmla="*/ 131092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2"/>
                </a:lnTo>
                <a:lnTo>
                  <a:pt x="65568" y="131092"/>
                </a:lnTo>
                <a:cubicBezTo>
                  <a:pt x="29083" y="131092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A565ADA9-6CBB-E7FA-0DC6-9CAF74605310}"/>
              </a:ext>
            </a:extLst>
          </p:cNvPr>
          <p:cNvSpPr/>
          <p:nvPr/>
        </p:nvSpPr>
        <p:spPr>
          <a:xfrm>
            <a:off x="838200" y="3574671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324CA013-B006-F99C-AC90-626A16B31453}"/>
              </a:ext>
            </a:extLst>
          </p:cNvPr>
          <p:cNvSpPr/>
          <p:nvPr/>
        </p:nvSpPr>
        <p:spPr>
          <a:xfrm>
            <a:off x="838200" y="4386980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A293B225-2E51-A4FF-FCB3-3B7293B269BE}"/>
              </a:ext>
            </a:extLst>
          </p:cNvPr>
          <p:cNvSpPr/>
          <p:nvPr/>
        </p:nvSpPr>
        <p:spPr>
          <a:xfrm>
            <a:off x="838200" y="5199289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7E910515-A2E1-2EBC-2B2D-DE665BD8944F}"/>
              </a:ext>
            </a:extLst>
          </p:cNvPr>
          <p:cNvSpPr/>
          <p:nvPr/>
        </p:nvSpPr>
        <p:spPr>
          <a:xfrm>
            <a:off x="838200" y="1154542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A8777F78-92FD-626C-2E7C-C85981A7C33B}"/>
              </a:ext>
            </a:extLst>
          </p:cNvPr>
          <p:cNvSpPr/>
          <p:nvPr/>
        </p:nvSpPr>
        <p:spPr>
          <a:xfrm>
            <a:off x="838200" y="1961250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C93EF5F4-1519-6C00-18FE-12DF1A2DDC32}"/>
              </a:ext>
            </a:extLst>
          </p:cNvPr>
          <p:cNvSpPr/>
          <p:nvPr/>
        </p:nvSpPr>
        <p:spPr>
          <a:xfrm>
            <a:off x="3301178" y="2767958"/>
            <a:ext cx="1089982" cy="750686"/>
          </a:xfrm>
          <a:custGeom>
            <a:avLst/>
            <a:gdLst>
              <a:gd name="connsiteX0" fmla="*/ 205693 w 205692"/>
              <a:gd name="connsiteY0" fmla="*/ 141664 h 141663"/>
              <a:gd name="connsiteX1" fmla="*/ 0 w 205692"/>
              <a:gd name="connsiteY1" fmla="*/ 131092 h 141663"/>
              <a:gd name="connsiteX2" fmla="*/ 0 w 205692"/>
              <a:gd name="connsiteY2" fmla="*/ 0 h 141663"/>
              <a:gd name="connsiteX3" fmla="*/ 205693 w 205692"/>
              <a:gd name="connsiteY3" fmla="*/ 121048 h 141663"/>
              <a:gd name="connsiteX4" fmla="*/ 205693 w 205692"/>
              <a:gd name="connsiteY4" fmla="*/ 141664 h 14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1663">
                <a:moveTo>
                  <a:pt x="205693" y="141664"/>
                </a:moveTo>
                <a:lnTo>
                  <a:pt x="0" y="131092"/>
                </a:lnTo>
                <a:lnTo>
                  <a:pt x="0" y="0"/>
                </a:lnTo>
                <a:lnTo>
                  <a:pt x="205693" y="121048"/>
                </a:lnTo>
                <a:lnTo>
                  <a:pt x="205693" y="14166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FD2EE767-0D62-6EF1-A0EA-AB1345F10B3F}"/>
              </a:ext>
            </a:extLst>
          </p:cNvPr>
          <p:cNvSpPr/>
          <p:nvPr/>
        </p:nvSpPr>
        <p:spPr>
          <a:xfrm>
            <a:off x="3301178" y="3518649"/>
            <a:ext cx="1089982" cy="753484"/>
          </a:xfrm>
          <a:custGeom>
            <a:avLst/>
            <a:gdLst>
              <a:gd name="connsiteX0" fmla="*/ 205693 w 205692"/>
              <a:gd name="connsiteY0" fmla="*/ 22201 h 142191"/>
              <a:gd name="connsiteX1" fmla="*/ 0 w 205692"/>
              <a:gd name="connsiteY1" fmla="*/ 142192 h 142191"/>
              <a:gd name="connsiteX2" fmla="*/ 0 w 205692"/>
              <a:gd name="connsiteY2" fmla="*/ 10572 h 142191"/>
              <a:gd name="connsiteX3" fmla="*/ 205693 w 205692"/>
              <a:gd name="connsiteY3" fmla="*/ 0 h 142191"/>
              <a:gd name="connsiteX4" fmla="*/ 205693 w 205692"/>
              <a:gd name="connsiteY4" fmla="*/ 22201 h 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2191">
                <a:moveTo>
                  <a:pt x="205693" y="22201"/>
                </a:moveTo>
                <a:lnTo>
                  <a:pt x="0" y="142192"/>
                </a:lnTo>
                <a:lnTo>
                  <a:pt x="0" y="10572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1AB07DBA-88A3-7B13-6C58-88C48BBE0D25}"/>
              </a:ext>
            </a:extLst>
          </p:cNvPr>
          <p:cNvSpPr/>
          <p:nvPr/>
        </p:nvSpPr>
        <p:spPr>
          <a:xfrm>
            <a:off x="3301178" y="3636294"/>
            <a:ext cx="1089982" cy="1445350"/>
          </a:xfrm>
          <a:custGeom>
            <a:avLst/>
            <a:gdLst>
              <a:gd name="connsiteX0" fmla="*/ 205693 w 205692"/>
              <a:gd name="connsiteY0" fmla="*/ 21673 h 272754"/>
              <a:gd name="connsiteX1" fmla="*/ 0 w 205692"/>
              <a:gd name="connsiteY1" fmla="*/ 272755 h 272754"/>
              <a:gd name="connsiteX2" fmla="*/ 0 w 205692"/>
              <a:gd name="connsiteY2" fmla="*/ 141664 h 272754"/>
              <a:gd name="connsiteX3" fmla="*/ 205693 w 205692"/>
              <a:gd name="connsiteY3" fmla="*/ 0 h 272754"/>
              <a:gd name="connsiteX4" fmla="*/ 205693 w 205692"/>
              <a:gd name="connsiteY4" fmla="*/ 21673 h 2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2754">
                <a:moveTo>
                  <a:pt x="205693" y="21673"/>
                </a:moveTo>
                <a:lnTo>
                  <a:pt x="0" y="272755"/>
                </a:lnTo>
                <a:lnTo>
                  <a:pt x="0" y="141664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A7B12A05-0227-956E-5E45-DA6E19841C51}"/>
              </a:ext>
            </a:extLst>
          </p:cNvPr>
          <p:cNvSpPr/>
          <p:nvPr/>
        </p:nvSpPr>
        <p:spPr>
          <a:xfrm>
            <a:off x="3301178" y="3753939"/>
            <a:ext cx="1089982" cy="2140019"/>
          </a:xfrm>
          <a:custGeom>
            <a:avLst/>
            <a:gdLst>
              <a:gd name="connsiteX0" fmla="*/ 205693 w 205692"/>
              <a:gd name="connsiteY0" fmla="*/ 21673 h 403846"/>
              <a:gd name="connsiteX1" fmla="*/ 0 w 205692"/>
              <a:gd name="connsiteY1" fmla="*/ 403846 h 403846"/>
              <a:gd name="connsiteX2" fmla="*/ 0 w 205692"/>
              <a:gd name="connsiteY2" fmla="*/ 272755 h 403846"/>
              <a:gd name="connsiteX3" fmla="*/ 205693 w 205692"/>
              <a:gd name="connsiteY3" fmla="*/ 0 h 403846"/>
              <a:gd name="connsiteX4" fmla="*/ 205693 w 205692"/>
              <a:gd name="connsiteY4" fmla="*/ 21673 h 40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403846">
                <a:moveTo>
                  <a:pt x="205693" y="21673"/>
                </a:moveTo>
                <a:lnTo>
                  <a:pt x="0" y="403846"/>
                </a:lnTo>
                <a:lnTo>
                  <a:pt x="0" y="272755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57B60DA2-46D1-2277-B4A9-A0D91C578BCE}"/>
              </a:ext>
            </a:extLst>
          </p:cNvPr>
          <p:cNvSpPr/>
          <p:nvPr/>
        </p:nvSpPr>
        <p:spPr>
          <a:xfrm>
            <a:off x="3301178" y="1154542"/>
            <a:ext cx="1089982" cy="2140019"/>
          </a:xfrm>
          <a:custGeom>
            <a:avLst/>
            <a:gdLst>
              <a:gd name="connsiteX0" fmla="*/ 205693 w 205692"/>
              <a:gd name="connsiteY0" fmla="*/ 403846 h 403846"/>
              <a:gd name="connsiteX1" fmla="*/ 0 w 205692"/>
              <a:gd name="connsiteY1" fmla="*/ 131091 h 403846"/>
              <a:gd name="connsiteX2" fmla="*/ 0 w 205692"/>
              <a:gd name="connsiteY2" fmla="*/ 0 h 403846"/>
              <a:gd name="connsiteX3" fmla="*/ 205693 w 205692"/>
              <a:gd name="connsiteY3" fmla="*/ 382174 h 403846"/>
              <a:gd name="connsiteX4" fmla="*/ 205693 w 205692"/>
              <a:gd name="connsiteY4" fmla="*/ 403846 h 40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403846">
                <a:moveTo>
                  <a:pt x="205693" y="403846"/>
                </a:moveTo>
                <a:lnTo>
                  <a:pt x="0" y="131091"/>
                </a:lnTo>
                <a:lnTo>
                  <a:pt x="0" y="0"/>
                </a:lnTo>
                <a:lnTo>
                  <a:pt x="205693" y="382174"/>
                </a:lnTo>
                <a:lnTo>
                  <a:pt x="205693" y="40384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144C3738-6774-26B3-D0AC-3908C8BE96B9}"/>
              </a:ext>
            </a:extLst>
          </p:cNvPr>
          <p:cNvSpPr/>
          <p:nvPr/>
        </p:nvSpPr>
        <p:spPr>
          <a:xfrm>
            <a:off x="3301178" y="1961250"/>
            <a:ext cx="1089982" cy="1448153"/>
          </a:xfrm>
          <a:custGeom>
            <a:avLst/>
            <a:gdLst>
              <a:gd name="connsiteX0" fmla="*/ 205693 w 205692"/>
              <a:gd name="connsiteY0" fmla="*/ 273283 h 273283"/>
              <a:gd name="connsiteX1" fmla="*/ 0 w 205692"/>
              <a:gd name="connsiteY1" fmla="*/ 131091 h 273283"/>
              <a:gd name="connsiteX2" fmla="*/ 0 w 205692"/>
              <a:gd name="connsiteY2" fmla="*/ 0 h 273283"/>
              <a:gd name="connsiteX3" fmla="*/ 205693 w 205692"/>
              <a:gd name="connsiteY3" fmla="*/ 251611 h 273283"/>
              <a:gd name="connsiteX4" fmla="*/ 205693 w 205692"/>
              <a:gd name="connsiteY4" fmla="*/ 273283 h 27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3283">
                <a:moveTo>
                  <a:pt x="205693" y="273283"/>
                </a:moveTo>
                <a:lnTo>
                  <a:pt x="0" y="131091"/>
                </a:lnTo>
                <a:lnTo>
                  <a:pt x="0" y="0"/>
                </a:lnTo>
                <a:lnTo>
                  <a:pt x="205693" y="251611"/>
                </a:lnTo>
                <a:lnTo>
                  <a:pt x="205693" y="273283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00F697DC-3EC2-395C-0B64-087B5514C581}"/>
              </a:ext>
            </a:extLst>
          </p:cNvPr>
          <p:cNvSpPr/>
          <p:nvPr/>
        </p:nvSpPr>
        <p:spPr>
          <a:xfrm>
            <a:off x="925063" y="1230171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F844CD68-4EC9-9F59-D640-C7B98ADDCFB0}"/>
              </a:ext>
            </a:extLst>
          </p:cNvPr>
          <p:cNvSpPr/>
          <p:nvPr/>
        </p:nvSpPr>
        <p:spPr>
          <a:xfrm>
            <a:off x="925063" y="2036879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D61A8A22-5180-2151-2298-08133F11F292}"/>
              </a:ext>
            </a:extLst>
          </p:cNvPr>
          <p:cNvSpPr/>
          <p:nvPr/>
        </p:nvSpPr>
        <p:spPr>
          <a:xfrm>
            <a:off x="925063" y="2843587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62619710-287A-7E75-BF46-3F5569EB58E6}"/>
              </a:ext>
            </a:extLst>
          </p:cNvPr>
          <p:cNvSpPr/>
          <p:nvPr/>
        </p:nvSpPr>
        <p:spPr>
          <a:xfrm>
            <a:off x="925063" y="3650300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A586B0A4-A6D5-7678-1538-0298A0D4E4E6}"/>
              </a:ext>
            </a:extLst>
          </p:cNvPr>
          <p:cNvSpPr/>
          <p:nvPr/>
        </p:nvSpPr>
        <p:spPr>
          <a:xfrm>
            <a:off x="925063" y="4462609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C625E694-3CAA-95F7-6A16-B1E4B860F743}"/>
              </a:ext>
            </a:extLst>
          </p:cNvPr>
          <p:cNvSpPr/>
          <p:nvPr/>
        </p:nvSpPr>
        <p:spPr>
          <a:xfrm>
            <a:off x="925063" y="5274918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7693AF83-EEF5-3691-0961-F7C34DB5538B}"/>
              </a:ext>
            </a:extLst>
          </p:cNvPr>
          <p:cNvSpPr/>
          <p:nvPr/>
        </p:nvSpPr>
        <p:spPr>
          <a:xfrm>
            <a:off x="4391165" y="3409408"/>
            <a:ext cx="5845009" cy="114842"/>
          </a:xfrm>
          <a:custGeom>
            <a:avLst/>
            <a:gdLst>
              <a:gd name="connsiteX0" fmla="*/ 1103021 w 1103020"/>
              <a:gd name="connsiteY0" fmla="*/ 20615 h 21672"/>
              <a:gd name="connsiteX1" fmla="*/ 1082399 w 1103020"/>
              <a:gd name="connsiteY1" fmla="*/ 0 h 21672"/>
              <a:gd name="connsiteX2" fmla="*/ 0 w 1103020"/>
              <a:gd name="connsiteY2" fmla="*/ 0 h 21672"/>
              <a:gd name="connsiteX3" fmla="*/ 0 w 1103020"/>
              <a:gd name="connsiteY3" fmla="*/ 21672 h 21672"/>
              <a:gd name="connsiteX4" fmla="*/ 1102491 w 1103020"/>
              <a:gd name="connsiteY4" fmla="*/ 21672 h 21672"/>
              <a:gd name="connsiteX5" fmla="*/ 1103021 w 1103020"/>
              <a:gd name="connsiteY5" fmla="*/ 20615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103021" y="20615"/>
                </a:moveTo>
                <a:lnTo>
                  <a:pt x="1082399" y="0"/>
                </a:lnTo>
                <a:lnTo>
                  <a:pt x="0" y="0"/>
                </a:lnTo>
                <a:lnTo>
                  <a:pt x="0" y="21672"/>
                </a:lnTo>
                <a:lnTo>
                  <a:pt x="1102491" y="21672"/>
                </a:lnTo>
                <a:lnTo>
                  <a:pt x="1103021" y="20615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2D3F63B5-229F-8C41-71DC-71CA7DB91801}"/>
              </a:ext>
            </a:extLst>
          </p:cNvPr>
          <p:cNvSpPr/>
          <p:nvPr/>
        </p:nvSpPr>
        <p:spPr>
          <a:xfrm>
            <a:off x="4391165" y="3524250"/>
            <a:ext cx="5842206" cy="112039"/>
          </a:xfrm>
          <a:custGeom>
            <a:avLst/>
            <a:gdLst>
              <a:gd name="connsiteX0" fmla="*/ 0 w 1102491"/>
              <a:gd name="connsiteY0" fmla="*/ 0 h 21143"/>
              <a:gd name="connsiteX1" fmla="*/ 0 w 1102491"/>
              <a:gd name="connsiteY1" fmla="*/ 21144 h 21143"/>
              <a:gd name="connsiteX2" fmla="*/ 1080812 w 1102491"/>
              <a:gd name="connsiteY2" fmla="*/ 21144 h 21143"/>
              <a:gd name="connsiteX3" fmla="*/ 1102491 w 1102491"/>
              <a:gd name="connsiteY3" fmla="*/ 0 h 21143"/>
              <a:gd name="connsiteX4" fmla="*/ 0 w 1102491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491" h="21143">
                <a:moveTo>
                  <a:pt x="0" y="0"/>
                </a:moveTo>
                <a:lnTo>
                  <a:pt x="0" y="21144"/>
                </a:lnTo>
                <a:lnTo>
                  <a:pt x="1080812" y="21144"/>
                </a:lnTo>
                <a:lnTo>
                  <a:pt x="110249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AE53A22A-C8E4-64C6-3629-51ADE7798503}"/>
              </a:ext>
            </a:extLst>
          </p:cNvPr>
          <p:cNvSpPr/>
          <p:nvPr/>
        </p:nvSpPr>
        <p:spPr>
          <a:xfrm>
            <a:off x="4391165" y="3639093"/>
            <a:ext cx="5727327" cy="112039"/>
          </a:xfrm>
          <a:custGeom>
            <a:avLst/>
            <a:gdLst>
              <a:gd name="connsiteX0" fmla="*/ 0 w 1080812"/>
              <a:gd name="connsiteY0" fmla="*/ 0 h 21143"/>
              <a:gd name="connsiteX1" fmla="*/ 0 w 1080812"/>
              <a:gd name="connsiteY1" fmla="*/ 21144 h 21143"/>
              <a:gd name="connsiteX2" fmla="*/ 1059132 w 1080812"/>
              <a:gd name="connsiteY2" fmla="*/ 21144 h 21143"/>
              <a:gd name="connsiteX3" fmla="*/ 1080812 w 1080812"/>
              <a:gd name="connsiteY3" fmla="*/ 0 h 21143"/>
              <a:gd name="connsiteX4" fmla="*/ 0 w 1080812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812" h="21143">
                <a:moveTo>
                  <a:pt x="0" y="0"/>
                </a:moveTo>
                <a:lnTo>
                  <a:pt x="0" y="21144"/>
                </a:lnTo>
                <a:lnTo>
                  <a:pt x="1059132" y="21144"/>
                </a:lnTo>
                <a:lnTo>
                  <a:pt x="10808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7EEDCB61-C798-7EE6-F26E-DDC9032685E8}"/>
              </a:ext>
            </a:extLst>
          </p:cNvPr>
          <p:cNvSpPr/>
          <p:nvPr/>
        </p:nvSpPr>
        <p:spPr>
          <a:xfrm>
            <a:off x="4391165" y="3753940"/>
            <a:ext cx="5612442" cy="114842"/>
          </a:xfrm>
          <a:custGeom>
            <a:avLst/>
            <a:gdLst>
              <a:gd name="connsiteX0" fmla="*/ 0 w 1059132"/>
              <a:gd name="connsiteY0" fmla="*/ 0 h 21672"/>
              <a:gd name="connsiteX1" fmla="*/ 0 w 1059132"/>
              <a:gd name="connsiteY1" fmla="*/ 21673 h 21672"/>
              <a:gd name="connsiteX2" fmla="*/ 1037453 w 1059132"/>
              <a:gd name="connsiteY2" fmla="*/ 21673 h 21672"/>
              <a:gd name="connsiteX3" fmla="*/ 1059132 w 1059132"/>
              <a:gd name="connsiteY3" fmla="*/ 0 h 21672"/>
              <a:gd name="connsiteX4" fmla="*/ 0 w 1059132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132" h="21672">
                <a:moveTo>
                  <a:pt x="0" y="0"/>
                </a:moveTo>
                <a:lnTo>
                  <a:pt x="0" y="21673"/>
                </a:lnTo>
                <a:lnTo>
                  <a:pt x="1037453" y="21673"/>
                </a:lnTo>
                <a:lnTo>
                  <a:pt x="105913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F4A6FAD1-FDD3-AF5E-B052-C84B4A759887}"/>
              </a:ext>
            </a:extLst>
          </p:cNvPr>
          <p:cNvSpPr/>
          <p:nvPr/>
        </p:nvSpPr>
        <p:spPr>
          <a:xfrm>
            <a:off x="4391165" y="3179719"/>
            <a:ext cx="5620847" cy="114842"/>
          </a:xfrm>
          <a:custGeom>
            <a:avLst/>
            <a:gdLst>
              <a:gd name="connsiteX0" fmla="*/ 1039039 w 1060718"/>
              <a:gd name="connsiteY0" fmla="*/ 0 h 21672"/>
              <a:gd name="connsiteX1" fmla="*/ 0 w 1060718"/>
              <a:gd name="connsiteY1" fmla="*/ 0 h 21672"/>
              <a:gd name="connsiteX2" fmla="*/ 0 w 1060718"/>
              <a:gd name="connsiteY2" fmla="*/ 21673 h 21672"/>
              <a:gd name="connsiteX3" fmla="*/ 1060719 w 1060718"/>
              <a:gd name="connsiteY3" fmla="*/ 21673 h 21672"/>
              <a:gd name="connsiteX4" fmla="*/ 1039039 w 1060718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18" h="21672">
                <a:moveTo>
                  <a:pt x="1039039" y="0"/>
                </a:moveTo>
                <a:lnTo>
                  <a:pt x="0" y="0"/>
                </a:lnTo>
                <a:lnTo>
                  <a:pt x="0" y="21673"/>
                </a:lnTo>
                <a:lnTo>
                  <a:pt x="1060719" y="21673"/>
                </a:lnTo>
                <a:lnTo>
                  <a:pt x="1039039" y="0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263636B7-8F48-844D-93BF-6DB002081F71}"/>
              </a:ext>
            </a:extLst>
          </p:cNvPr>
          <p:cNvSpPr/>
          <p:nvPr/>
        </p:nvSpPr>
        <p:spPr>
          <a:xfrm>
            <a:off x="4391165" y="3294561"/>
            <a:ext cx="5735731" cy="114842"/>
          </a:xfrm>
          <a:custGeom>
            <a:avLst/>
            <a:gdLst>
              <a:gd name="connsiteX0" fmla="*/ 1060719 w 1082398"/>
              <a:gd name="connsiteY0" fmla="*/ 0 h 21672"/>
              <a:gd name="connsiteX1" fmla="*/ 0 w 1082398"/>
              <a:gd name="connsiteY1" fmla="*/ 0 h 21672"/>
              <a:gd name="connsiteX2" fmla="*/ 0 w 1082398"/>
              <a:gd name="connsiteY2" fmla="*/ 21672 h 21672"/>
              <a:gd name="connsiteX3" fmla="*/ 1082399 w 1082398"/>
              <a:gd name="connsiteY3" fmla="*/ 21672 h 21672"/>
              <a:gd name="connsiteX4" fmla="*/ 1060719 w 1082398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2398" h="21672">
                <a:moveTo>
                  <a:pt x="1060719" y="0"/>
                </a:moveTo>
                <a:lnTo>
                  <a:pt x="0" y="0"/>
                </a:lnTo>
                <a:lnTo>
                  <a:pt x="0" y="21672"/>
                </a:lnTo>
                <a:lnTo>
                  <a:pt x="1082399" y="21672"/>
                </a:lnTo>
                <a:lnTo>
                  <a:pt x="1060719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0ABF437-E39B-29A1-AD0D-F9BBC67A57DC}"/>
              </a:ext>
            </a:extLst>
          </p:cNvPr>
          <p:cNvSpPr txBox="1"/>
          <p:nvPr/>
        </p:nvSpPr>
        <p:spPr>
          <a:xfrm>
            <a:off x="974680" y="1301819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BC46B7B-2E45-3982-5589-B1569D82ECCC}"/>
              </a:ext>
            </a:extLst>
          </p:cNvPr>
          <p:cNvSpPr txBox="1"/>
          <p:nvPr/>
        </p:nvSpPr>
        <p:spPr>
          <a:xfrm>
            <a:off x="974680" y="210852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A133888-6337-1CA2-E03F-59A7A8AC3AC5}"/>
              </a:ext>
            </a:extLst>
          </p:cNvPr>
          <p:cNvSpPr txBox="1"/>
          <p:nvPr/>
        </p:nvSpPr>
        <p:spPr>
          <a:xfrm>
            <a:off x="974680" y="291523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858B887-FA2C-5DA8-2847-037E7DF3C6A9}"/>
              </a:ext>
            </a:extLst>
          </p:cNvPr>
          <p:cNvSpPr txBox="1"/>
          <p:nvPr/>
        </p:nvSpPr>
        <p:spPr>
          <a:xfrm>
            <a:off x="974680" y="3721948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54F49EB-D2AA-B8EF-F876-E96F577C9014}"/>
              </a:ext>
            </a:extLst>
          </p:cNvPr>
          <p:cNvSpPr txBox="1"/>
          <p:nvPr/>
        </p:nvSpPr>
        <p:spPr>
          <a:xfrm>
            <a:off x="974680" y="453425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AA8413B-FA9F-3BC6-CA9B-726095F7368B}"/>
              </a:ext>
            </a:extLst>
          </p:cNvPr>
          <p:cNvSpPr txBox="1"/>
          <p:nvPr/>
        </p:nvSpPr>
        <p:spPr>
          <a:xfrm>
            <a:off x="974680" y="5346566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9B22C-1927-690E-6975-10B0626B01C4}"/>
              </a:ext>
            </a:extLst>
          </p:cNvPr>
          <p:cNvSpPr txBox="1"/>
          <p:nvPr/>
        </p:nvSpPr>
        <p:spPr>
          <a:xfrm>
            <a:off x="1677291" y="1301819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48827-C357-3EE7-D68F-E77BEC24AD77}"/>
              </a:ext>
            </a:extLst>
          </p:cNvPr>
          <p:cNvSpPr txBox="1"/>
          <p:nvPr/>
        </p:nvSpPr>
        <p:spPr>
          <a:xfrm>
            <a:off x="1677291" y="2108527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5A8501-6569-885F-17B0-1C397136CE94}"/>
              </a:ext>
            </a:extLst>
          </p:cNvPr>
          <p:cNvSpPr txBox="1"/>
          <p:nvPr/>
        </p:nvSpPr>
        <p:spPr>
          <a:xfrm>
            <a:off x="1677291" y="2915235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07B868-D0AE-C1EE-158C-8BEBD459B0AF}"/>
              </a:ext>
            </a:extLst>
          </p:cNvPr>
          <p:cNvSpPr txBox="1"/>
          <p:nvPr/>
        </p:nvSpPr>
        <p:spPr>
          <a:xfrm>
            <a:off x="1677291" y="3721948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54280-323C-847B-7ED6-0647E7BFDB7C}"/>
              </a:ext>
            </a:extLst>
          </p:cNvPr>
          <p:cNvSpPr txBox="1"/>
          <p:nvPr/>
        </p:nvSpPr>
        <p:spPr>
          <a:xfrm>
            <a:off x="1677291" y="4534257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3359-F508-001B-DC10-129E4C01C219}"/>
              </a:ext>
            </a:extLst>
          </p:cNvPr>
          <p:cNvSpPr txBox="1"/>
          <p:nvPr/>
        </p:nvSpPr>
        <p:spPr>
          <a:xfrm>
            <a:off x="1677291" y="5346566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B53211F-48C5-DD68-AF74-B6A85C25A3B9}"/>
              </a:ext>
            </a:extLst>
          </p:cNvPr>
          <p:cNvGrpSpPr/>
          <p:nvPr/>
        </p:nvGrpSpPr>
        <p:grpSpPr>
          <a:xfrm>
            <a:off x="8914485" y="3980821"/>
            <a:ext cx="1719723" cy="1844151"/>
            <a:chOff x="8921977" y="1466725"/>
            <a:chExt cx="2926080" cy="1844151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9987988-EC7C-ED4E-A9CB-05C7934ECBD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3B124E8-AB51-79C0-BCCA-1486E09510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5054AA5-D182-8F71-6DCE-0A88722F049A}"/>
              </a:ext>
            </a:extLst>
          </p:cNvPr>
          <p:cNvGrpSpPr/>
          <p:nvPr/>
        </p:nvGrpSpPr>
        <p:grpSpPr>
          <a:xfrm>
            <a:off x="8914485" y="984124"/>
            <a:ext cx="1719723" cy="1844151"/>
            <a:chOff x="8921977" y="1466725"/>
            <a:chExt cx="2926080" cy="184415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311B01A-0188-4260-405E-6CCE8E5E98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BDD23DF-F8C1-C451-67AA-44F558BFD7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E7E16C59-D134-402A-028C-3AF84301297C}"/>
              </a:ext>
            </a:extLst>
          </p:cNvPr>
          <p:cNvSpPr/>
          <p:nvPr/>
        </p:nvSpPr>
        <p:spPr>
          <a:xfrm>
            <a:off x="9670049" y="3659686"/>
            <a:ext cx="208594" cy="321136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BFB77B33-63A4-0A9D-A96A-C8126E5421AC}"/>
              </a:ext>
            </a:extLst>
          </p:cNvPr>
          <p:cNvSpPr/>
          <p:nvPr/>
        </p:nvSpPr>
        <p:spPr>
          <a:xfrm rot="10800000">
            <a:off x="9670049" y="2919561"/>
            <a:ext cx="208594" cy="662619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0F80166-FDDA-EAA5-4338-A22AFCFE93D9}"/>
              </a:ext>
            </a:extLst>
          </p:cNvPr>
          <p:cNvGrpSpPr/>
          <p:nvPr/>
        </p:nvGrpSpPr>
        <p:grpSpPr>
          <a:xfrm>
            <a:off x="6696386" y="3980821"/>
            <a:ext cx="1719723" cy="1844151"/>
            <a:chOff x="8921977" y="1466725"/>
            <a:chExt cx="2926080" cy="1844151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986B0C-5EEC-6734-6929-5AEFB93C04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875C17E-CDB0-19C8-01E6-6C5C291A18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D4ACE65-51B9-063A-5AFF-79F5269991FA}"/>
              </a:ext>
            </a:extLst>
          </p:cNvPr>
          <p:cNvGrpSpPr/>
          <p:nvPr/>
        </p:nvGrpSpPr>
        <p:grpSpPr>
          <a:xfrm>
            <a:off x="6696386" y="984124"/>
            <a:ext cx="1719723" cy="1844151"/>
            <a:chOff x="8921977" y="1466725"/>
            <a:chExt cx="2926080" cy="1844151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5712112-25A0-E2E9-6755-7CD55EDCD7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CA6051B-69FB-5698-EDE5-D2A97CC61F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2BB103A8-5F4D-65A3-30FF-EDD9AB5B650C}"/>
              </a:ext>
            </a:extLst>
          </p:cNvPr>
          <p:cNvSpPr/>
          <p:nvPr/>
        </p:nvSpPr>
        <p:spPr>
          <a:xfrm>
            <a:off x="7451950" y="3574671"/>
            <a:ext cx="208594" cy="406151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>
            <a:extLst>
              <a:ext uri="{FF2B5EF4-FFF2-40B4-BE49-F238E27FC236}">
                <a16:creationId xmlns:a16="http://schemas.microsoft.com/office/drawing/2014/main" id="{6615E142-B3B9-24A3-2948-3475742758AA}"/>
              </a:ext>
            </a:extLst>
          </p:cNvPr>
          <p:cNvSpPr/>
          <p:nvPr/>
        </p:nvSpPr>
        <p:spPr>
          <a:xfrm rot="10800000">
            <a:off x="7451950" y="2853049"/>
            <a:ext cx="208594" cy="406151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BB71C4A-DEC4-9739-F86F-3782C355FDE6}"/>
              </a:ext>
            </a:extLst>
          </p:cNvPr>
          <p:cNvGrpSpPr/>
          <p:nvPr/>
        </p:nvGrpSpPr>
        <p:grpSpPr>
          <a:xfrm>
            <a:off x="4478287" y="3980821"/>
            <a:ext cx="1719723" cy="1844151"/>
            <a:chOff x="8921977" y="1466725"/>
            <a:chExt cx="2926080" cy="184415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5AA23E7-4D5F-084F-5257-A33F845430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44F111-9C71-91A1-7937-F6F9DC569F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36202A0-FA82-6954-8923-A354FC736F63}"/>
              </a:ext>
            </a:extLst>
          </p:cNvPr>
          <p:cNvGrpSpPr/>
          <p:nvPr/>
        </p:nvGrpSpPr>
        <p:grpSpPr>
          <a:xfrm>
            <a:off x="4478287" y="984124"/>
            <a:ext cx="1719723" cy="1844151"/>
            <a:chOff x="8921977" y="1466725"/>
            <a:chExt cx="2926080" cy="1844151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06B42B1-DB1A-AC74-9CF5-9562BF1DA1C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7752B57-7DAB-93F7-B9D9-2FEEEBC2A0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800A6DC8-8D77-84A1-803D-C6CE11080CFE}"/>
              </a:ext>
            </a:extLst>
          </p:cNvPr>
          <p:cNvSpPr/>
          <p:nvPr/>
        </p:nvSpPr>
        <p:spPr>
          <a:xfrm>
            <a:off x="5233851" y="3458433"/>
            <a:ext cx="208594" cy="522389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>
            <a:extLst>
              <a:ext uri="{FF2B5EF4-FFF2-40B4-BE49-F238E27FC236}">
                <a16:creationId xmlns:a16="http://schemas.microsoft.com/office/drawing/2014/main" id="{B6F23A60-C475-F6F4-6A31-775E465FEC55}"/>
              </a:ext>
            </a:extLst>
          </p:cNvPr>
          <p:cNvSpPr/>
          <p:nvPr/>
        </p:nvSpPr>
        <p:spPr>
          <a:xfrm rot="10800000">
            <a:off x="5233851" y="2858540"/>
            <a:ext cx="208594" cy="522389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5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6-Stage Merging Arrow – Slide Template</a:t>
            </a: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F15F65D4-A2A4-6739-CD44-3BCDA19F84F6}"/>
              </a:ext>
            </a:extLst>
          </p:cNvPr>
          <p:cNvSpPr/>
          <p:nvPr/>
        </p:nvSpPr>
        <p:spPr>
          <a:xfrm>
            <a:off x="838200" y="2767958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2 h 131091"/>
              <a:gd name="connsiteX3" fmla="*/ 65568 w 464791"/>
              <a:gd name="connsiteY3" fmla="*/ 131092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2"/>
                </a:lnTo>
                <a:lnTo>
                  <a:pt x="65568" y="131092"/>
                </a:lnTo>
                <a:cubicBezTo>
                  <a:pt x="29083" y="131092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A565ADA9-6CBB-E7FA-0DC6-9CAF74605310}"/>
              </a:ext>
            </a:extLst>
          </p:cNvPr>
          <p:cNvSpPr/>
          <p:nvPr/>
        </p:nvSpPr>
        <p:spPr>
          <a:xfrm>
            <a:off x="838200" y="3574671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324CA013-B006-F99C-AC90-626A16B31453}"/>
              </a:ext>
            </a:extLst>
          </p:cNvPr>
          <p:cNvSpPr/>
          <p:nvPr/>
        </p:nvSpPr>
        <p:spPr>
          <a:xfrm>
            <a:off x="838200" y="4386980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A293B225-2E51-A4FF-FCB3-3B7293B269BE}"/>
              </a:ext>
            </a:extLst>
          </p:cNvPr>
          <p:cNvSpPr/>
          <p:nvPr/>
        </p:nvSpPr>
        <p:spPr>
          <a:xfrm>
            <a:off x="838200" y="5199289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7E910515-A2E1-2EBC-2B2D-DE665BD8944F}"/>
              </a:ext>
            </a:extLst>
          </p:cNvPr>
          <p:cNvSpPr/>
          <p:nvPr/>
        </p:nvSpPr>
        <p:spPr>
          <a:xfrm>
            <a:off x="838200" y="1154542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A8777F78-92FD-626C-2E7C-C85981A7C33B}"/>
              </a:ext>
            </a:extLst>
          </p:cNvPr>
          <p:cNvSpPr/>
          <p:nvPr/>
        </p:nvSpPr>
        <p:spPr>
          <a:xfrm>
            <a:off x="838200" y="1961250"/>
            <a:ext cx="2462972" cy="694664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C93EF5F4-1519-6C00-18FE-12DF1A2DDC32}"/>
              </a:ext>
            </a:extLst>
          </p:cNvPr>
          <p:cNvSpPr/>
          <p:nvPr/>
        </p:nvSpPr>
        <p:spPr>
          <a:xfrm>
            <a:off x="3301178" y="2767958"/>
            <a:ext cx="1089982" cy="750686"/>
          </a:xfrm>
          <a:custGeom>
            <a:avLst/>
            <a:gdLst>
              <a:gd name="connsiteX0" fmla="*/ 205693 w 205692"/>
              <a:gd name="connsiteY0" fmla="*/ 141664 h 141663"/>
              <a:gd name="connsiteX1" fmla="*/ 0 w 205692"/>
              <a:gd name="connsiteY1" fmla="*/ 131092 h 141663"/>
              <a:gd name="connsiteX2" fmla="*/ 0 w 205692"/>
              <a:gd name="connsiteY2" fmla="*/ 0 h 141663"/>
              <a:gd name="connsiteX3" fmla="*/ 205693 w 205692"/>
              <a:gd name="connsiteY3" fmla="*/ 121048 h 141663"/>
              <a:gd name="connsiteX4" fmla="*/ 205693 w 205692"/>
              <a:gd name="connsiteY4" fmla="*/ 141664 h 14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1663">
                <a:moveTo>
                  <a:pt x="205693" y="141664"/>
                </a:moveTo>
                <a:lnTo>
                  <a:pt x="0" y="131092"/>
                </a:lnTo>
                <a:lnTo>
                  <a:pt x="0" y="0"/>
                </a:lnTo>
                <a:lnTo>
                  <a:pt x="205693" y="121048"/>
                </a:lnTo>
                <a:lnTo>
                  <a:pt x="205693" y="14166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FD2EE767-0D62-6EF1-A0EA-AB1345F10B3F}"/>
              </a:ext>
            </a:extLst>
          </p:cNvPr>
          <p:cNvSpPr/>
          <p:nvPr/>
        </p:nvSpPr>
        <p:spPr>
          <a:xfrm>
            <a:off x="3301178" y="3518649"/>
            <a:ext cx="1089982" cy="753484"/>
          </a:xfrm>
          <a:custGeom>
            <a:avLst/>
            <a:gdLst>
              <a:gd name="connsiteX0" fmla="*/ 205693 w 205692"/>
              <a:gd name="connsiteY0" fmla="*/ 22201 h 142191"/>
              <a:gd name="connsiteX1" fmla="*/ 0 w 205692"/>
              <a:gd name="connsiteY1" fmla="*/ 142192 h 142191"/>
              <a:gd name="connsiteX2" fmla="*/ 0 w 205692"/>
              <a:gd name="connsiteY2" fmla="*/ 10572 h 142191"/>
              <a:gd name="connsiteX3" fmla="*/ 205693 w 205692"/>
              <a:gd name="connsiteY3" fmla="*/ 0 h 142191"/>
              <a:gd name="connsiteX4" fmla="*/ 205693 w 205692"/>
              <a:gd name="connsiteY4" fmla="*/ 22201 h 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2191">
                <a:moveTo>
                  <a:pt x="205693" y="22201"/>
                </a:moveTo>
                <a:lnTo>
                  <a:pt x="0" y="142192"/>
                </a:lnTo>
                <a:lnTo>
                  <a:pt x="0" y="10572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1AB07DBA-88A3-7B13-6C58-88C48BBE0D25}"/>
              </a:ext>
            </a:extLst>
          </p:cNvPr>
          <p:cNvSpPr/>
          <p:nvPr/>
        </p:nvSpPr>
        <p:spPr>
          <a:xfrm>
            <a:off x="3301178" y="3636294"/>
            <a:ext cx="1089982" cy="1445350"/>
          </a:xfrm>
          <a:custGeom>
            <a:avLst/>
            <a:gdLst>
              <a:gd name="connsiteX0" fmla="*/ 205693 w 205692"/>
              <a:gd name="connsiteY0" fmla="*/ 21673 h 272754"/>
              <a:gd name="connsiteX1" fmla="*/ 0 w 205692"/>
              <a:gd name="connsiteY1" fmla="*/ 272755 h 272754"/>
              <a:gd name="connsiteX2" fmla="*/ 0 w 205692"/>
              <a:gd name="connsiteY2" fmla="*/ 141664 h 272754"/>
              <a:gd name="connsiteX3" fmla="*/ 205693 w 205692"/>
              <a:gd name="connsiteY3" fmla="*/ 0 h 272754"/>
              <a:gd name="connsiteX4" fmla="*/ 205693 w 205692"/>
              <a:gd name="connsiteY4" fmla="*/ 21673 h 2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2754">
                <a:moveTo>
                  <a:pt x="205693" y="21673"/>
                </a:moveTo>
                <a:lnTo>
                  <a:pt x="0" y="272755"/>
                </a:lnTo>
                <a:lnTo>
                  <a:pt x="0" y="141664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A7B12A05-0227-956E-5E45-DA6E19841C51}"/>
              </a:ext>
            </a:extLst>
          </p:cNvPr>
          <p:cNvSpPr/>
          <p:nvPr/>
        </p:nvSpPr>
        <p:spPr>
          <a:xfrm>
            <a:off x="3301178" y="3753939"/>
            <a:ext cx="1089982" cy="2140019"/>
          </a:xfrm>
          <a:custGeom>
            <a:avLst/>
            <a:gdLst>
              <a:gd name="connsiteX0" fmla="*/ 205693 w 205692"/>
              <a:gd name="connsiteY0" fmla="*/ 21673 h 403846"/>
              <a:gd name="connsiteX1" fmla="*/ 0 w 205692"/>
              <a:gd name="connsiteY1" fmla="*/ 403846 h 403846"/>
              <a:gd name="connsiteX2" fmla="*/ 0 w 205692"/>
              <a:gd name="connsiteY2" fmla="*/ 272755 h 403846"/>
              <a:gd name="connsiteX3" fmla="*/ 205693 w 205692"/>
              <a:gd name="connsiteY3" fmla="*/ 0 h 403846"/>
              <a:gd name="connsiteX4" fmla="*/ 205693 w 205692"/>
              <a:gd name="connsiteY4" fmla="*/ 21673 h 40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403846">
                <a:moveTo>
                  <a:pt x="205693" y="21673"/>
                </a:moveTo>
                <a:lnTo>
                  <a:pt x="0" y="403846"/>
                </a:lnTo>
                <a:lnTo>
                  <a:pt x="0" y="272755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57B60DA2-46D1-2277-B4A9-A0D91C578BCE}"/>
              </a:ext>
            </a:extLst>
          </p:cNvPr>
          <p:cNvSpPr/>
          <p:nvPr/>
        </p:nvSpPr>
        <p:spPr>
          <a:xfrm>
            <a:off x="3301178" y="1154542"/>
            <a:ext cx="1089982" cy="2140019"/>
          </a:xfrm>
          <a:custGeom>
            <a:avLst/>
            <a:gdLst>
              <a:gd name="connsiteX0" fmla="*/ 205693 w 205692"/>
              <a:gd name="connsiteY0" fmla="*/ 403846 h 403846"/>
              <a:gd name="connsiteX1" fmla="*/ 0 w 205692"/>
              <a:gd name="connsiteY1" fmla="*/ 131091 h 403846"/>
              <a:gd name="connsiteX2" fmla="*/ 0 w 205692"/>
              <a:gd name="connsiteY2" fmla="*/ 0 h 403846"/>
              <a:gd name="connsiteX3" fmla="*/ 205693 w 205692"/>
              <a:gd name="connsiteY3" fmla="*/ 382174 h 403846"/>
              <a:gd name="connsiteX4" fmla="*/ 205693 w 205692"/>
              <a:gd name="connsiteY4" fmla="*/ 403846 h 403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403846">
                <a:moveTo>
                  <a:pt x="205693" y="403846"/>
                </a:moveTo>
                <a:lnTo>
                  <a:pt x="0" y="131091"/>
                </a:lnTo>
                <a:lnTo>
                  <a:pt x="0" y="0"/>
                </a:lnTo>
                <a:lnTo>
                  <a:pt x="205693" y="382174"/>
                </a:lnTo>
                <a:lnTo>
                  <a:pt x="205693" y="40384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144C3738-6774-26B3-D0AC-3908C8BE96B9}"/>
              </a:ext>
            </a:extLst>
          </p:cNvPr>
          <p:cNvSpPr/>
          <p:nvPr/>
        </p:nvSpPr>
        <p:spPr>
          <a:xfrm>
            <a:off x="3301178" y="1961250"/>
            <a:ext cx="1089982" cy="1448153"/>
          </a:xfrm>
          <a:custGeom>
            <a:avLst/>
            <a:gdLst>
              <a:gd name="connsiteX0" fmla="*/ 205693 w 205692"/>
              <a:gd name="connsiteY0" fmla="*/ 273283 h 273283"/>
              <a:gd name="connsiteX1" fmla="*/ 0 w 205692"/>
              <a:gd name="connsiteY1" fmla="*/ 131091 h 273283"/>
              <a:gd name="connsiteX2" fmla="*/ 0 w 205692"/>
              <a:gd name="connsiteY2" fmla="*/ 0 h 273283"/>
              <a:gd name="connsiteX3" fmla="*/ 205693 w 205692"/>
              <a:gd name="connsiteY3" fmla="*/ 251611 h 273283"/>
              <a:gd name="connsiteX4" fmla="*/ 205693 w 205692"/>
              <a:gd name="connsiteY4" fmla="*/ 273283 h 27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3283">
                <a:moveTo>
                  <a:pt x="205693" y="273283"/>
                </a:moveTo>
                <a:lnTo>
                  <a:pt x="0" y="131091"/>
                </a:lnTo>
                <a:lnTo>
                  <a:pt x="0" y="0"/>
                </a:lnTo>
                <a:lnTo>
                  <a:pt x="205693" y="251611"/>
                </a:lnTo>
                <a:lnTo>
                  <a:pt x="205693" y="273283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00F697DC-3EC2-395C-0B64-087B5514C581}"/>
              </a:ext>
            </a:extLst>
          </p:cNvPr>
          <p:cNvSpPr/>
          <p:nvPr/>
        </p:nvSpPr>
        <p:spPr>
          <a:xfrm>
            <a:off x="925063" y="1230171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F844CD68-4EC9-9F59-D640-C7B98ADDCFB0}"/>
              </a:ext>
            </a:extLst>
          </p:cNvPr>
          <p:cNvSpPr/>
          <p:nvPr/>
        </p:nvSpPr>
        <p:spPr>
          <a:xfrm>
            <a:off x="925063" y="2036879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D61A8A22-5180-2151-2298-08133F11F292}"/>
              </a:ext>
            </a:extLst>
          </p:cNvPr>
          <p:cNvSpPr/>
          <p:nvPr/>
        </p:nvSpPr>
        <p:spPr>
          <a:xfrm>
            <a:off x="925063" y="2843587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62619710-287A-7E75-BF46-3F5569EB58E6}"/>
              </a:ext>
            </a:extLst>
          </p:cNvPr>
          <p:cNvSpPr/>
          <p:nvPr/>
        </p:nvSpPr>
        <p:spPr>
          <a:xfrm>
            <a:off x="925063" y="3650300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A586B0A4-A6D5-7678-1538-0298A0D4E4E6}"/>
              </a:ext>
            </a:extLst>
          </p:cNvPr>
          <p:cNvSpPr/>
          <p:nvPr/>
        </p:nvSpPr>
        <p:spPr>
          <a:xfrm>
            <a:off x="925063" y="4462609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C625E694-3CAA-95F7-6A16-B1E4B860F743}"/>
              </a:ext>
            </a:extLst>
          </p:cNvPr>
          <p:cNvSpPr/>
          <p:nvPr/>
        </p:nvSpPr>
        <p:spPr>
          <a:xfrm>
            <a:off x="925063" y="5274918"/>
            <a:ext cx="543587" cy="543406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7693AF83-EEF5-3691-0961-F7C34DB5538B}"/>
              </a:ext>
            </a:extLst>
          </p:cNvPr>
          <p:cNvSpPr/>
          <p:nvPr/>
        </p:nvSpPr>
        <p:spPr>
          <a:xfrm>
            <a:off x="4391165" y="3409408"/>
            <a:ext cx="5845009" cy="114842"/>
          </a:xfrm>
          <a:custGeom>
            <a:avLst/>
            <a:gdLst>
              <a:gd name="connsiteX0" fmla="*/ 1103021 w 1103020"/>
              <a:gd name="connsiteY0" fmla="*/ 20615 h 21672"/>
              <a:gd name="connsiteX1" fmla="*/ 1082399 w 1103020"/>
              <a:gd name="connsiteY1" fmla="*/ 0 h 21672"/>
              <a:gd name="connsiteX2" fmla="*/ 0 w 1103020"/>
              <a:gd name="connsiteY2" fmla="*/ 0 h 21672"/>
              <a:gd name="connsiteX3" fmla="*/ 0 w 1103020"/>
              <a:gd name="connsiteY3" fmla="*/ 21672 h 21672"/>
              <a:gd name="connsiteX4" fmla="*/ 1102491 w 1103020"/>
              <a:gd name="connsiteY4" fmla="*/ 21672 h 21672"/>
              <a:gd name="connsiteX5" fmla="*/ 1103021 w 1103020"/>
              <a:gd name="connsiteY5" fmla="*/ 20615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103021" y="20615"/>
                </a:moveTo>
                <a:lnTo>
                  <a:pt x="1082399" y="0"/>
                </a:lnTo>
                <a:lnTo>
                  <a:pt x="0" y="0"/>
                </a:lnTo>
                <a:lnTo>
                  <a:pt x="0" y="21672"/>
                </a:lnTo>
                <a:lnTo>
                  <a:pt x="1102491" y="21672"/>
                </a:lnTo>
                <a:lnTo>
                  <a:pt x="1103021" y="20615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2D3F63B5-229F-8C41-71DC-71CA7DB91801}"/>
              </a:ext>
            </a:extLst>
          </p:cNvPr>
          <p:cNvSpPr/>
          <p:nvPr/>
        </p:nvSpPr>
        <p:spPr>
          <a:xfrm>
            <a:off x="4391165" y="3524250"/>
            <a:ext cx="5842206" cy="112039"/>
          </a:xfrm>
          <a:custGeom>
            <a:avLst/>
            <a:gdLst>
              <a:gd name="connsiteX0" fmla="*/ 0 w 1102491"/>
              <a:gd name="connsiteY0" fmla="*/ 0 h 21143"/>
              <a:gd name="connsiteX1" fmla="*/ 0 w 1102491"/>
              <a:gd name="connsiteY1" fmla="*/ 21144 h 21143"/>
              <a:gd name="connsiteX2" fmla="*/ 1080812 w 1102491"/>
              <a:gd name="connsiteY2" fmla="*/ 21144 h 21143"/>
              <a:gd name="connsiteX3" fmla="*/ 1102491 w 1102491"/>
              <a:gd name="connsiteY3" fmla="*/ 0 h 21143"/>
              <a:gd name="connsiteX4" fmla="*/ 0 w 1102491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491" h="21143">
                <a:moveTo>
                  <a:pt x="0" y="0"/>
                </a:moveTo>
                <a:lnTo>
                  <a:pt x="0" y="21144"/>
                </a:lnTo>
                <a:lnTo>
                  <a:pt x="1080812" y="21144"/>
                </a:lnTo>
                <a:lnTo>
                  <a:pt x="110249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AE53A22A-C8E4-64C6-3629-51ADE7798503}"/>
              </a:ext>
            </a:extLst>
          </p:cNvPr>
          <p:cNvSpPr/>
          <p:nvPr/>
        </p:nvSpPr>
        <p:spPr>
          <a:xfrm>
            <a:off x="4391165" y="3639093"/>
            <a:ext cx="5727327" cy="112039"/>
          </a:xfrm>
          <a:custGeom>
            <a:avLst/>
            <a:gdLst>
              <a:gd name="connsiteX0" fmla="*/ 0 w 1080812"/>
              <a:gd name="connsiteY0" fmla="*/ 0 h 21143"/>
              <a:gd name="connsiteX1" fmla="*/ 0 w 1080812"/>
              <a:gd name="connsiteY1" fmla="*/ 21144 h 21143"/>
              <a:gd name="connsiteX2" fmla="*/ 1059132 w 1080812"/>
              <a:gd name="connsiteY2" fmla="*/ 21144 h 21143"/>
              <a:gd name="connsiteX3" fmla="*/ 1080812 w 1080812"/>
              <a:gd name="connsiteY3" fmla="*/ 0 h 21143"/>
              <a:gd name="connsiteX4" fmla="*/ 0 w 1080812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812" h="21143">
                <a:moveTo>
                  <a:pt x="0" y="0"/>
                </a:moveTo>
                <a:lnTo>
                  <a:pt x="0" y="21144"/>
                </a:lnTo>
                <a:lnTo>
                  <a:pt x="1059132" y="21144"/>
                </a:lnTo>
                <a:lnTo>
                  <a:pt x="10808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7EEDCB61-C798-7EE6-F26E-DDC9032685E8}"/>
              </a:ext>
            </a:extLst>
          </p:cNvPr>
          <p:cNvSpPr/>
          <p:nvPr/>
        </p:nvSpPr>
        <p:spPr>
          <a:xfrm>
            <a:off x="4391165" y="3753940"/>
            <a:ext cx="5612442" cy="114842"/>
          </a:xfrm>
          <a:custGeom>
            <a:avLst/>
            <a:gdLst>
              <a:gd name="connsiteX0" fmla="*/ 0 w 1059132"/>
              <a:gd name="connsiteY0" fmla="*/ 0 h 21672"/>
              <a:gd name="connsiteX1" fmla="*/ 0 w 1059132"/>
              <a:gd name="connsiteY1" fmla="*/ 21673 h 21672"/>
              <a:gd name="connsiteX2" fmla="*/ 1037453 w 1059132"/>
              <a:gd name="connsiteY2" fmla="*/ 21673 h 21672"/>
              <a:gd name="connsiteX3" fmla="*/ 1059132 w 1059132"/>
              <a:gd name="connsiteY3" fmla="*/ 0 h 21672"/>
              <a:gd name="connsiteX4" fmla="*/ 0 w 1059132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132" h="21672">
                <a:moveTo>
                  <a:pt x="0" y="0"/>
                </a:moveTo>
                <a:lnTo>
                  <a:pt x="0" y="21673"/>
                </a:lnTo>
                <a:lnTo>
                  <a:pt x="1037453" y="21673"/>
                </a:lnTo>
                <a:lnTo>
                  <a:pt x="105913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F4A6FAD1-FDD3-AF5E-B052-C84B4A759887}"/>
              </a:ext>
            </a:extLst>
          </p:cNvPr>
          <p:cNvSpPr/>
          <p:nvPr/>
        </p:nvSpPr>
        <p:spPr>
          <a:xfrm>
            <a:off x="4391165" y="3179719"/>
            <a:ext cx="5620847" cy="114842"/>
          </a:xfrm>
          <a:custGeom>
            <a:avLst/>
            <a:gdLst>
              <a:gd name="connsiteX0" fmla="*/ 1039039 w 1060718"/>
              <a:gd name="connsiteY0" fmla="*/ 0 h 21672"/>
              <a:gd name="connsiteX1" fmla="*/ 0 w 1060718"/>
              <a:gd name="connsiteY1" fmla="*/ 0 h 21672"/>
              <a:gd name="connsiteX2" fmla="*/ 0 w 1060718"/>
              <a:gd name="connsiteY2" fmla="*/ 21673 h 21672"/>
              <a:gd name="connsiteX3" fmla="*/ 1060719 w 1060718"/>
              <a:gd name="connsiteY3" fmla="*/ 21673 h 21672"/>
              <a:gd name="connsiteX4" fmla="*/ 1039039 w 1060718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718" h="21672">
                <a:moveTo>
                  <a:pt x="1039039" y="0"/>
                </a:moveTo>
                <a:lnTo>
                  <a:pt x="0" y="0"/>
                </a:lnTo>
                <a:lnTo>
                  <a:pt x="0" y="21673"/>
                </a:lnTo>
                <a:lnTo>
                  <a:pt x="1060719" y="21673"/>
                </a:lnTo>
                <a:lnTo>
                  <a:pt x="1039039" y="0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263636B7-8F48-844D-93BF-6DB002081F71}"/>
              </a:ext>
            </a:extLst>
          </p:cNvPr>
          <p:cNvSpPr/>
          <p:nvPr/>
        </p:nvSpPr>
        <p:spPr>
          <a:xfrm>
            <a:off x="4391165" y="3294561"/>
            <a:ext cx="5735731" cy="114842"/>
          </a:xfrm>
          <a:custGeom>
            <a:avLst/>
            <a:gdLst>
              <a:gd name="connsiteX0" fmla="*/ 1060719 w 1082398"/>
              <a:gd name="connsiteY0" fmla="*/ 0 h 21672"/>
              <a:gd name="connsiteX1" fmla="*/ 0 w 1082398"/>
              <a:gd name="connsiteY1" fmla="*/ 0 h 21672"/>
              <a:gd name="connsiteX2" fmla="*/ 0 w 1082398"/>
              <a:gd name="connsiteY2" fmla="*/ 21672 h 21672"/>
              <a:gd name="connsiteX3" fmla="*/ 1082399 w 1082398"/>
              <a:gd name="connsiteY3" fmla="*/ 21672 h 21672"/>
              <a:gd name="connsiteX4" fmla="*/ 1060719 w 1082398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2398" h="21672">
                <a:moveTo>
                  <a:pt x="1060719" y="0"/>
                </a:moveTo>
                <a:lnTo>
                  <a:pt x="0" y="0"/>
                </a:lnTo>
                <a:lnTo>
                  <a:pt x="0" y="21672"/>
                </a:lnTo>
                <a:lnTo>
                  <a:pt x="1082399" y="21672"/>
                </a:lnTo>
                <a:lnTo>
                  <a:pt x="1060719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0ABF437-E39B-29A1-AD0D-F9BBC67A57DC}"/>
              </a:ext>
            </a:extLst>
          </p:cNvPr>
          <p:cNvSpPr txBox="1"/>
          <p:nvPr/>
        </p:nvSpPr>
        <p:spPr>
          <a:xfrm>
            <a:off x="974680" y="1301819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BC46B7B-2E45-3982-5589-B1569D82ECCC}"/>
              </a:ext>
            </a:extLst>
          </p:cNvPr>
          <p:cNvSpPr txBox="1"/>
          <p:nvPr/>
        </p:nvSpPr>
        <p:spPr>
          <a:xfrm>
            <a:off x="974680" y="210852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A133888-6337-1CA2-E03F-59A7A8AC3AC5}"/>
              </a:ext>
            </a:extLst>
          </p:cNvPr>
          <p:cNvSpPr txBox="1"/>
          <p:nvPr/>
        </p:nvSpPr>
        <p:spPr>
          <a:xfrm>
            <a:off x="974680" y="291523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858B887-FA2C-5DA8-2847-037E7DF3C6A9}"/>
              </a:ext>
            </a:extLst>
          </p:cNvPr>
          <p:cNvSpPr txBox="1"/>
          <p:nvPr/>
        </p:nvSpPr>
        <p:spPr>
          <a:xfrm>
            <a:off x="974680" y="3721948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54F49EB-D2AA-B8EF-F876-E96F577C9014}"/>
              </a:ext>
            </a:extLst>
          </p:cNvPr>
          <p:cNvSpPr txBox="1"/>
          <p:nvPr/>
        </p:nvSpPr>
        <p:spPr>
          <a:xfrm>
            <a:off x="974680" y="453425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AA8413B-FA9F-3BC6-CA9B-726095F7368B}"/>
              </a:ext>
            </a:extLst>
          </p:cNvPr>
          <p:cNvSpPr txBox="1"/>
          <p:nvPr/>
        </p:nvSpPr>
        <p:spPr>
          <a:xfrm>
            <a:off x="974680" y="5346566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9B22C-1927-690E-6975-10B0626B01C4}"/>
              </a:ext>
            </a:extLst>
          </p:cNvPr>
          <p:cNvSpPr txBox="1"/>
          <p:nvPr/>
        </p:nvSpPr>
        <p:spPr>
          <a:xfrm>
            <a:off x="1677291" y="1301819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48827-C357-3EE7-D68F-E77BEC24AD77}"/>
              </a:ext>
            </a:extLst>
          </p:cNvPr>
          <p:cNvSpPr txBox="1"/>
          <p:nvPr/>
        </p:nvSpPr>
        <p:spPr>
          <a:xfrm>
            <a:off x="1677291" y="2108527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5A8501-6569-885F-17B0-1C397136CE94}"/>
              </a:ext>
            </a:extLst>
          </p:cNvPr>
          <p:cNvSpPr txBox="1"/>
          <p:nvPr/>
        </p:nvSpPr>
        <p:spPr>
          <a:xfrm>
            <a:off x="1677291" y="2915235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07B868-D0AE-C1EE-158C-8BEBD459B0AF}"/>
              </a:ext>
            </a:extLst>
          </p:cNvPr>
          <p:cNvSpPr txBox="1"/>
          <p:nvPr/>
        </p:nvSpPr>
        <p:spPr>
          <a:xfrm>
            <a:off x="1677291" y="3721948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54280-323C-847B-7ED6-0647E7BFDB7C}"/>
              </a:ext>
            </a:extLst>
          </p:cNvPr>
          <p:cNvSpPr txBox="1"/>
          <p:nvPr/>
        </p:nvSpPr>
        <p:spPr>
          <a:xfrm>
            <a:off x="1677291" y="4534257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3359-F508-001B-DC10-129E4C01C219}"/>
              </a:ext>
            </a:extLst>
          </p:cNvPr>
          <p:cNvSpPr txBox="1"/>
          <p:nvPr/>
        </p:nvSpPr>
        <p:spPr>
          <a:xfrm>
            <a:off x="1677291" y="5346566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B53211F-48C5-DD68-AF74-B6A85C25A3B9}"/>
              </a:ext>
            </a:extLst>
          </p:cNvPr>
          <p:cNvGrpSpPr/>
          <p:nvPr/>
        </p:nvGrpSpPr>
        <p:grpSpPr>
          <a:xfrm>
            <a:off x="8914485" y="3980821"/>
            <a:ext cx="1719723" cy="1844151"/>
            <a:chOff x="8921977" y="1466725"/>
            <a:chExt cx="2926080" cy="1844151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9987988-EC7C-ED4E-A9CB-05C7934ECBD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3B124E8-AB51-79C0-BCCA-1486E09510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5054AA5-D182-8F71-6DCE-0A88722F049A}"/>
              </a:ext>
            </a:extLst>
          </p:cNvPr>
          <p:cNvGrpSpPr/>
          <p:nvPr/>
        </p:nvGrpSpPr>
        <p:grpSpPr>
          <a:xfrm>
            <a:off x="8914485" y="984124"/>
            <a:ext cx="1719723" cy="1844151"/>
            <a:chOff x="8921977" y="1466725"/>
            <a:chExt cx="2926080" cy="184415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311B01A-0188-4260-405E-6CCE8E5E98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BDD23DF-F8C1-C451-67AA-44F558BFD7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E7E16C59-D134-402A-028C-3AF84301297C}"/>
              </a:ext>
            </a:extLst>
          </p:cNvPr>
          <p:cNvSpPr/>
          <p:nvPr/>
        </p:nvSpPr>
        <p:spPr>
          <a:xfrm>
            <a:off x="9670049" y="3659686"/>
            <a:ext cx="208594" cy="32113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BFB77B33-63A4-0A9D-A96A-C8126E5421AC}"/>
              </a:ext>
            </a:extLst>
          </p:cNvPr>
          <p:cNvSpPr/>
          <p:nvPr/>
        </p:nvSpPr>
        <p:spPr>
          <a:xfrm rot="10800000">
            <a:off x="9670049" y="2919561"/>
            <a:ext cx="208594" cy="662619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0F80166-FDDA-EAA5-4338-A22AFCFE93D9}"/>
              </a:ext>
            </a:extLst>
          </p:cNvPr>
          <p:cNvGrpSpPr/>
          <p:nvPr/>
        </p:nvGrpSpPr>
        <p:grpSpPr>
          <a:xfrm>
            <a:off x="6696386" y="3980821"/>
            <a:ext cx="1719723" cy="1844151"/>
            <a:chOff x="8921977" y="1466725"/>
            <a:chExt cx="2926080" cy="1844151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986B0C-5EEC-6734-6929-5AEFB93C04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875C17E-CDB0-19C8-01E6-6C5C291A18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D4ACE65-51B9-063A-5AFF-79F5269991FA}"/>
              </a:ext>
            </a:extLst>
          </p:cNvPr>
          <p:cNvGrpSpPr/>
          <p:nvPr/>
        </p:nvGrpSpPr>
        <p:grpSpPr>
          <a:xfrm>
            <a:off x="6696386" y="984124"/>
            <a:ext cx="1719723" cy="1844151"/>
            <a:chOff x="8921977" y="1466725"/>
            <a:chExt cx="2926080" cy="1844151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5712112-25A0-E2E9-6755-7CD55EDCD7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CA6051B-69FB-5698-EDE5-D2A97CC61F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2BB103A8-5F4D-65A3-30FF-EDD9AB5B650C}"/>
              </a:ext>
            </a:extLst>
          </p:cNvPr>
          <p:cNvSpPr/>
          <p:nvPr/>
        </p:nvSpPr>
        <p:spPr>
          <a:xfrm>
            <a:off x="7451950" y="3574671"/>
            <a:ext cx="208594" cy="406151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>
            <a:extLst>
              <a:ext uri="{FF2B5EF4-FFF2-40B4-BE49-F238E27FC236}">
                <a16:creationId xmlns:a16="http://schemas.microsoft.com/office/drawing/2014/main" id="{6615E142-B3B9-24A3-2948-3475742758AA}"/>
              </a:ext>
            </a:extLst>
          </p:cNvPr>
          <p:cNvSpPr/>
          <p:nvPr/>
        </p:nvSpPr>
        <p:spPr>
          <a:xfrm rot="10800000">
            <a:off x="7451950" y="2853049"/>
            <a:ext cx="208594" cy="406151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BB71C4A-DEC4-9739-F86F-3782C355FDE6}"/>
              </a:ext>
            </a:extLst>
          </p:cNvPr>
          <p:cNvGrpSpPr/>
          <p:nvPr/>
        </p:nvGrpSpPr>
        <p:grpSpPr>
          <a:xfrm>
            <a:off x="4478287" y="3980821"/>
            <a:ext cx="1719723" cy="1844151"/>
            <a:chOff x="8921977" y="1466725"/>
            <a:chExt cx="2926080" cy="184415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5AA23E7-4D5F-084F-5257-A33F845430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44F111-9C71-91A1-7937-F6F9DC569F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36202A0-FA82-6954-8923-A354FC736F63}"/>
              </a:ext>
            </a:extLst>
          </p:cNvPr>
          <p:cNvGrpSpPr/>
          <p:nvPr/>
        </p:nvGrpSpPr>
        <p:grpSpPr>
          <a:xfrm>
            <a:off x="4478287" y="984124"/>
            <a:ext cx="1719723" cy="1844151"/>
            <a:chOff x="8921977" y="1466725"/>
            <a:chExt cx="2926080" cy="1844151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06B42B1-DB1A-AC74-9CF5-9562BF1DA1C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7752B57-7DAB-93F7-B9D9-2FEEEBC2A0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800A6DC8-8D77-84A1-803D-C6CE11080CFE}"/>
              </a:ext>
            </a:extLst>
          </p:cNvPr>
          <p:cNvSpPr/>
          <p:nvPr/>
        </p:nvSpPr>
        <p:spPr>
          <a:xfrm>
            <a:off x="5233851" y="3458433"/>
            <a:ext cx="208594" cy="522389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>
            <a:extLst>
              <a:ext uri="{FF2B5EF4-FFF2-40B4-BE49-F238E27FC236}">
                <a16:creationId xmlns:a16="http://schemas.microsoft.com/office/drawing/2014/main" id="{B6F23A60-C475-F6F4-6A31-775E465FEC55}"/>
              </a:ext>
            </a:extLst>
          </p:cNvPr>
          <p:cNvSpPr/>
          <p:nvPr/>
        </p:nvSpPr>
        <p:spPr>
          <a:xfrm rot="10800000">
            <a:off x="5233851" y="2858540"/>
            <a:ext cx="208594" cy="522389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70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9629</TotalTime>
  <Words>552</Words>
  <Application>Microsoft Office PowerPoint</Application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6-Stage Merging Arrow – Slide Template</vt:lpstr>
      <vt:lpstr>6-Stage Merging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6-Stage Merging Arrow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2024-05-30T00:55:17Z</dcterms:modified>
  <cp:category>Charts &amp; Diagrams</cp:category>
</cp:coreProperties>
</file>