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9" r:id="rId4"/>
    <p:sldId id="32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5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83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5-Stage Merging Arrow – Slide Template</a:t>
            </a: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8691D7C8-B77C-C7E2-F039-97337D4C42D3}"/>
              </a:ext>
            </a:extLst>
          </p:cNvPr>
          <p:cNvSpPr/>
          <p:nvPr/>
        </p:nvSpPr>
        <p:spPr>
          <a:xfrm>
            <a:off x="628650" y="2581370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676C358-19A6-8B4A-597B-F565EC3794BD}"/>
              </a:ext>
            </a:extLst>
          </p:cNvPr>
          <p:cNvSpPr/>
          <p:nvPr/>
        </p:nvSpPr>
        <p:spPr>
          <a:xfrm>
            <a:off x="628650" y="3221495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2 h 131091"/>
              <a:gd name="connsiteX3" fmla="*/ 65568 w 464791"/>
              <a:gd name="connsiteY3" fmla="*/ 131092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2"/>
                </a:lnTo>
                <a:lnTo>
                  <a:pt x="65568" y="131092"/>
                </a:lnTo>
                <a:cubicBezTo>
                  <a:pt x="29083" y="131092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CDA4D4A9-3D6E-E49E-59AA-131FECC3AF75}"/>
              </a:ext>
            </a:extLst>
          </p:cNvPr>
          <p:cNvSpPr/>
          <p:nvPr/>
        </p:nvSpPr>
        <p:spPr>
          <a:xfrm>
            <a:off x="628650" y="3863843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7999B9B0-B941-F00E-44ED-CA5CFF8E3BE1}"/>
              </a:ext>
            </a:extLst>
          </p:cNvPr>
          <p:cNvSpPr/>
          <p:nvPr/>
        </p:nvSpPr>
        <p:spPr>
          <a:xfrm>
            <a:off x="628650" y="4508411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A4B93B3C-FCEB-7CFB-BFF6-E2CD362B8E1A}"/>
              </a:ext>
            </a:extLst>
          </p:cNvPr>
          <p:cNvSpPr/>
          <p:nvPr/>
        </p:nvSpPr>
        <p:spPr>
          <a:xfrm>
            <a:off x="628650" y="1939022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F5E126F9-9620-9344-3DBD-770B7B45D22F}"/>
              </a:ext>
            </a:extLst>
          </p:cNvPr>
          <p:cNvSpPr/>
          <p:nvPr/>
        </p:nvSpPr>
        <p:spPr>
          <a:xfrm>
            <a:off x="2583028" y="2581370"/>
            <a:ext cx="864902" cy="869057"/>
          </a:xfrm>
          <a:custGeom>
            <a:avLst/>
            <a:gdLst>
              <a:gd name="connsiteX0" fmla="*/ 205693 w 205692"/>
              <a:gd name="connsiteY0" fmla="*/ 206681 h 206680"/>
              <a:gd name="connsiteX1" fmla="*/ 0 w 205692"/>
              <a:gd name="connsiteY1" fmla="*/ 131091 h 206680"/>
              <a:gd name="connsiteX2" fmla="*/ 0 w 205692"/>
              <a:gd name="connsiteY2" fmla="*/ 0 h 206680"/>
              <a:gd name="connsiteX3" fmla="*/ 205693 w 205692"/>
              <a:gd name="connsiteY3" fmla="*/ 185537 h 206680"/>
              <a:gd name="connsiteX4" fmla="*/ 205693 w 205692"/>
              <a:gd name="connsiteY4" fmla="*/ 206681 h 2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6680">
                <a:moveTo>
                  <a:pt x="205693" y="206681"/>
                </a:moveTo>
                <a:lnTo>
                  <a:pt x="0" y="131091"/>
                </a:lnTo>
                <a:lnTo>
                  <a:pt x="0" y="0"/>
                </a:lnTo>
                <a:lnTo>
                  <a:pt x="205693" y="185537"/>
                </a:lnTo>
                <a:lnTo>
                  <a:pt x="205693" y="2066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E883B26D-2C82-2548-6DB6-F9DE5C50DF42}"/>
              </a:ext>
            </a:extLst>
          </p:cNvPr>
          <p:cNvSpPr/>
          <p:nvPr/>
        </p:nvSpPr>
        <p:spPr>
          <a:xfrm>
            <a:off x="2583028" y="3221495"/>
            <a:ext cx="864902" cy="551217"/>
          </a:xfrm>
          <a:custGeom>
            <a:avLst/>
            <a:gdLst>
              <a:gd name="connsiteX0" fmla="*/ 205693 w 205692"/>
              <a:gd name="connsiteY0" fmla="*/ 76646 h 131091"/>
              <a:gd name="connsiteX1" fmla="*/ 0 w 205692"/>
              <a:gd name="connsiteY1" fmla="*/ 131092 h 131091"/>
              <a:gd name="connsiteX2" fmla="*/ 0 w 205692"/>
              <a:gd name="connsiteY2" fmla="*/ 0 h 131091"/>
              <a:gd name="connsiteX3" fmla="*/ 205693 w 205692"/>
              <a:gd name="connsiteY3" fmla="*/ 54445 h 131091"/>
              <a:gd name="connsiteX4" fmla="*/ 205693 w 205692"/>
              <a:gd name="connsiteY4" fmla="*/ 76646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31091">
                <a:moveTo>
                  <a:pt x="205693" y="76646"/>
                </a:moveTo>
                <a:lnTo>
                  <a:pt x="0" y="131092"/>
                </a:lnTo>
                <a:lnTo>
                  <a:pt x="0" y="0"/>
                </a:lnTo>
                <a:lnTo>
                  <a:pt x="205693" y="54445"/>
                </a:lnTo>
                <a:lnTo>
                  <a:pt x="205693" y="7664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B4DF03C8-AFA5-9DDC-DD92-9F666F09EAC9}"/>
              </a:ext>
            </a:extLst>
          </p:cNvPr>
          <p:cNvSpPr/>
          <p:nvPr/>
        </p:nvSpPr>
        <p:spPr>
          <a:xfrm>
            <a:off x="2583028" y="3543779"/>
            <a:ext cx="864902" cy="873501"/>
          </a:xfrm>
          <a:custGeom>
            <a:avLst/>
            <a:gdLst>
              <a:gd name="connsiteX0" fmla="*/ 205693 w 205692"/>
              <a:gd name="connsiteY0" fmla="*/ 21673 h 207737"/>
              <a:gd name="connsiteX1" fmla="*/ 0 w 205692"/>
              <a:gd name="connsiteY1" fmla="*/ 207738 h 207737"/>
              <a:gd name="connsiteX2" fmla="*/ 0 w 205692"/>
              <a:gd name="connsiteY2" fmla="*/ 76118 h 207737"/>
              <a:gd name="connsiteX3" fmla="*/ 205693 w 205692"/>
              <a:gd name="connsiteY3" fmla="*/ 0 h 207737"/>
              <a:gd name="connsiteX4" fmla="*/ 205693 w 205692"/>
              <a:gd name="connsiteY4" fmla="*/ 21673 h 20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7737">
                <a:moveTo>
                  <a:pt x="205693" y="21673"/>
                </a:moveTo>
                <a:lnTo>
                  <a:pt x="0" y="207738"/>
                </a:lnTo>
                <a:lnTo>
                  <a:pt x="0" y="76118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D169C2FF-A9F3-3BEE-076E-30C6E93A05B3}"/>
              </a:ext>
            </a:extLst>
          </p:cNvPr>
          <p:cNvSpPr/>
          <p:nvPr/>
        </p:nvSpPr>
        <p:spPr>
          <a:xfrm>
            <a:off x="2583028" y="3637130"/>
            <a:ext cx="864902" cy="1424723"/>
          </a:xfrm>
          <a:custGeom>
            <a:avLst/>
            <a:gdLst>
              <a:gd name="connsiteX0" fmla="*/ 205693 w 205692"/>
              <a:gd name="connsiteY0" fmla="*/ 21144 h 338829"/>
              <a:gd name="connsiteX1" fmla="*/ 0 w 205692"/>
              <a:gd name="connsiteY1" fmla="*/ 338829 h 338829"/>
              <a:gd name="connsiteX2" fmla="*/ 0 w 205692"/>
              <a:gd name="connsiteY2" fmla="*/ 207209 h 338829"/>
              <a:gd name="connsiteX3" fmla="*/ 205693 w 205692"/>
              <a:gd name="connsiteY3" fmla="*/ 0 h 338829"/>
              <a:gd name="connsiteX4" fmla="*/ 205693 w 205692"/>
              <a:gd name="connsiteY4" fmla="*/ 21144 h 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338829">
                <a:moveTo>
                  <a:pt x="205693" y="21144"/>
                </a:moveTo>
                <a:lnTo>
                  <a:pt x="0" y="338829"/>
                </a:lnTo>
                <a:lnTo>
                  <a:pt x="0" y="207209"/>
                </a:lnTo>
                <a:lnTo>
                  <a:pt x="205693" y="0"/>
                </a:lnTo>
                <a:lnTo>
                  <a:pt x="205693" y="2114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505FC1EF-A2EE-042F-9D02-3F56DA89CD6F}"/>
              </a:ext>
            </a:extLst>
          </p:cNvPr>
          <p:cNvSpPr/>
          <p:nvPr/>
        </p:nvSpPr>
        <p:spPr>
          <a:xfrm>
            <a:off x="2583028" y="1939022"/>
            <a:ext cx="864902" cy="1422498"/>
          </a:xfrm>
          <a:custGeom>
            <a:avLst/>
            <a:gdLst>
              <a:gd name="connsiteX0" fmla="*/ 205693 w 205692"/>
              <a:gd name="connsiteY0" fmla="*/ 338300 h 338300"/>
              <a:gd name="connsiteX1" fmla="*/ 0 w 205692"/>
              <a:gd name="connsiteY1" fmla="*/ 131620 h 338300"/>
              <a:gd name="connsiteX2" fmla="*/ 0 w 205692"/>
              <a:gd name="connsiteY2" fmla="*/ 0 h 338300"/>
              <a:gd name="connsiteX3" fmla="*/ 205693 w 205692"/>
              <a:gd name="connsiteY3" fmla="*/ 316628 h 338300"/>
              <a:gd name="connsiteX4" fmla="*/ 205693 w 205692"/>
              <a:gd name="connsiteY4" fmla="*/ 338300 h 3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338300">
                <a:moveTo>
                  <a:pt x="205693" y="338300"/>
                </a:moveTo>
                <a:lnTo>
                  <a:pt x="0" y="131620"/>
                </a:lnTo>
                <a:lnTo>
                  <a:pt x="0" y="0"/>
                </a:lnTo>
                <a:lnTo>
                  <a:pt x="205693" y="316628"/>
                </a:lnTo>
                <a:lnTo>
                  <a:pt x="205693" y="338300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ECA2E357-B203-D111-B678-E75F499AB8EF}"/>
              </a:ext>
            </a:extLst>
          </p:cNvPr>
          <p:cNvSpPr/>
          <p:nvPr/>
        </p:nvSpPr>
        <p:spPr>
          <a:xfrm>
            <a:off x="697576" y="1999034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51F25644-2BCF-7B9F-CA8E-8FB0B3EC34F3}"/>
              </a:ext>
            </a:extLst>
          </p:cNvPr>
          <p:cNvSpPr/>
          <p:nvPr/>
        </p:nvSpPr>
        <p:spPr>
          <a:xfrm>
            <a:off x="697576" y="2641383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D41F4427-2CB8-F921-E897-B19E7DD04695}"/>
              </a:ext>
            </a:extLst>
          </p:cNvPr>
          <p:cNvSpPr/>
          <p:nvPr/>
        </p:nvSpPr>
        <p:spPr>
          <a:xfrm>
            <a:off x="697576" y="3281507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35875BA-97F8-25E0-A67B-9164C9B8F347}"/>
              </a:ext>
            </a:extLst>
          </p:cNvPr>
          <p:cNvSpPr/>
          <p:nvPr/>
        </p:nvSpPr>
        <p:spPr>
          <a:xfrm>
            <a:off x="697576" y="3923855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0AEB0394-55A4-9749-79DF-6E20E2005FDD}"/>
              </a:ext>
            </a:extLst>
          </p:cNvPr>
          <p:cNvSpPr/>
          <p:nvPr/>
        </p:nvSpPr>
        <p:spPr>
          <a:xfrm>
            <a:off x="697576" y="4568424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C37AB575-CD1A-C336-2DA1-7FACF90B5964}"/>
              </a:ext>
            </a:extLst>
          </p:cNvPr>
          <p:cNvSpPr/>
          <p:nvPr/>
        </p:nvSpPr>
        <p:spPr>
          <a:xfrm>
            <a:off x="3447934" y="3361525"/>
            <a:ext cx="4593559" cy="91127"/>
          </a:xfrm>
          <a:custGeom>
            <a:avLst/>
            <a:gdLst>
              <a:gd name="connsiteX0" fmla="*/ 1070765 w 1092445"/>
              <a:gd name="connsiteY0" fmla="*/ 0 h 21672"/>
              <a:gd name="connsiteX1" fmla="*/ 0 w 1092445"/>
              <a:gd name="connsiteY1" fmla="*/ 0 h 21672"/>
              <a:gd name="connsiteX2" fmla="*/ 0 w 1092445"/>
              <a:gd name="connsiteY2" fmla="*/ 21672 h 21672"/>
              <a:gd name="connsiteX3" fmla="*/ 1092445 w 1092445"/>
              <a:gd name="connsiteY3" fmla="*/ 21672 h 21672"/>
              <a:gd name="connsiteX4" fmla="*/ 1070765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107076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070765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9B5CFC0E-ACB9-9B1E-D654-6191830817CA}"/>
              </a:ext>
            </a:extLst>
          </p:cNvPr>
          <p:cNvSpPr/>
          <p:nvPr/>
        </p:nvSpPr>
        <p:spPr>
          <a:xfrm>
            <a:off x="3447934" y="3452652"/>
            <a:ext cx="4638025" cy="91127"/>
          </a:xfrm>
          <a:custGeom>
            <a:avLst/>
            <a:gdLst>
              <a:gd name="connsiteX0" fmla="*/ 1092445 w 1103020"/>
              <a:gd name="connsiteY0" fmla="*/ 0 h 21672"/>
              <a:gd name="connsiteX1" fmla="*/ 0 w 1103020"/>
              <a:gd name="connsiteY1" fmla="*/ 0 h 21672"/>
              <a:gd name="connsiteX2" fmla="*/ 0 w 1103020"/>
              <a:gd name="connsiteY2" fmla="*/ 21672 h 21672"/>
              <a:gd name="connsiteX3" fmla="*/ 1092445 w 1103020"/>
              <a:gd name="connsiteY3" fmla="*/ 21672 h 21672"/>
              <a:gd name="connsiteX4" fmla="*/ 1103021 w 1103020"/>
              <a:gd name="connsiteY4" fmla="*/ 11100 h 21672"/>
              <a:gd name="connsiteX5" fmla="*/ 1092445 w 1103020"/>
              <a:gd name="connsiteY5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09244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103021" y="11100"/>
                </a:lnTo>
                <a:lnTo>
                  <a:pt x="1092445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C480EC6E-7AFA-ECC7-3804-DE169710E08F}"/>
              </a:ext>
            </a:extLst>
          </p:cNvPr>
          <p:cNvSpPr/>
          <p:nvPr/>
        </p:nvSpPr>
        <p:spPr>
          <a:xfrm>
            <a:off x="3447934" y="3543779"/>
            <a:ext cx="4593559" cy="91127"/>
          </a:xfrm>
          <a:custGeom>
            <a:avLst/>
            <a:gdLst>
              <a:gd name="connsiteX0" fmla="*/ 0 w 1092445"/>
              <a:gd name="connsiteY0" fmla="*/ 0 h 21672"/>
              <a:gd name="connsiteX1" fmla="*/ 0 w 1092445"/>
              <a:gd name="connsiteY1" fmla="*/ 21673 h 21672"/>
              <a:gd name="connsiteX2" fmla="*/ 1070765 w 1092445"/>
              <a:gd name="connsiteY2" fmla="*/ 21673 h 21672"/>
              <a:gd name="connsiteX3" fmla="*/ 1092445 w 1092445"/>
              <a:gd name="connsiteY3" fmla="*/ 0 h 21672"/>
              <a:gd name="connsiteX4" fmla="*/ 0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0" y="0"/>
                </a:moveTo>
                <a:lnTo>
                  <a:pt x="0" y="21673"/>
                </a:lnTo>
                <a:lnTo>
                  <a:pt x="1070765" y="21673"/>
                </a:lnTo>
                <a:lnTo>
                  <a:pt x="10924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AF5299F-6DF9-2BA0-0618-59AA79B838B5}"/>
              </a:ext>
            </a:extLst>
          </p:cNvPr>
          <p:cNvSpPr/>
          <p:nvPr/>
        </p:nvSpPr>
        <p:spPr>
          <a:xfrm>
            <a:off x="3447934" y="3634911"/>
            <a:ext cx="4502393" cy="91127"/>
          </a:xfrm>
          <a:custGeom>
            <a:avLst/>
            <a:gdLst>
              <a:gd name="connsiteX0" fmla="*/ 0 w 1070764"/>
              <a:gd name="connsiteY0" fmla="*/ 0 h 21672"/>
              <a:gd name="connsiteX1" fmla="*/ 0 w 1070764"/>
              <a:gd name="connsiteY1" fmla="*/ 21672 h 21672"/>
              <a:gd name="connsiteX2" fmla="*/ 1049086 w 1070764"/>
              <a:gd name="connsiteY2" fmla="*/ 21672 h 21672"/>
              <a:gd name="connsiteX3" fmla="*/ 1070765 w 1070764"/>
              <a:gd name="connsiteY3" fmla="*/ 0 h 21672"/>
              <a:gd name="connsiteX4" fmla="*/ 0 w 1070764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764" h="21672">
                <a:moveTo>
                  <a:pt x="0" y="0"/>
                </a:moveTo>
                <a:lnTo>
                  <a:pt x="0" y="21672"/>
                </a:lnTo>
                <a:lnTo>
                  <a:pt x="1049086" y="21672"/>
                </a:lnTo>
                <a:lnTo>
                  <a:pt x="10707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B2D9A1EB-8B4D-0B1E-E666-D607A5C546FA}"/>
              </a:ext>
            </a:extLst>
          </p:cNvPr>
          <p:cNvSpPr/>
          <p:nvPr/>
        </p:nvSpPr>
        <p:spPr>
          <a:xfrm>
            <a:off x="3447934" y="3270393"/>
            <a:ext cx="4502393" cy="91127"/>
          </a:xfrm>
          <a:custGeom>
            <a:avLst/>
            <a:gdLst>
              <a:gd name="connsiteX0" fmla="*/ 1049086 w 1070764"/>
              <a:gd name="connsiteY0" fmla="*/ 0 h 21672"/>
              <a:gd name="connsiteX1" fmla="*/ 0 w 1070764"/>
              <a:gd name="connsiteY1" fmla="*/ 0 h 21672"/>
              <a:gd name="connsiteX2" fmla="*/ 0 w 1070764"/>
              <a:gd name="connsiteY2" fmla="*/ 21673 h 21672"/>
              <a:gd name="connsiteX3" fmla="*/ 1070765 w 1070764"/>
              <a:gd name="connsiteY3" fmla="*/ 21673 h 21672"/>
              <a:gd name="connsiteX4" fmla="*/ 1049086 w 1070764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764" h="21672">
                <a:moveTo>
                  <a:pt x="1049086" y="0"/>
                </a:moveTo>
                <a:lnTo>
                  <a:pt x="0" y="0"/>
                </a:lnTo>
                <a:lnTo>
                  <a:pt x="0" y="21673"/>
                </a:lnTo>
                <a:lnTo>
                  <a:pt x="1070765" y="21673"/>
                </a:lnTo>
                <a:lnTo>
                  <a:pt x="1049086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F62379D9-966C-7FC4-8DC1-1DF935EF4BE8}"/>
              </a:ext>
            </a:extLst>
          </p:cNvPr>
          <p:cNvSpPr/>
          <p:nvPr/>
        </p:nvSpPr>
        <p:spPr>
          <a:xfrm>
            <a:off x="8228254" y="3450427"/>
            <a:ext cx="2225" cy="2220"/>
          </a:xfrm>
          <a:custGeom>
            <a:avLst/>
            <a:gdLst>
              <a:gd name="connsiteX0" fmla="*/ 529 w 529"/>
              <a:gd name="connsiteY0" fmla="*/ 528 h 528"/>
              <a:gd name="connsiteX1" fmla="*/ 529 w 529"/>
              <a:gd name="connsiteY1" fmla="*/ 0 h 528"/>
              <a:gd name="connsiteX2" fmla="*/ 0 w 529"/>
              <a:gd name="connsiteY2" fmla="*/ 528 h 528"/>
              <a:gd name="connsiteX3" fmla="*/ 529 w 529"/>
              <a:gd name="connsiteY3" fmla="*/ 528 h 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" h="528">
                <a:moveTo>
                  <a:pt x="529" y="528"/>
                </a:moveTo>
                <a:lnTo>
                  <a:pt x="529" y="0"/>
                </a:lnTo>
                <a:lnTo>
                  <a:pt x="0" y="528"/>
                </a:lnTo>
                <a:lnTo>
                  <a:pt x="529" y="528"/>
                </a:lnTo>
                <a:close/>
              </a:path>
            </a:pathLst>
          </a:custGeom>
          <a:solidFill>
            <a:srgbClr val="E00669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52B24F5-9550-EAF6-B791-00251C0784E6}"/>
              </a:ext>
            </a:extLst>
          </p:cNvPr>
          <p:cNvSpPr txBox="1"/>
          <p:nvPr/>
        </p:nvSpPr>
        <p:spPr>
          <a:xfrm>
            <a:off x="723128" y="2053048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1CFE68-5CFC-4F9D-CF31-5A7ECF8EC695}"/>
              </a:ext>
            </a:extLst>
          </p:cNvPr>
          <p:cNvSpPr txBox="1"/>
          <p:nvPr/>
        </p:nvSpPr>
        <p:spPr>
          <a:xfrm>
            <a:off x="723128" y="2695397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B6333D1-EABE-46A3-5245-135C0087CB12}"/>
              </a:ext>
            </a:extLst>
          </p:cNvPr>
          <p:cNvSpPr txBox="1"/>
          <p:nvPr/>
        </p:nvSpPr>
        <p:spPr>
          <a:xfrm>
            <a:off x="723128" y="333552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F60B01C-89B7-E099-F62A-B4D57D6A9E3D}"/>
              </a:ext>
            </a:extLst>
          </p:cNvPr>
          <p:cNvSpPr txBox="1"/>
          <p:nvPr/>
        </p:nvSpPr>
        <p:spPr>
          <a:xfrm>
            <a:off x="723128" y="397786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6CD52AE-58DD-B01F-5163-8D00E21CDCAA}"/>
              </a:ext>
            </a:extLst>
          </p:cNvPr>
          <p:cNvSpPr txBox="1"/>
          <p:nvPr/>
        </p:nvSpPr>
        <p:spPr>
          <a:xfrm>
            <a:off x="723128" y="4622438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A746B7-EE2C-C41C-A6C5-6D255EB58132}"/>
              </a:ext>
            </a:extLst>
          </p:cNvPr>
          <p:cNvSpPr txBox="1"/>
          <p:nvPr/>
        </p:nvSpPr>
        <p:spPr>
          <a:xfrm>
            <a:off x="1257968" y="2041507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2064C-64CA-72C7-E74C-57A0CB64204A}"/>
              </a:ext>
            </a:extLst>
          </p:cNvPr>
          <p:cNvSpPr txBox="1"/>
          <p:nvPr/>
        </p:nvSpPr>
        <p:spPr>
          <a:xfrm>
            <a:off x="1257968" y="2683856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D2D2B5-A777-00F2-719C-20FB18FA63CD}"/>
              </a:ext>
            </a:extLst>
          </p:cNvPr>
          <p:cNvSpPr txBox="1"/>
          <p:nvPr/>
        </p:nvSpPr>
        <p:spPr>
          <a:xfrm>
            <a:off x="1257968" y="3323980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87E9D-FBCE-47F8-1DC5-F9541C96E59E}"/>
              </a:ext>
            </a:extLst>
          </p:cNvPr>
          <p:cNvSpPr txBox="1"/>
          <p:nvPr/>
        </p:nvSpPr>
        <p:spPr>
          <a:xfrm>
            <a:off x="1257968" y="3966328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23371-2CD9-D527-1432-108FA701B1F8}"/>
              </a:ext>
            </a:extLst>
          </p:cNvPr>
          <p:cNvSpPr txBox="1"/>
          <p:nvPr/>
        </p:nvSpPr>
        <p:spPr>
          <a:xfrm>
            <a:off x="1257968" y="4610897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93D902B-2A7D-5F92-2C1B-708F99C84CD3}"/>
              </a:ext>
            </a:extLst>
          </p:cNvPr>
          <p:cNvGrpSpPr/>
          <p:nvPr/>
        </p:nvGrpSpPr>
        <p:grpSpPr>
          <a:xfrm>
            <a:off x="6775078" y="3819782"/>
            <a:ext cx="1289792" cy="1429280"/>
            <a:chOff x="8921977" y="1435947"/>
            <a:chExt cx="2926080" cy="190570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264135D-5315-8A92-AEC0-62EBD575207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73C0BC5-C29D-CDB0-E989-3DB339348BA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C54BFDF3-3894-C3CE-8902-1890271A7A92}"/>
              </a:ext>
            </a:extLst>
          </p:cNvPr>
          <p:cNvSpPr/>
          <p:nvPr/>
        </p:nvSpPr>
        <p:spPr>
          <a:xfrm>
            <a:off x="7341751" y="3676412"/>
            <a:ext cx="156446" cy="240852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0FC8F48-08F2-25C7-4466-D7D880847323}"/>
              </a:ext>
            </a:extLst>
          </p:cNvPr>
          <p:cNvGrpSpPr/>
          <p:nvPr/>
        </p:nvGrpSpPr>
        <p:grpSpPr>
          <a:xfrm>
            <a:off x="5111504" y="3819782"/>
            <a:ext cx="1289792" cy="1429280"/>
            <a:chOff x="8921977" y="1435947"/>
            <a:chExt cx="2926080" cy="190570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76D0F38-0DF9-E0CA-EA52-51896B0C3B5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23D1FBB-BECB-9848-AA2F-89DD8889D53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D6C9CDEB-D45A-A41C-D8A2-ACADA521B9D0}"/>
              </a:ext>
            </a:extLst>
          </p:cNvPr>
          <p:cNvSpPr/>
          <p:nvPr/>
        </p:nvSpPr>
        <p:spPr>
          <a:xfrm>
            <a:off x="5678176" y="3500438"/>
            <a:ext cx="156446" cy="416826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0A4C9E4-AE0A-FD20-CB66-B926ABCE45FD}"/>
              </a:ext>
            </a:extLst>
          </p:cNvPr>
          <p:cNvGrpSpPr/>
          <p:nvPr/>
        </p:nvGrpSpPr>
        <p:grpSpPr>
          <a:xfrm>
            <a:off x="3447930" y="3819782"/>
            <a:ext cx="1289792" cy="1429280"/>
            <a:chOff x="8921977" y="1435947"/>
            <a:chExt cx="2926080" cy="190570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1C57DDF-CA9A-BB64-FC93-68AE5CA2755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995A8D7-2A6F-420D-C08A-4D8947F564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807346A8-8B52-9D45-1B48-1E2D7A685D6C}"/>
              </a:ext>
            </a:extLst>
          </p:cNvPr>
          <p:cNvSpPr/>
          <p:nvPr/>
        </p:nvSpPr>
        <p:spPr>
          <a:xfrm>
            <a:off x="4014602" y="3410418"/>
            <a:ext cx="156446" cy="506846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8B77511-1ED5-8CB2-7725-49BC4D6CF55E}"/>
              </a:ext>
            </a:extLst>
          </p:cNvPr>
          <p:cNvGrpSpPr/>
          <p:nvPr/>
        </p:nvGrpSpPr>
        <p:grpSpPr>
          <a:xfrm>
            <a:off x="4279717" y="1572259"/>
            <a:ext cx="1289792" cy="1429280"/>
            <a:chOff x="8921977" y="1435947"/>
            <a:chExt cx="2926080" cy="190570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0821BD3-A740-61D3-634B-7E732F05AC4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D5DFDAD-0B03-E68B-6724-770868F4C78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FD136936-68DE-4046-7DD9-247EA1FBD493}"/>
              </a:ext>
            </a:extLst>
          </p:cNvPr>
          <p:cNvSpPr/>
          <p:nvPr/>
        </p:nvSpPr>
        <p:spPr>
          <a:xfrm rot="10800000">
            <a:off x="4846390" y="3067991"/>
            <a:ext cx="156446" cy="416826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3C1684C-2D0F-32A3-8795-C572E18EE480}"/>
              </a:ext>
            </a:extLst>
          </p:cNvPr>
          <p:cNvGrpSpPr/>
          <p:nvPr/>
        </p:nvGrpSpPr>
        <p:grpSpPr>
          <a:xfrm>
            <a:off x="5943292" y="1572259"/>
            <a:ext cx="1289792" cy="1429280"/>
            <a:chOff x="8921977" y="1435947"/>
            <a:chExt cx="2926080" cy="190570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E1DC797-B1D1-A53C-FE4A-A858C22455F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A25724E-A01D-57E8-68DC-42BCFEC98F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2" name="Up Arrow 11">
            <a:extLst>
              <a:ext uri="{FF2B5EF4-FFF2-40B4-BE49-F238E27FC236}">
                <a16:creationId xmlns:a16="http://schemas.microsoft.com/office/drawing/2014/main" id="{D8CAE8E6-C219-5BFD-75BD-ADB311F2B243}"/>
              </a:ext>
            </a:extLst>
          </p:cNvPr>
          <p:cNvSpPr/>
          <p:nvPr/>
        </p:nvSpPr>
        <p:spPr>
          <a:xfrm rot="10800000">
            <a:off x="6509964" y="3067991"/>
            <a:ext cx="156446" cy="245747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13605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5-Stage Merging Arrow – Slide Template</a:t>
            </a: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8691D7C8-B77C-C7E2-F039-97337D4C42D3}"/>
              </a:ext>
            </a:extLst>
          </p:cNvPr>
          <p:cNvSpPr/>
          <p:nvPr/>
        </p:nvSpPr>
        <p:spPr>
          <a:xfrm>
            <a:off x="628650" y="2581370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676C358-19A6-8B4A-597B-F565EC3794BD}"/>
              </a:ext>
            </a:extLst>
          </p:cNvPr>
          <p:cNvSpPr/>
          <p:nvPr/>
        </p:nvSpPr>
        <p:spPr>
          <a:xfrm>
            <a:off x="628650" y="3221495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2 h 131091"/>
              <a:gd name="connsiteX3" fmla="*/ 65568 w 464791"/>
              <a:gd name="connsiteY3" fmla="*/ 131092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2"/>
                </a:lnTo>
                <a:lnTo>
                  <a:pt x="65568" y="131092"/>
                </a:lnTo>
                <a:cubicBezTo>
                  <a:pt x="29083" y="131092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CDA4D4A9-3D6E-E49E-59AA-131FECC3AF75}"/>
              </a:ext>
            </a:extLst>
          </p:cNvPr>
          <p:cNvSpPr/>
          <p:nvPr/>
        </p:nvSpPr>
        <p:spPr>
          <a:xfrm>
            <a:off x="628650" y="3863843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7999B9B0-B941-F00E-44ED-CA5CFF8E3BE1}"/>
              </a:ext>
            </a:extLst>
          </p:cNvPr>
          <p:cNvSpPr/>
          <p:nvPr/>
        </p:nvSpPr>
        <p:spPr>
          <a:xfrm>
            <a:off x="628650" y="4508411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A4B93B3C-FCEB-7CFB-BFF6-E2CD362B8E1A}"/>
              </a:ext>
            </a:extLst>
          </p:cNvPr>
          <p:cNvSpPr/>
          <p:nvPr/>
        </p:nvSpPr>
        <p:spPr>
          <a:xfrm>
            <a:off x="628650" y="1939022"/>
            <a:ext cx="1954373" cy="551217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F5E126F9-9620-9344-3DBD-770B7B45D22F}"/>
              </a:ext>
            </a:extLst>
          </p:cNvPr>
          <p:cNvSpPr/>
          <p:nvPr/>
        </p:nvSpPr>
        <p:spPr>
          <a:xfrm>
            <a:off x="2583028" y="2581370"/>
            <a:ext cx="864902" cy="869057"/>
          </a:xfrm>
          <a:custGeom>
            <a:avLst/>
            <a:gdLst>
              <a:gd name="connsiteX0" fmla="*/ 205693 w 205692"/>
              <a:gd name="connsiteY0" fmla="*/ 206681 h 206680"/>
              <a:gd name="connsiteX1" fmla="*/ 0 w 205692"/>
              <a:gd name="connsiteY1" fmla="*/ 131091 h 206680"/>
              <a:gd name="connsiteX2" fmla="*/ 0 w 205692"/>
              <a:gd name="connsiteY2" fmla="*/ 0 h 206680"/>
              <a:gd name="connsiteX3" fmla="*/ 205693 w 205692"/>
              <a:gd name="connsiteY3" fmla="*/ 185537 h 206680"/>
              <a:gd name="connsiteX4" fmla="*/ 205693 w 205692"/>
              <a:gd name="connsiteY4" fmla="*/ 206681 h 2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6680">
                <a:moveTo>
                  <a:pt x="205693" y="206681"/>
                </a:moveTo>
                <a:lnTo>
                  <a:pt x="0" y="131091"/>
                </a:lnTo>
                <a:lnTo>
                  <a:pt x="0" y="0"/>
                </a:lnTo>
                <a:lnTo>
                  <a:pt x="205693" y="185537"/>
                </a:lnTo>
                <a:lnTo>
                  <a:pt x="205693" y="2066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E883B26D-2C82-2548-6DB6-F9DE5C50DF42}"/>
              </a:ext>
            </a:extLst>
          </p:cNvPr>
          <p:cNvSpPr/>
          <p:nvPr/>
        </p:nvSpPr>
        <p:spPr>
          <a:xfrm>
            <a:off x="2583028" y="3221495"/>
            <a:ext cx="864902" cy="551217"/>
          </a:xfrm>
          <a:custGeom>
            <a:avLst/>
            <a:gdLst>
              <a:gd name="connsiteX0" fmla="*/ 205693 w 205692"/>
              <a:gd name="connsiteY0" fmla="*/ 76646 h 131091"/>
              <a:gd name="connsiteX1" fmla="*/ 0 w 205692"/>
              <a:gd name="connsiteY1" fmla="*/ 131092 h 131091"/>
              <a:gd name="connsiteX2" fmla="*/ 0 w 205692"/>
              <a:gd name="connsiteY2" fmla="*/ 0 h 131091"/>
              <a:gd name="connsiteX3" fmla="*/ 205693 w 205692"/>
              <a:gd name="connsiteY3" fmla="*/ 54445 h 131091"/>
              <a:gd name="connsiteX4" fmla="*/ 205693 w 205692"/>
              <a:gd name="connsiteY4" fmla="*/ 76646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31091">
                <a:moveTo>
                  <a:pt x="205693" y="76646"/>
                </a:moveTo>
                <a:lnTo>
                  <a:pt x="0" y="131092"/>
                </a:lnTo>
                <a:lnTo>
                  <a:pt x="0" y="0"/>
                </a:lnTo>
                <a:lnTo>
                  <a:pt x="205693" y="54445"/>
                </a:lnTo>
                <a:lnTo>
                  <a:pt x="205693" y="7664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B4DF03C8-AFA5-9DDC-DD92-9F666F09EAC9}"/>
              </a:ext>
            </a:extLst>
          </p:cNvPr>
          <p:cNvSpPr/>
          <p:nvPr/>
        </p:nvSpPr>
        <p:spPr>
          <a:xfrm>
            <a:off x="2583028" y="3543779"/>
            <a:ext cx="864902" cy="873501"/>
          </a:xfrm>
          <a:custGeom>
            <a:avLst/>
            <a:gdLst>
              <a:gd name="connsiteX0" fmla="*/ 205693 w 205692"/>
              <a:gd name="connsiteY0" fmla="*/ 21673 h 207737"/>
              <a:gd name="connsiteX1" fmla="*/ 0 w 205692"/>
              <a:gd name="connsiteY1" fmla="*/ 207738 h 207737"/>
              <a:gd name="connsiteX2" fmla="*/ 0 w 205692"/>
              <a:gd name="connsiteY2" fmla="*/ 76118 h 207737"/>
              <a:gd name="connsiteX3" fmla="*/ 205693 w 205692"/>
              <a:gd name="connsiteY3" fmla="*/ 0 h 207737"/>
              <a:gd name="connsiteX4" fmla="*/ 205693 w 205692"/>
              <a:gd name="connsiteY4" fmla="*/ 21673 h 207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7737">
                <a:moveTo>
                  <a:pt x="205693" y="21673"/>
                </a:moveTo>
                <a:lnTo>
                  <a:pt x="0" y="207738"/>
                </a:lnTo>
                <a:lnTo>
                  <a:pt x="0" y="76118"/>
                </a:lnTo>
                <a:lnTo>
                  <a:pt x="205693" y="0"/>
                </a:lnTo>
                <a:lnTo>
                  <a:pt x="205693" y="2167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D169C2FF-A9F3-3BEE-076E-30C6E93A05B3}"/>
              </a:ext>
            </a:extLst>
          </p:cNvPr>
          <p:cNvSpPr/>
          <p:nvPr/>
        </p:nvSpPr>
        <p:spPr>
          <a:xfrm>
            <a:off x="2583028" y="3637130"/>
            <a:ext cx="864902" cy="1424723"/>
          </a:xfrm>
          <a:custGeom>
            <a:avLst/>
            <a:gdLst>
              <a:gd name="connsiteX0" fmla="*/ 205693 w 205692"/>
              <a:gd name="connsiteY0" fmla="*/ 21144 h 338829"/>
              <a:gd name="connsiteX1" fmla="*/ 0 w 205692"/>
              <a:gd name="connsiteY1" fmla="*/ 338829 h 338829"/>
              <a:gd name="connsiteX2" fmla="*/ 0 w 205692"/>
              <a:gd name="connsiteY2" fmla="*/ 207209 h 338829"/>
              <a:gd name="connsiteX3" fmla="*/ 205693 w 205692"/>
              <a:gd name="connsiteY3" fmla="*/ 0 h 338829"/>
              <a:gd name="connsiteX4" fmla="*/ 205693 w 205692"/>
              <a:gd name="connsiteY4" fmla="*/ 21144 h 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338829">
                <a:moveTo>
                  <a:pt x="205693" y="21144"/>
                </a:moveTo>
                <a:lnTo>
                  <a:pt x="0" y="338829"/>
                </a:lnTo>
                <a:lnTo>
                  <a:pt x="0" y="207209"/>
                </a:lnTo>
                <a:lnTo>
                  <a:pt x="205693" y="0"/>
                </a:lnTo>
                <a:lnTo>
                  <a:pt x="205693" y="21144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505FC1EF-A2EE-042F-9D02-3F56DA89CD6F}"/>
              </a:ext>
            </a:extLst>
          </p:cNvPr>
          <p:cNvSpPr/>
          <p:nvPr/>
        </p:nvSpPr>
        <p:spPr>
          <a:xfrm>
            <a:off x="2583028" y="1939022"/>
            <a:ext cx="864902" cy="1422498"/>
          </a:xfrm>
          <a:custGeom>
            <a:avLst/>
            <a:gdLst>
              <a:gd name="connsiteX0" fmla="*/ 205693 w 205692"/>
              <a:gd name="connsiteY0" fmla="*/ 338300 h 338300"/>
              <a:gd name="connsiteX1" fmla="*/ 0 w 205692"/>
              <a:gd name="connsiteY1" fmla="*/ 131620 h 338300"/>
              <a:gd name="connsiteX2" fmla="*/ 0 w 205692"/>
              <a:gd name="connsiteY2" fmla="*/ 0 h 338300"/>
              <a:gd name="connsiteX3" fmla="*/ 205693 w 205692"/>
              <a:gd name="connsiteY3" fmla="*/ 316628 h 338300"/>
              <a:gd name="connsiteX4" fmla="*/ 205693 w 205692"/>
              <a:gd name="connsiteY4" fmla="*/ 338300 h 3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338300">
                <a:moveTo>
                  <a:pt x="205693" y="338300"/>
                </a:moveTo>
                <a:lnTo>
                  <a:pt x="0" y="131620"/>
                </a:lnTo>
                <a:lnTo>
                  <a:pt x="0" y="0"/>
                </a:lnTo>
                <a:lnTo>
                  <a:pt x="205693" y="316628"/>
                </a:lnTo>
                <a:lnTo>
                  <a:pt x="205693" y="338300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ECA2E357-B203-D111-B678-E75F499AB8EF}"/>
              </a:ext>
            </a:extLst>
          </p:cNvPr>
          <p:cNvSpPr/>
          <p:nvPr/>
        </p:nvSpPr>
        <p:spPr>
          <a:xfrm>
            <a:off x="697576" y="1999034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51F25644-2BCF-7B9F-CA8E-8FB0B3EC34F3}"/>
              </a:ext>
            </a:extLst>
          </p:cNvPr>
          <p:cNvSpPr/>
          <p:nvPr/>
        </p:nvSpPr>
        <p:spPr>
          <a:xfrm>
            <a:off x="697576" y="2641383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D41F4427-2CB8-F921-E897-B19E7DD04695}"/>
              </a:ext>
            </a:extLst>
          </p:cNvPr>
          <p:cNvSpPr/>
          <p:nvPr/>
        </p:nvSpPr>
        <p:spPr>
          <a:xfrm>
            <a:off x="697576" y="3281507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35875BA-97F8-25E0-A67B-9164C9B8F347}"/>
              </a:ext>
            </a:extLst>
          </p:cNvPr>
          <p:cNvSpPr/>
          <p:nvPr/>
        </p:nvSpPr>
        <p:spPr>
          <a:xfrm>
            <a:off x="697576" y="3923855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0AEB0394-55A4-9749-79DF-6E20E2005FDD}"/>
              </a:ext>
            </a:extLst>
          </p:cNvPr>
          <p:cNvSpPr/>
          <p:nvPr/>
        </p:nvSpPr>
        <p:spPr>
          <a:xfrm>
            <a:off x="697576" y="4568424"/>
            <a:ext cx="431337" cy="431194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C37AB575-CD1A-C336-2DA1-7FACF90B5964}"/>
              </a:ext>
            </a:extLst>
          </p:cNvPr>
          <p:cNvSpPr/>
          <p:nvPr/>
        </p:nvSpPr>
        <p:spPr>
          <a:xfrm>
            <a:off x="3447934" y="3361525"/>
            <a:ext cx="4593559" cy="91127"/>
          </a:xfrm>
          <a:custGeom>
            <a:avLst/>
            <a:gdLst>
              <a:gd name="connsiteX0" fmla="*/ 1070765 w 1092445"/>
              <a:gd name="connsiteY0" fmla="*/ 0 h 21672"/>
              <a:gd name="connsiteX1" fmla="*/ 0 w 1092445"/>
              <a:gd name="connsiteY1" fmla="*/ 0 h 21672"/>
              <a:gd name="connsiteX2" fmla="*/ 0 w 1092445"/>
              <a:gd name="connsiteY2" fmla="*/ 21672 h 21672"/>
              <a:gd name="connsiteX3" fmla="*/ 1092445 w 1092445"/>
              <a:gd name="connsiteY3" fmla="*/ 21672 h 21672"/>
              <a:gd name="connsiteX4" fmla="*/ 1070765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107076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070765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9B5CFC0E-ACB9-9B1E-D654-6191830817CA}"/>
              </a:ext>
            </a:extLst>
          </p:cNvPr>
          <p:cNvSpPr/>
          <p:nvPr/>
        </p:nvSpPr>
        <p:spPr>
          <a:xfrm>
            <a:off x="3447934" y="3452652"/>
            <a:ext cx="4638025" cy="91127"/>
          </a:xfrm>
          <a:custGeom>
            <a:avLst/>
            <a:gdLst>
              <a:gd name="connsiteX0" fmla="*/ 1092445 w 1103020"/>
              <a:gd name="connsiteY0" fmla="*/ 0 h 21672"/>
              <a:gd name="connsiteX1" fmla="*/ 0 w 1103020"/>
              <a:gd name="connsiteY1" fmla="*/ 0 h 21672"/>
              <a:gd name="connsiteX2" fmla="*/ 0 w 1103020"/>
              <a:gd name="connsiteY2" fmla="*/ 21672 h 21672"/>
              <a:gd name="connsiteX3" fmla="*/ 1092445 w 1103020"/>
              <a:gd name="connsiteY3" fmla="*/ 21672 h 21672"/>
              <a:gd name="connsiteX4" fmla="*/ 1103021 w 1103020"/>
              <a:gd name="connsiteY4" fmla="*/ 11100 h 21672"/>
              <a:gd name="connsiteX5" fmla="*/ 1092445 w 1103020"/>
              <a:gd name="connsiteY5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09244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103021" y="11100"/>
                </a:lnTo>
                <a:lnTo>
                  <a:pt x="1092445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C480EC6E-7AFA-ECC7-3804-DE169710E08F}"/>
              </a:ext>
            </a:extLst>
          </p:cNvPr>
          <p:cNvSpPr/>
          <p:nvPr/>
        </p:nvSpPr>
        <p:spPr>
          <a:xfrm>
            <a:off x="3447934" y="3543779"/>
            <a:ext cx="4593559" cy="91127"/>
          </a:xfrm>
          <a:custGeom>
            <a:avLst/>
            <a:gdLst>
              <a:gd name="connsiteX0" fmla="*/ 0 w 1092445"/>
              <a:gd name="connsiteY0" fmla="*/ 0 h 21672"/>
              <a:gd name="connsiteX1" fmla="*/ 0 w 1092445"/>
              <a:gd name="connsiteY1" fmla="*/ 21673 h 21672"/>
              <a:gd name="connsiteX2" fmla="*/ 1070765 w 1092445"/>
              <a:gd name="connsiteY2" fmla="*/ 21673 h 21672"/>
              <a:gd name="connsiteX3" fmla="*/ 1092445 w 1092445"/>
              <a:gd name="connsiteY3" fmla="*/ 0 h 21672"/>
              <a:gd name="connsiteX4" fmla="*/ 0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0" y="0"/>
                </a:moveTo>
                <a:lnTo>
                  <a:pt x="0" y="21673"/>
                </a:lnTo>
                <a:lnTo>
                  <a:pt x="1070765" y="21673"/>
                </a:lnTo>
                <a:lnTo>
                  <a:pt x="10924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5AF5299F-6DF9-2BA0-0618-59AA79B838B5}"/>
              </a:ext>
            </a:extLst>
          </p:cNvPr>
          <p:cNvSpPr/>
          <p:nvPr/>
        </p:nvSpPr>
        <p:spPr>
          <a:xfrm>
            <a:off x="3447934" y="3634911"/>
            <a:ext cx="4502393" cy="91127"/>
          </a:xfrm>
          <a:custGeom>
            <a:avLst/>
            <a:gdLst>
              <a:gd name="connsiteX0" fmla="*/ 0 w 1070764"/>
              <a:gd name="connsiteY0" fmla="*/ 0 h 21672"/>
              <a:gd name="connsiteX1" fmla="*/ 0 w 1070764"/>
              <a:gd name="connsiteY1" fmla="*/ 21672 h 21672"/>
              <a:gd name="connsiteX2" fmla="*/ 1049086 w 1070764"/>
              <a:gd name="connsiteY2" fmla="*/ 21672 h 21672"/>
              <a:gd name="connsiteX3" fmla="*/ 1070765 w 1070764"/>
              <a:gd name="connsiteY3" fmla="*/ 0 h 21672"/>
              <a:gd name="connsiteX4" fmla="*/ 0 w 1070764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764" h="21672">
                <a:moveTo>
                  <a:pt x="0" y="0"/>
                </a:moveTo>
                <a:lnTo>
                  <a:pt x="0" y="21672"/>
                </a:lnTo>
                <a:lnTo>
                  <a:pt x="1049086" y="21672"/>
                </a:lnTo>
                <a:lnTo>
                  <a:pt x="107076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B2D9A1EB-8B4D-0B1E-E666-D607A5C546FA}"/>
              </a:ext>
            </a:extLst>
          </p:cNvPr>
          <p:cNvSpPr/>
          <p:nvPr/>
        </p:nvSpPr>
        <p:spPr>
          <a:xfrm>
            <a:off x="3447934" y="3270393"/>
            <a:ext cx="4502393" cy="91127"/>
          </a:xfrm>
          <a:custGeom>
            <a:avLst/>
            <a:gdLst>
              <a:gd name="connsiteX0" fmla="*/ 1049086 w 1070764"/>
              <a:gd name="connsiteY0" fmla="*/ 0 h 21672"/>
              <a:gd name="connsiteX1" fmla="*/ 0 w 1070764"/>
              <a:gd name="connsiteY1" fmla="*/ 0 h 21672"/>
              <a:gd name="connsiteX2" fmla="*/ 0 w 1070764"/>
              <a:gd name="connsiteY2" fmla="*/ 21673 h 21672"/>
              <a:gd name="connsiteX3" fmla="*/ 1070765 w 1070764"/>
              <a:gd name="connsiteY3" fmla="*/ 21673 h 21672"/>
              <a:gd name="connsiteX4" fmla="*/ 1049086 w 1070764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764" h="21672">
                <a:moveTo>
                  <a:pt x="1049086" y="0"/>
                </a:moveTo>
                <a:lnTo>
                  <a:pt x="0" y="0"/>
                </a:lnTo>
                <a:lnTo>
                  <a:pt x="0" y="21673"/>
                </a:lnTo>
                <a:lnTo>
                  <a:pt x="1070765" y="21673"/>
                </a:lnTo>
                <a:lnTo>
                  <a:pt x="1049086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F62379D9-966C-7FC4-8DC1-1DF935EF4BE8}"/>
              </a:ext>
            </a:extLst>
          </p:cNvPr>
          <p:cNvSpPr/>
          <p:nvPr/>
        </p:nvSpPr>
        <p:spPr>
          <a:xfrm>
            <a:off x="8228254" y="3450427"/>
            <a:ext cx="2225" cy="2220"/>
          </a:xfrm>
          <a:custGeom>
            <a:avLst/>
            <a:gdLst>
              <a:gd name="connsiteX0" fmla="*/ 529 w 529"/>
              <a:gd name="connsiteY0" fmla="*/ 528 h 528"/>
              <a:gd name="connsiteX1" fmla="*/ 529 w 529"/>
              <a:gd name="connsiteY1" fmla="*/ 0 h 528"/>
              <a:gd name="connsiteX2" fmla="*/ 0 w 529"/>
              <a:gd name="connsiteY2" fmla="*/ 528 h 528"/>
              <a:gd name="connsiteX3" fmla="*/ 529 w 529"/>
              <a:gd name="connsiteY3" fmla="*/ 528 h 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" h="528">
                <a:moveTo>
                  <a:pt x="529" y="528"/>
                </a:moveTo>
                <a:lnTo>
                  <a:pt x="529" y="0"/>
                </a:lnTo>
                <a:lnTo>
                  <a:pt x="0" y="528"/>
                </a:lnTo>
                <a:lnTo>
                  <a:pt x="529" y="5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52B24F5-9550-EAF6-B791-00251C0784E6}"/>
              </a:ext>
            </a:extLst>
          </p:cNvPr>
          <p:cNvSpPr txBox="1"/>
          <p:nvPr/>
        </p:nvSpPr>
        <p:spPr>
          <a:xfrm>
            <a:off x="723128" y="2053048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1CFE68-5CFC-4F9D-CF31-5A7ECF8EC695}"/>
              </a:ext>
            </a:extLst>
          </p:cNvPr>
          <p:cNvSpPr txBox="1"/>
          <p:nvPr/>
        </p:nvSpPr>
        <p:spPr>
          <a:xfrm>
            <a:off x="723128" y="2695397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B6333D1-EABE-46A3-5245-135C0087CB12}"/>
              </a:ext>
            </a:extLst>
          </p:cNvPr>
          <p:cNvSpPr txBox="1"/>
          <p:nvPr/>
        </p:nvSpPr>
        <p:spPr>
          <a:xfrm>
            <a:off x="723128" y="333552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F60B01C-89B7-E099-F62A-B4D57D6A9E3D}"/>
              </a:ext>
            </a:extLst>
          </p:cNvPr>
          <p:cNvSpPr txBox="1"/>
          <p:nvPr/>
        </p:nvSpPr>
        <p:spPr>
          <a:xfrm>
            <a:off x="723128" y="397786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6CD52AE-58DD-B01F-5163-8D00E21CDCAA}"/>
              </a:ext>
            </a:extLst>
          </p:cNvPr>
          <p:cNvSpPr txBox="1"/>
          <p:nvPr/>
        </p:nvSpPr>
        <p:spPr>
          <a:xfrm>
            <a:off x="723128" y="4622438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A746B7-EE2C-C41C-A6C5-6D255EB58132}"/>
              </a:ext>
            </a:extLst>
          </p:cNvPr>
          <p:cNvSpPr txBox="1"/>
          <p:nvPr/>
        </p:nvSpPr>
        <p:spPr>
          <a:xfrm>
            <a:off x="1257968" y="2041507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2064C-64CA-72C7-E74C-57A0CB64204A}"/>
              </a:ext>
            </a:extLst>
          </p:cNvPr>
          <p:cNvSpPr txBox="1"/>
          <p:nvPr/>
        </p:nvSpPr>
        <p:spPr>
          <a:xfrm>
            <a:off x="1257968" y="2683856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D2D2B5-A777-00F2-719C-20FB18FA63CD}"/>
              </a:ext>
            </a:extLst>
          </p:cNvPr>
          <p:cNvSpPr txBox="1"/>
          <p:nvPr/>
        </p:nvSpPr>
        <p:spPr>
          <a:xfrm>
            <a:off x="1257968" y="3323980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87E9D-FBCE-47F8-1DC5-F9541C96E59E}"/>
              </a:ext>
            </a:extLst>
          </p:cNvPr>
          <p:cNvSpPr txBox="1"/>
          <p:nvPr/>
        </p:nvSpPr>
        <p:spPr>
          <a:xfrm>
            <a:off x="1257968" y="3966328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23371-2CD9-D527-1432-108FA701B1F8}"/>
              </a:ext>
            </a:extLst>
          </p:cNvPr>
          <p:cNvSpPr txBox="1"/>
          <p:nvPr/>
        </p:nvSpPr>
        <p:spPr>
          <a:xfrm>
            <a:off x="1257968" y="4610897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93D902B-2A7D-5F92-2C1B-708F99C84CD3}"/>
              </a:ext>
            </a:extLst>
          </p:cNvPr>
          <p:cNvGrpSpPr/>
          <p:nvPr/>
        </p:nvGrpSpPr>
        <p:grpSpPr>
          <a:xfrm>
            <a:off x="6775078" y="3819782"/>
            <a:ext cx="1289792" cy="1429280"/>
            <a:chOff x="8921977" y="1435947"/>
            <a:chExt cx="2926080" cy="190570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264135D-5315-8A92-AEC0-62EBD575207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73C0BC5-C29D-CDB0-E989-3DB339348BA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C54BFDF3-3894-C3CE-8902-1890271A7A92}"/>
              </a:ext>
            </a:extLst>
          </p:cNvPr>
          <p:cNvSpPr/>
          <p:nvPr/>
        </p:nvSpPr>
        <p:spPr>
          <a:xfrm>
            <a:off x="7341751" y="3676412"/>
            <a:ext cx="156446" cy="24085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0FC8F48-08F2-25C7-4466-D7D880847323}"/>
              </a:ext>
            </a:extLst>
          </p:cNvPr>
          <p:cNvGrpSpPr/>
          <p:nvPr/>
        </p:nvGrpSpPr>
        <p:grpSpPr>
          <a:xfrm>
            <a:off x="5111504" y="3819782"/>
            <a:ext cx="1289792" cy="1429280"/>
            <a:chOff x="8921977" y="1435947"/>
            <a:chExt cx="2926080" cy="190570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76D0F38-0DF9-E0CA-EA52-51896B0C3B5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23D1FBB-BECB-9848-AA2F-89DD8889D53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D6C9CDEB-D45A-A41C-D8A2-ACADA521B9D0}"/>
              </a:ext>
            </a:extLst>
          </p:cNvPr>
          <p:cNvSpPr/>
          <p:nvPr/>
        </p:nvSpPr>
        <p:spPr>
          <a:xfrm>
            <a:off x="5678176" y="3500438"/>
            <a:ext cx="156446" cy="41682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0A4C9E4-AE0A-FD20-CB66-B926ABCE45FD}"/>
              </a:ext>
            </a:extLst>
          </p:cNvPr>
          <p:cNvGrpSpPr/>
          <p:nvPr/>
        </p:nvGrpSpPr>
        <p:grpSpPr>
          <a:xfrm>
            <a:off x="3447930" y="3819782"/>
            <a:ext cx="1289792" cy="1429280"/>
            <a:chOff x="8921977" y="1435947"/>
            <a:chExt cx="2926080" cy="190570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1C57DDF-CA9A-BB64-FC93-68AE5CA2755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995A8D7-2A6F-420D-C08A-4D8947F564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807346A8-8B52-9D45-1B48-1E2D7A685D6C}"/>
              </a:ext>
            </a:extLst>
          </p:cNvPr>
          <p:cNvSpPr/>
          <p:nvPr/>
        </p:nvSpPr>
        <p:spPr>
          <a:xfrm>
            <a:off x="4014602" y="3410418"/>
            <a:ext cx="156446" cy="50684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8B77511-1ED5-8CB2-7725-49BC4D6CF55E}"/>
              </a:ext>
            </a:extLst>
          </p:cNvPr>
          <p:cNvGrpSpPr/>
          <p:nvPr/>
        </p:nvGrpSpPr>
        <p:grpSpPr>
          <a:xfrm>
            <a:off x="4279717" y="1572259"/>
            <a:ext cx="1289792" cy="1429280"/>
            <a:chOff x="8921977" y="1435947"/>
            <a:chExt cx="2926080" cy="190570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0821BD3-A740-61D3-634B-7E732F05AC4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D5DFDAD-0B03-E68B-6724-770868F4C78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1" name="Up Arrow 10">
            <a:extLst>
              <a:ext uri="{FF2B5EF4-FFF2-40B4-BE49-F238E27FC236}">
                <a16:creationId xmlns:a16="http://schemas.microsoft.com/office/drawing/2014/main" id="{FD136936-68DE-4046-7DD9-247EA1FBD493}"/>
              </a:ext>
            </a:extLst>
          </p:cNvPr>
          <p:cNvSpPr/>
          <p:nvPr/>
        </p:nvSpPr>
        <p:spPr>
          <a:xfrm rot="10800000">
            <a:off x="4846390" y="3067991"/>
            <a:ext cx="156446" cy="41682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3C1684C-2D0F-32A3-8795-C572E18EE480}"/>
              </a:ext>
            </a:extLst>
          </p:cNvPr>
          <p:cNvGrpSpPr/>
          <p:nvPr/>
        </p:nvGrpSpPr>
        <p:grpSpPr>
          <a:xfrm>
            <a:off x="5943292" y="1572259"/>
            <a:ext cx="1289792" cy="1429280"/>
            <a:chOff x="8921977" y="1435947"/>
            <a:chExt cx="2926080" cy="190570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E1DC797-B1D1-A53C-FE4A-A858C22455F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A25724E-A01D-57E8-68DC-42BCFEC98F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2" name="Up Arrow 11">
            <a:extLst>
              <a:ext uri="{FF2B5EF4-FFF2-40B4-BE49-F238E27FC236}">
                <a16:creationId xmlns:a16="http://schemas.microsoft.com/office/drawing/2014/main" id="{D8CAE8E6-C219-5BFD-75BD-ADB311F2B243}"/>
              </a:ext>
            </a:extLst>
          </p:cNvPr>
          <p:cNvSpPr/>
          <p:nvPr/>
        </p:nvSpPr>
        <p:spPr>
          <a:xfrm rot="10800000">
            <a:off x="6509964" y="3067991"/>
            <a:ext cx="156446" cy="245747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5746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470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5-Stage Merging Arrow – Slide Template</vt:lpstr>
      <vt:lpstr>5-Stage Merging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Merging Arrow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2024-05-30T00:54:16Z</dcterms:modified>
  <cp:category>Charts &amp; Diagrams</cp:category>
</cp:coreProperties>
</file>