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2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84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Merging Arrow – Slide Template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91EA12A-2207-7D40-B9D1-65AD987DAC85}"/>
              </a:ext>
            </a:extLst>
          </p:cNvPr>
          <p:cNvSpPr/>
          <p:nvPr/>
        </p:nvSpPr>
        <p:spPr>
          <a:xfrm>
            <a:off x="838200" y="2731663"/>
            <a:ext cx="2590773" cy="730709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72B003A-8C95-BA93-327C-9CA10D8D8DFA}"/>
              </a:ext>
            </a:extLst>
          </p:cNvPr>
          <p:cNvSpPr/>
          <p:nvPr/>
        </p:nvSpPr>
        <p:spPr>
          <a:xfrm>
            <a:off x="838200" y="3580235"/>
            <a:ext cx="2590773" cy="730709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48CAEFC-044B-DC10-E067-F972AE938AC4}"/>
              </a:ext>
            </a:extLst>
          </p:cNvPr>
          <p:cNvSpPr/>
          <p:nvPr/>
        </p:nvSpPr>
        <p:spPr>
          <a:xfrm>
            <a:off x="838200" y="4434694"/>
            <a:ext cx="2590773" cy="730709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E55A9A4F-1FA5-6EA8-45BA-CC6A582AB876}"/>
              </a:ext>
            </a:extLst>
          </p:cNvPr>
          <p:cNvSpPr/>
          <p:nvPr/>
        </p:nvSpPr>
        <p:spPr>
          <a:xfrm>
            <a:off x="838200" y="1883096"/>
            <a:ext cx="2590773" cy="730709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AE881DC-91E4-A18B-2110-5888257C0EE0}"/>
              </a:ext>
            </a:extLst>
          </p:cNvPr>
          <p:cNvSpPr/>
          <p:nvPr/>
        </p:nvSpPr>
        <p:spPr>
          <a:xfrm>
            <a:off x="3428978" y="2731663"/>
            <a:ext cx="1146539" cy="789638"/>
          </a:xfrm>
          <a:custGeom>
            <a:avLst/>
            <a:gdLst>
              <a:gd name="connsiteX0" fmla="*/ 205693 w 205692"/>
              <a:gd name="connsiteY0" fmla="*/ 141663 h 141663"/>
              <a:gd name="connsiteX1" fmla="*/ 0 w 205692"/>
              <a:gd name="connsiteY1" fmla="*/ 131091 h 141663"/>
              <a:gd name="connsiteX2" fmla="*/ 0 w 205692"/>
              <a:gd name="connsiteY2" fmla="*/ 0 h 141663"/>
              <a:gd name="connsiteX3" fmla="*/ 205693 w 205692"/>
              <a:gd name="connsiteY3" fmla="*/ 121048 h 141663"/>
              <a:gd name="connsiteX4" fmla="*/ 205693 w 205692"/>
              <a:gd name="connsiteY4" fmla="*/ 141663 h 14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1663">
                <a:moveTo>
                  <a:pt x="205693" y="141663"/>
                </a:moveTo>
                <a:lnTo>
                  <a:pt x="0" y="131091"/>
                </a:lnTo>
                <a:lnTo>
                  <a:pt x="0" y="0"/>
                </a:lnTo>
                <a:lnTo>
                  <a:pt x="205693" y="121048"/>
                </a:lnTo>
                <a:lnTo>
                  <a:pt x="205693" y="14166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AB968C2B-B29B-7C5B-719E-C50DDC6BF33B}"/>
              </a:ext>
            </a:extLst>
          </p:cNvPr>
          <p:cNvSpPr/>
          <p:nvPr/>
        </p:nvSpPr>
        <p:spPr>
          <a:xfrm>
            <a:off x="3428978" y="3521306"/>
            <a:ext cx="1146539" cy="792581"/>
          </a:xfrm>
          <a:custGeom>
            <a:avLst/>
            <a:gdLst>
              <a:gd name="connsiteX0" fmla="*/ 205693 w 205692"/>
              <a:gd name="connsiteY0" fmla="*/ 22201 h 142191"/>
              <a:gd name="connsiteX1" fmla="*/ 0 w 205692"/>
              <a:gd name="connsiteY1" fmla="*/ 142192 h 142191"/>
              <a:gd name="connsiteX2" fmla="*/ 0 w 205692"/>
              <a:gd name="connsiteY2" fmla="*/ 10572 h 142191"/>
              <a:gd name="connsiteX3" fmla="*/ 205693 w 205692"/>
              <a:gd name="connsiteY3" fmla="*/ 0 h 142191"/>
              <a:gd name="connsiteX4" fmla="*/ 205693 w 205692"/>
              <a:gd name="connsiteY4" fmla="*/ 22201 h 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2191">
                <a:moveTo>
                  <a:pt x="205693" y="22201"/>
                </a:moveTo>
                <a:lnTo>
                  <a:pt x="0" y="142192"/>
                </a:lnTo>
                <a:lnTo>
                  <a:pt x="0" y="10572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BB33D6B7-1C5A-C032-4CA3-190D7173843C}"/>
              </a:ext>
            </a:extLst>
          </p:cNvPr>
          <p:cNvSpPr/>
          <p:nvPr/>
        </p:nvSpPr>
        <p:spPr>
          <a:xfrm>
            <a:off x="3428978" y="3645056"/>
            <a:ext cx="1146539" cy="1520347"/>
          </a:xfrm>
          <a:custGeom>
            <a:avLst/>
            <a:gdLst>
              <a:gd name="connsiteX0" fmla="*/ 205693 w 205692"/>
              <a:gd name="connsiteY0" fmla="*/ 21672 h 272754"/>
              <a:gd name="connsiteX1" fmla="*/ 0 w 205692"/>
              <a:gd name="connsiteY1" fmla="*/ 272755 h 272754"/>
              <a:gd name="connsiteX2" fmla="*/ 0 w 205692"/>
              <a:gd name="connsiteY2" fmla="*/ 141663 h 272754"/>
              <a:gd name="connsiteX3" fmla="*/ 205693 w 205692"/>
              <a:gd name="connsiteY3" fmla="*/ 0 h 272754"/>
              <a:gd name="connsiteX4" fmla="*/ 205693 w 205692"/>
              <a:gd name="connsiteY4" fmla="*/ 21672 h 2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2754">
                <a:moveTo>
                  <a:pt x="205693" y="21672"/>
                </a:moveTo>
                <a:lnTo>
                  <a:pt x="0" y="272755"/>
                </a:lnTo>
                <a:lnTo>
                  <a:pt x="0" y="141663"/>
                </a:lnTo>
                <a:lnTo>
                  <a:pt x="205693" y="0"/>
                </a:lnTo>
                <a:lnTo>
                  <a:pt x="205693" y="2167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16678734-6441-4574-D4A9-E7EA83A1449D}"/>
              </a:ext>
            </a:extLst>
          </p:cNvPr>
          <p:cNvSpPr/>
          <p:nvPr/>
        </p:nvSpPr>
        <p:spPr>
          <a:xfrm>
            <a:off x="3428978" y="1883096"/>
            <a:ext cx="1146539" cy="1523296"/>
          </a:xfrm>
          <a:custGeom>
            <a:avLst/>
            <a:gdLst>
              <a:gd name="connsiteX0" fmla="*/ 205693 w 205692"/>
              <a:gd name="connsiteY0" fmla="*/ 273283 h 273283"/>
              <a:gd name="connsiteX1" fmla="*/ 0 w 205692"/>
              <a:gd name="connsiteY1" fmla="*/ 131091 h 273283"/>
              <a:gd name="connsiteX2" fmla="*/ 0 w 205692"/>
              <a:gd name="connsiteY2" fmla="*/ 0 h 273283"/>
              <a:gd name="connsiteX3" fmla="*/ 205693 w 205692"/>
              <a:gd name="connsiteY3" fmla="*/ 251611 h 273283"/>
              <a:gd name="connsiteX4" fmla="*/ 205693 w 205692"/>
              <a:gd name="connsiteY4" fmla="*/ 273283 h 27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3283">
                <a:moveTo>
                  <a:pt x="205693" y="273283"/>
                </a:moveTo>
                <a:lnTo>
                  <a:pt x="0" y="131091"/>
                </a:lnTo>
                <a:lnTo>
                  <a:pt x="0" y="0"/>
                </a:lnTo>
                <a:lnTo>
                  <a:pt x="205693" y="251611"/>
                </a:lnTo>
                <a:lnTo>
                  <a:pt x="205693" y="273283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BD7819E2-CBEB-AF07-1B2A-BE5F9A354086}"/>
              </a:ext>
            </a:extLst>
          </p:cNvPr>
          <p:cNvSpPr/>
          <p:nvPr/>
        </p:nvSpPr>
        <p:spPr>
          <a:xfrm>
            <a:off x="929570" y="1962649"/>
            <a:ext cx="571793" cy="57160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A945CC4-C591-6A3F-F58A-F3F66DC04CC8}"/>
              </a:ext>
            </a:extLst>
          </p:cNvPr>
          <p:cNvSpPr/>
          <p:nvPr/>
        </p:nvSpPr>
        <p:spPr>
          <a:xfrm>
            <a:off x="929570" y="2811216"/>
            <a:ext cx="571793" cy="57160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2B03A467-8E77-316F-6B48-CB108C5F4085}"/>
              </a:ext>
            </a:extLst>
          </p:cNvPr>
          <p:cNvSpPr/>
          <p:nvPr/>
        </p:nvSpPr>
        <p:spPr>
          <a:xfrm>
            <a:off x="929570" y="3659788"/>
            <a:ext cx="571793" cy="57160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13DC3C7-E5B1-53E7-3A9A-E6946E341AAF}"/>
              </a:ext>
            </a:extLst>
          </p:cNvPr>
          <p:cNvSpPr/>
          <p:nvPr/>
        </p:nvSpPr>
        <p:spPr>
          <a:xfrm>
            <a:off x="929570" y="4514247"/>
            <a:ext cx="571793" cy="57160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93F9DDA-A953-443C-D6FF-1DC9995A9FA9}"/>
              </a:ext>
            </a:extLst>
          </p:cNvPr>
          <p:cNvSpPr/>
          <p:nvPr/>
        </p:nvSpPr>
        <p:spPr>
          <a:xfrm>
            <a:off x="4575523" y="3406398"/>
            <a:ext cx="6148299" cy="120801"/>
          </a:xfrm>
          <a:custGeom>
            <a:avLst/>
            <a:gdLst>
              <a:gd name="connsiteX0" fmla="*/ 1081340 w 1103020"/>
              <a:gd name="connsiteY0" fmla="*/ 0 h 21672"/>
              <a:gd name="connsiteX1" fmla="*/ 0 w 1103020"/>
              <a:gd name="connsiteY1" fmla="*/ 0 h 21672"/>
              <a:gd name="connsiteX2" fmla="*/ 0 w 1103020"/>
              <a:gd name="connsiteY2" fmla="*/ 21672 h 21672"/>
              <a:gd name="connsiteX3" fmla="*/ 1103021 w 1103020"/>
              <a:gd name="connsiteY3" fmla="*/ 21672 h 21672"/>
              <a:gd name="connsiteX4" fmla="*/ 1081340 w 1103020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020" h="21672">
                <a:moveTo>
                  <a:pt x="1081340" y="0"/>
                </a:moveTo>
                <a:lnTo>
                  <a:pt x="0" y="0"/>
                </a:lnTo>
                <a:lnTo>
                  <a:pt x="0" y="21672"/>
                </a:lnTo>
                <a:lnTo>
                  <a:pt x="1103021" y="21672"/>
                </a:lnTo>
                <a:lnTo>
                  <a:pt x="1081340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53A8CCAB-3BFA-54AF-4AB8-F676DA48361B}"/>
              </a:ext>
            </a:extLst>
          </p:cNvPr>
          <p:cNvSpPr/>
          <p:nvPr/>
        </p:nvSpPr>
        <p:spPr>
          <a:xfrm>
            <a:off x="4575523" y="3527199"/>
            <a:ext cx="6148299" cy="117852"/>
          </a:xfrm>
          <a:custGeom>
            <a:avLst/>
            <a:gdLst>
              <a:gd name="connsiteX0" fmla="*/ 0 w 1103020"/>
              <a:gd name="connsiteY0" fmla="*/ 0 h 21143"/>
              <a:gd name="connsiteX1" fmla="*/ 0 w 1103020"/>
              <a:gd name="connsiteY1" fmla="*/ 21144 h 21143"/>
              <a:gd name="connsiteX2" fmla="*/ 1081340 w 1103020"/>
              <a:gd name="connsiteY2" fmla="*/ 21144 h 21143"/>
              <a:gd name="connsiteX3" fmla="*/ 1103021 w 1103020"/>
              <a:gd name="connsiteY3" fmla="*/ 0 h 21143"/>
              <a:gd name="connsiteX4" fmla="*/ 0 w 1103020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020" h="21143">
                <a:moveTo>
                  <a:pt x="0" y="0"/>
                </a:moveTo>
                <a:lnTo>
                  <a:pt x="0" y="21144"/>
                </a:lnTo>
                <a:lnTo>
                  <a:pt x="1081340" y="21144"/>
                </a:lnTo>
                <a:lnTo>
                  <a:pt x="11030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4898372B-C951-F46D-2800-4D202F3235D9}"/>
              </a:ext>
            </a:extLst>
          </p:cNvPr>
          <p:cNvSpPr/>
          <p:nvPr/>
        </p:nvSpPr>
        <p:spPr>
          <a:xfrm>
            <a:off x="4575523" y="3648000"/>
            <a:ext cx="6027453" cy="117852"/>
          </a:xfrm>
          <a:custGeom>
            <a:avLst/>
            <a:gdLst>
              <a:gd name="connsiteX0" fmla="*/ 0 w 1081340"/>
              <a:gd name="connsiteY0" fmla="*/ 0 h 21143"/>
              <a:gd name="connsiteX1" fmla="*/ 0 w 1081340"/>
              <a:gd name="connsiteY1" fmla="*/ 21144 h 21143"/>
              <a:gd name="connsiteX2" fmla="*/ 1059661 w 1081340"/>
              <a:gd name="connsiteY2" fmla="*/ 21144 h 21143"/>
              <a:gd name="connsiteX3" fmla="*/ 1081340 w 1081340"/>
              <a:gd name="connsiteY3" fmla="*/ 0 h 21143"/>
              <a:gd name="connsiteX4" fmla="*/ 0 w 1081340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340" h="21143">
                <a:moveTo>
                  <a:pt x="0" y="0"/>
                </a:moveTo>
                <a:lnTo>
                  <a:pt x="0" y="21144"/>
                </a:lnTo>
                <a:lnTo>
                  <a:pt x="1059661" y="21144"/>
                </a:lnTo>
                <a:lnTo>
                  <a:pt x="108134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3E538210-CB0B-ED94-A443-E457AD66D817}"/>
              </a:ext>
            </a:extLst>
          </p:cNvPr>
          <p:cNvSpPr/>
          <p:nvPr/>
        </p:nvSpPr>
        <p:spPr>
          <a:xfrm>
            <a:off x="4575523" y="3285591"/>
            <a:ext cx="6027453" cy="120801"/>
          </a:xfrm>
          <a:custGeom>
            <a:avLst/>
            <a:gdLst>
              <a:gd name="connsiteX0" fmla="*/ 1060189 w 1081340"/>
              <a:gd name="connsiteY0" fmla="*/ 0 h 21672"/>
              <a:gd name="connsiteX1" fmla="*/ 0 w 1081340"/>
              <a:gd name="connsiteY1" fmla="*/ 0 h 21672"/>
              <a:gd name="connsiteX2" fmla="*/ 0 w 1081340"/>
              <a:gd name="connsiteY2" fmla="*/ 21673 h 21672"/>
              <a:gd name="connsiteX3" fmla="*/ 1081340 w 1081340"/>
              <a:gd name="connsiteY3" fmla="*/ 21673 h 21672"/>
              <a:gd name="connsiteX4" fmla="*/ 1060189 w 1081340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340" h="21672">
                <a:moveTo>
                  <a:pt x="1060189" y="0"/>
                </a:moveTo>
                <a:lnTo>
                  <a:pt x="0" y="0"/>
                </a:lnTo>
                <a:lnTo>
                  <a:pt x="0" y="21673"/>
                </a:lnTo>
                <a:lnTo>
                  <a:pt x="1081340" y="21673"/>
                </a:lnTo>
                <a:lnTo>
                  <a:pt x="1060189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CFB929B-5F94-4C72-9328-2273E0A33B7F}"/>
              </a:ext>
            </a:extLst>
          </p:cNvPr>
          <p:cNvSpPr txBox="1"/>
          <p:nvPr/>
        </p:nvSpPr>
        <p:spPr>
          <a:xfrm>
            <a:off x="993290" y="204839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FEED0FE-EE9B-34A3-0AAC-2C0B8B03FFF9}"/>
              </a:ext>
            </a:extLst>
          </p:cNvPr>
          <p:cNvSpPr txBox="1"/>
          <p:nvPr/>
        </p:nvSpPr>
        <p:spPr>
          <a:xfrm>
            <a:off x="993290" y="2896962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6F350FC-FC29-1688-7016-0D311F20B8CB}"/>
              </a:ext>
            </a:extLst>
          </p:cNvPr>
          <p:cNvSpPr txBox="1"/>
          <p:nvPr/>
        </p:nvSpPr>
        <p:spPr>
          <a:xfrm>
            <a:off x="993290" y="3745534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56FEC0C-5CB8-7755-EE05-A220719686F3}"/>
              </a:ext>
            </a:extLst>
          </p:cNvPr>
          <p:cNvSpPr txBox="1"/>
          <p:nvPr/>
        </p:nvSpPr>
        <p:spPr>
          <a:xfrm>
            <a:off x="993290" y="4599993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B0A18-4670-B055-8E77-020027EECE85}"/>
              </a:ext>
            </a:extLst>
          </p:cNvPr>
          <p:cNvSpPr txBox="1"/>
          <p:nvPr/>
        </p:nvSpPr>
        <p:spPr>
          <a:xfrm>
            <a:off x="1677291" y="2048395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9B3792-B572-6877-28D0-062BA3A4DC34}"/>
              </a:ext>
            </a:extLst>
          </p:cNvPr>
          <p:cNvSpPr txBox="1"/>
          <p:nvPr/>
        </p:nvSpPr>
        <p:spPr>
          <a:xfrm>
            <a:off x="1677291" y="2896962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C62039-B61E-BF30-BB74-21378F06276E}"/>
              </a:ext>
            </a:extLst>
          </p:cNvPr>
          <p:cNvSpPr txBox="1"/>
          <p:nvPr/>
        </p:nvSpPr>
        <p:spPr>
          <a:xfrm>
            <a:off x="1677291" y="3745534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52F93-2C3C-9D30-0B59-8C893597514C}"/>
              </a:ext>
            </a:extLst>
          </p:cNvPr>
          <p:cNvSpPr txBox="1"/>
          <p:nvPr/>
        </p:nvSpPr>
        <p:spPr>
          <a:xfrm>
            <a:off x="1677291" y="4599993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1B524B6-6A55-7C98-FB5C-1FFC1A1D95F9}"/>
              </a:ext>
            </a:extLst>
          </p:cNvPr>
          <p:cNvGrpSpPr/>
          <p:nvPr/>
        </p:nvGrpSpPr>
        <p:grpSpPr>
          <a:xfrm>
            <a:off x="7468163" y="3980821"/>
            <a:ext cx="1719723" cy="1844151"/>
            <a:chOff x="8921977" y="1466725"/>
            <a:chExt cx="2926080" cy="184415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2C40ED4-052F-A828-E6E3-43A727D19EC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08BDF21-8113-2738-D7DF-C6E098F7C0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7" name="Up Arrow 6">
            <a:extLst>
              <a:ext uri="{FF2B5EF4-FFF2-40B4-BE49-F238E27FC236}">
                <a16:creationId xmlns:a16="http://schemas.microsoft.com/office/drawing/2014/main" id="{10B7DC0C-DEE0-FF62-EE92-4E9050780724}"/>
              </a:ext>
            </a:extLst>
          </p:cNvPr>
          <p:cNvSpPr/>
          <p:nvPr/>
        </p:nvSpPr>
        <p:spPr>
          <a:xfrm>
            <a:off x="8223727" y="3580234"/>
            <a:ext cx="208594" cy="400588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1EF35AD-8158-B15E-284C-31A489D2697A}"/>
              </a:ext>
            </a:extLst>
          </p:cNvPr>
          <p:cNvGrpSpPr/>
          <p:nvPr/>
        </p:nvGrpSpPr>
        <p:grpSpPr>
          <a:xfrm>
            <a:off x="4575517" y="3980821"/>
            <a:ext cx="1719723" cy="1844151"/>
            <a:chOff x="8921977" y="1466725"/>
            <a:chExt cx="2926080" cy="184415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82C8AAF-7BCA-C12A-8703-52125B269B8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6EECB3E-5CB3-4709-08F5-A11966A063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F0242D41-C778-278B-221D-C9139ABBC834}"/>
              </a:ext>
            </a:extLst>
          </p:cNvPr>
          <p:cNvSpPr/>
          <p:nvPr/>
        </p:nvSpPr>
        <p:spPr>
          <a:xfrm>
            <a:off x="5331081" y="3382819"/>
            <a:ext cx="208594" cy="598003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BE7E70-38F6-8162-1B15-6C312666CFB2}"/>
              </a:ext>
            </a:extLst>
          </p:cNvPr>
          <p:cNvGrpSpPr/>
          <p:nvPr/>
        </p:nvGrpSpPr>
        <p:grpSpPr>
          <a:xfrm>
            <a:off x="6021840" y="984124"/>
            <a:ext cx="1719723" cy="1844151"/>
            <a:chOff x="8921977" y="1466725"/>
            <a:chExt cx="2926080" cy="184415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E81294B-6347-D48F-A026-2F21E23399D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C5C2CB0-AF53-221B-7FAB-CA1D7BD0642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82B5C788-D385-9392-A6F6-A434C9F589CE}"/>
              </a:ext>
            </a:extLst>
          </p:cNvPr>
          <p:cNvSpPr/>
          <p:nvPr/>
        </p:nvSpPr>
        <p:spPr>
          <a:xfrm rot="10800000">
            <a:off x="6777404" y="3024626"/>
            <a:ext cx="208594" cy="427763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1C3B436-397B-AA33-FC9F-255468501457}"/>
              </a:ext>
            </a:extLst>
          </p:cNvPr>
          <p:cNvGrpSpPr/>
          <p:nvPr/>
        </p:nvGrpSpPr>
        <p:grpSpPr>
          <a:xfrm>
            <a:off x="8914485" y="984124"/>
            <a:ext cx="1719723" cy="1844151"/>
            <a:chOff x="8921977" y="1466725"/>
            <a:chExt cx="2926080" cy="184415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E0E8C81-9B0E-3503-253A-90778477254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CFB1DA5-3B6C-A312-65D1-372FB8EA9C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87D219E5-4CEF-0613-94D5-5F0AE58713D8}"/>
              </a:ext>
            </a:extLst>
          </p:cNvPr>
          <p:cNvSpPr/>
          <p:nvPr/>
        </p:nvSpPr>
        <p:spPr>
          <a:xfrm rot="10800000">
            <a:off x="9670049" y="3024624"/>
            <a:ext cx="208594" cy="680600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34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Merging Arrow – Slide Template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91EA12A-2207-7D40-B9D1-65AD987DAC85}"/>
              </a:ext>
            </a:extLst>
          </p:cNvPr>
          <p:cNvSpPr/>
          <p:nvPr/>
        </p:nvSpPr>
        <p:spPr>
          <a:xfrm>
            <a:off x="838200" y="2731663"/>
            <a:ext cx="2590773" cy="730709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72B003A-8C95-BA93-327C-9CA10D8D8DFA}"/>
              </a:ext>
            </a:extLst>
          </p:cNvPr>
          <p:cNvSpPr/>
          <p:nvPr/>
        </p:nvSpPr>
        <p:spPr>
          <a:xfrm>
            <a:off x="838200" y="3580235"/>
            <a:ext cx="2590773" cy="730709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48CAEFC-044B-DC10-E067-F972AE938AC4}"/>
              </a:ext>
            </a:extLst>
          </p:cNvPr>
          <p:cNvSpPr/>
          <p:nvPr/>
        </p:nvSpPr>
        <p:spPr>
          <a:xfrm>
            <a:off x="838200" y="4434694"/>
            <a:ext cx="2590773" cy="730709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E55A9A4F-1FA5-6EA8-45BA-CC6A582AB876}"/>
              </a:ext>
            </a:extLst>
          </p:cNvPr>
          <p:cNvSpPr/>
          <p:nvPr/>
        </p:nvSpPr>
        <p:spPr>
          <a:xfrm>
            <a:off x="838200" y="1883096"/>
            <a:ext cx="2590773" cy="730709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AE881DC-91E4-A18B-2110-5888257C0EE0}"/>
              </a:ext>
            </a:extLst>
          </p:cNvPr>
          <p:cNvSpPr/>
          <p:nvPr/>
        </p:nvSpPr>
        <p:spPr>
          <a:xfrm>
            <a:off x="3428978" y="2731663"/>
            <a:ext cx="1146539" cy="789638"/>
          </a:xfrm>
          <a:custGeom>
            <a:avLst/>
            <a:gdLst>
              <a:gd name="connsiteX0" fmla="*/ 205693 w 205692"/>
              <a:gd name="connsiteY0" fmla="*/ 141663 h 141663"/>
              <a:gd name="connsiteX1" fmla="*/ 0 w 205692"/>
              <a:gd name="connsiteY1" fmla="*/ 131091 h 141663"/>
              <a:gd name="connsiteX2" fmla="*/ 0 w 205692"/>
              <a:gd name="connsiteY2" fmla="*/ 0 h 141663"/>
              <a:gd name="connsiteX3" fmla="*/ 205693 w 205692"/>
              <a:gd name="connsiteY3" fmla="*/ 121048 h 141663"/>
              <a:gd name="connsiteX4" fmla="*/ 205693 w 205692"/>
              <a:gd name="connsiteY4" fmla="*/ 141663 h 141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1663">
                <a:moveTo>
                  <a:pt x="205693" y="141663"/>
                </a:moveTo>
                <a:lnTo>
                  <a:pt x="0" y="131091"/>
                </a:lnTo>
                <a:lnTo>
                  <a:pt x="0" y="0"/>
                </a:lnTo>
                <a:lnTo>
                  <a:pt x="205693" y="121048"/>
                </a:lnTo>
                <a:lnTo>
                  <a:pt x="205693" y="14166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AB968C2B-B29B-7C5B-719E-C50DDC6BF33B}"/>
              </a:ext>
            </a:extLst>
          </p:cNvPr>
          <p:cNvSpPr/>
          <p:nvPr/>
        </p:nvSpPr>
        <p:spPr>
          <a:xfrm>
            <a:off x="3428978" y="3521306"/>
            <a:ext cx="1146539" cy="792581"/>
          </a:xfrm>
          <a:custGeom>
            <a:avLst/>
            <a:gdLst>
              <a:gd name="connsiteX0" fmla="*/ 205693 w 205692"/>
              <a:gd name="connsiteY0" fmla="*/ 22201 h 142191"/>
              <a:gd name="connsiteX1" fmla="*/ 0 w 205692"/>
              <a:gd name="connsiteY1" fmla="*/ 142192 h 142191"/>
              <a:gd name="connsiteX2" fmla="*/ 0 w 205692"/>
              <a:gd name="connsiteY2" fmla="*/ 10572 h 142191"/>
              <a:gd name="connsiteX3" fmla="*/ 205693 w 205692"/>
              <a:gd name="connsiteY3" fmla="*/ 0 h 142191"/>
              <a:gd name="connsiteX4" fmla="*/ 205693 w 205692"/>
              <a:gd name="connsiteY4" fmla="*/ 22201 h 14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42191">
                <a:moveTo>
                  <a:pt x="205693" y="22201"/>
                </a:moveTo>
                <a:lnTo>
                  <a:pt x="0" y="142192"/>
                </a:lnTo>
                <a:lnTo>
                  <a:pt x="0" y="10572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BB33D6B7-1C5A-C032-4CA3-190D7173843C}"/>
              </a:ext>
            </a:extLst>
          </p:cNvPr>
          <p:cNvSpPr/>
          <p:nvPr/>
        </p:nvSpPr>
        <p:spPr>
          <a:xfrm>
            <a:off x="3428978" y="3645056"/>
            <a:ext cx="1146539" cy="1520347"/>
          </a:xfrm>
          <a:custGeom>
            <a:avLst/>
            <a:gdLst>
              <a:gd name="connsiteX0" fmla="*/ 205693 w 205692"/>
              <a:gd name="connsiteY0" fmla="*/ 21672 h 272754"/>
              <a:gd name="connsiteX1" fmla="*/ 0 w 205692"/>
              <a:gd name="connsiteY1" fmla="*/ 272755 h 272754"/>
              <a:gd name="connsiteX2" fmla="*/ 0 w 205692"/>
              <a:gd name="connsiteY2" fmla="*/ 141663 h 272754"/>
              <a:gd name="connsiteX3" fmla="*/ 205693 w 205692"/>
              <a:gd name="connsiteY3" fmla="*/ 0 h 272754"/>
              <a:gd name="connsiteX4" fmla="*/ 205693 w 205692"/>
              <a:gd name="connsiteY4" fmla="*/ 21672 h 2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2754">
                <a:moveTo>
                  <a:pt x="205693" y="21672"/>
                </a:moveTo>
                <a:lnTo>
                  <a:pt x="0" y="272755"/>
                </a:lnTo>
                <a:lnTo>
                  <a:pt x="0" y="141663"/>
                </a:lnTo>
                <a:lnTo>
                  <a:pt x="205693" y="0"/>
                </a:lnTo>
                <a:lnTo>
                  <a:pt x="205693" y="2167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16678734-6441-4574-D4A9-E7EA83A1449D}"/>
              </a:ext>
            </a:extLst>
          </p:cNvPr>
          <p:cNvSpPr/>
          <p:nvPr/>
        </p:nvSpPr>
        <p:spPr>
          <a:xfrm>
            <a:off x="3428978" y="1883096"/>
            <a:ext cx="1146539" cy="1523296"/>
          </a:xfrm>
          <a:custGeom>
            <a:avLst/>
            <a:gdLst>
              <a:gd name="connsiteX0" fmla="*/ 205693 w 205692"/>
              <a:gd name="connsiteY0" fmla="*/ 273283 h 273283"/>
              <a:gd name="connsiteX1" fmla="*/ 0 w 205692"/>
              <a:gd name="connsiteY1" fmla="*/ 131091 h 273283"/>
              <a:gd name="connsiteX2" fmla="*/ 0 w 205692"/>
              <a:gd name="connsiteY2" fmla="*/ 0 h 273283"/>
              <a:gd name="connsiteX3" fmla="*/ 205693 w 205692"/>
              <a:gd name="connsiteY3" fmla="*/ 251611 h 273283"/>
              <a:gd name="connsiteX4" fmla="*/ 205693 w 205692"/>
              <a:gd name="connsiteY4" fmla="*/ 273283 h 273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73283">
                <a:moveTo>
                  <a:pt x="205693" y="273283"/>
                </a:moveTo>
                <a:lnTo>
                  <a:pt x="0" y="131091"/>
                </a:lnTo>
                <a:lnTo>
                  <a:pt x="0" y="0"/>
                </a:lnTo>
                <a:lnTo>
                  <a:pt x="205693" y="251611"/>
                </a:lnTo>
                <a:lnTo>
                  <a:pt x="205693" y="273283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BD7819E2-CBEB-AF07-1B2A-BE5F9A354086}"/>
              </a:ext>
            </a:extLst>
          </p:cNvPr>
          <p:cNvSpPr/>
          <p:nvPr/>
        </p:nvSpPr>
        <p:spPr>
          <a:xfrm>
            <a:off x="929570" y="1962649"/>
            <a:ext cx="571793" cy="57160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A945CC4-C591-6A3F-F58A-F3F66DC04CC8}"/>
              </a:ext>
            </a:extLst>
          </p:cNvPr>
          <p:cNvSpPr/>
          <p:nvPr/>
        </p:nvSpPr>
        <p:spPr>
          <a:xfrm>
            <a:off x="929570" y="2811216"/>
            <a:ext cx="571793" cy="57160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2"/>
                  <a:pt x="79618" y="102547"/>
                  <a:pt x="51291" y="102547"/>
                </a:cubicBezTo>
                <a:cubicBezTo>
                  <a:pt x="22964" y="102547"/>
                  <a:pt x="0" y="79592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2B03A467-8E77-316F-6B48-CB108C5F4085}"/>
              </a:ext>
            </a:extLst>
          </p:cNvPr>
          <p:cNvSpPr/>
          <p:nvPr/>
        </p:nvSpPr>
        <p:spPr>
          <a:xfrm>
            <a:off x="929570" y="3659788"/>
            <a:ext cx="571793" cy="57160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13DC3C7-E5B1-53E7-3A9A-E6946E341AAF}"/>
              </a:ext>
            </a:extLst>
          </p:cNvPr>
          <p:cNvSpPr/>
          <p:nvPr/>
        </p:nvSpPr>
        <p:spPr>
          <a:xfrm>
            <a:off x="929570" y="4514247"/>
            <a:ext cx="571793" cy="57160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00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93F9DDA-A953-443C-D6FF-1DC9995A9FA9}"/>
              </a:ext>
            </a:extLst>
          </p:cNvPr>
          <p:cNvSpPr/>
          <p:nvPr/>
        </p:nvSpPr>
        <p:spPr>
          <a:xfrm>
            <a:off x="4575523" y="3406398"/>
            <a:ext cx="6148299" cy="120801"/>
          </a:xfrm>
          <a:custGeom>
            <a:avLst/>
            <a:gdLst>
              <a:gd name="connsiteX0" fmla="*/ 1081340 w 1103020"/>
              <a:gd name="connsiteY0" fmla="*/ 0 h 21672"/>
              <a:gd name="connsiteX1" fmla="*/ 0 w 1103020"/>
              <a:gd name="connsiteY1" fmla="*/ 0 h 21672"/>
              <a:gd name="connsiteX2" fmla="*/ 0 w 1103020"/>
              <a:gd name="connsiteY2" fmla="*/ 21672 h 21672"/>
              <a:gd name="connsiteX3" fmla="*/ 1103021 w 1103020"/>
              <a:gd name="connsiteY3" fmla="*/ 21672 h 21672"/>
              <a:gd name="connsiteX4" fmla="*/ 1081340 w 1103020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020" h="21672">
                <a:moveTo>
                  <a:pt x="1081340" y="0"/>
                </a:moveTo>
                <a:lnTo>
                  <a:pt x="0" y="0"/>
                </a:lnTo>
                <a:lnTo>
                  <a:pt x="0" y="21672"/>
                </a:lnTo>
                <a:lnTo>
                  <a:pt x="1103021" y="21672"/>
                </a:lnTo>
                <a:lnTo>
                  <a:pt x="1081340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53A8CCAB-3BFA-54AF-4AB8-F676DA48361B}"/>
              </a:ext>
            </a:extLst>
          </p:cNvPr>
          <p:cNvSpPr/>
          <p:nvPr/>
        </p:nvSpPr>
        <p:spPr>
          <a:xfrm>
            <a:off x="4575523" y="3527199"/>
            <a:ext cx="6148299" cy="117852"/>
          </a:xfrm>
          <a:custGeom>
            <a:avLst/>
            <a:gdLst>
              <a:gd name="connsiteX0" fmla="*/ 0 w 1103020"/>
              <a:gd name="connsiteY0" fmla="*/ 0 h 21143"/>
              <a:gd name="connsiteX1" fmla="*/ 0 w 1103020"/>
              <a:gd name="connsiteY1" fmla="*/ 21144 h 21143"/>
              <a:gd name="connsiteX2" fmla="*/ 1081340 w 1103020"/>
              <a:gd name="connsiteY2" fmla="*/ 21144 h 21143"/>
              <a:gd name="connsiteX3" fmla="*/ 1103021 w 1103020"/>
              <a:gd name="connsiteY3" fmla="*/ 0 h 21143"/>
              <a:gd name="connsiteX4" fmla="*/ 0 w 1103020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3020" h="21143">
                <a:moveTo>
                  <a:pt x="0" y="0"/>
                </a:moveTo>
                <a:lnTo>
                  <a:pt x="0" y="21144"/>
                </a:lnTo>
                <a:lnTo>
                  <a:pt x="1081340" y="21144"/>
                </a:lnTo>
                <a:lnTo>
                  <a:pt x="11030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4898372B-C951-F46D-2800-4D202F3235D9}"/>
              </a:ext>
            </a:extLst>
          </p:cNvPr>
          <p:cNvSpPr/>
          <p:nvPr/>
        </p:nvSpPr>
        <p:spPr>
          <a:xfrm>
            <a:off x="4575523" y="3648000"/>
            <a:ext cx="6027453" cy="117852"/>
          </a:xfrm>
          <a:custGeom>
            <a:avLst/>
            <a:gdLst>
              <a:gd name="connsiteX0" fmla="*/ 0 w 1081340"/>
              <a:gd name="connsiteY0" fmla="*/ 0 h 21143"/>
              <a:gd name="connsiteX1" fmla="*/ 0 w 1081340"/>
              <a:gd name="connsiteY1" fmla="*/ 21144 h 21143"/>
              <a:gd name="connsiteX2" fmla="*/ 1059661 w 1081340"/>
              <a:gd name="connsiteY2" fmla="*/ 21144 h 21143"/>
              <a:gd name="connsiteX3" fmla="*/ 1081340 w 1081340"/>
              <a:gd name="connsiteY3" fmla="*/ 0 h 21143"/>
              <a:gd name="connsiteX4" fmla="*/ 0 w 1081340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340" h="21143">
                <a:moveTo>
                  <a:pt x="0" y="0"/>
                </a:moveTo>
                <a:lnTo>
                  <a:pt x="0" y="21144"/>
                </a:lnTo>
                <a:lnTo>
                  <a:pt x="1059661" y="21144"/>
                </a:lnTo>
                <a:lnTo>
                  <a:pt x="108134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3E538210-CB0B-ED94-A443-E457AD66D817}"/>
              </a:ext>
            </a:extLst>
          </p:cNvPr>
          <p:cNvSpPr/>
          <p:nvPr/>
        </p:nvSpPr>
        <p:spPr>
          <a:xfrm>
            <a:off x="4575523" y="3285591"/>
            <a:ext cx="6027453" cy="120801"/>
          </a:xfrm>
          <a:custGeom>
            <a:avLst/>
            <a:gdLst>
              <a:gd name="connsiteX0" fmla="*/ 1060189 w 1081340"/>
              <a:gd name="connsiteY0" fmla="*/ 0 h 21672"/>
              <a:gd name="connsiteX1" fmla="*/ 0 w 1081340"/>
              <a:gd name="connsiteY1" fmla="*/ 0 h 21672"/>
              <a:gd name="connsiteX2" fmla="*/ 0 w 1081340"/>
              <a:gd name="connsiteY2" fmla="*/ 21673 h 21672"/>
              <a:gd name="connsiteX3" fmla="*/ 1081340 w 1081340"/>
              <a:gd name="connsiteY3" fmla="*/ 21673 h 21672"/>
              <a:gd name="connsiteX4" fmla="*/ 1060189 w 1081340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1340" h="21672">
                <a:moveTo>
                  <a:pt x="1060189" y="0"/>
                </a:moveTo>
                <a:lnTo>
                  <a:pt x="0" y="0"/>
                </a:lnTo>
                <a:lnTo>
                  <a:pt x="0" y="21673"/>
                </a:lnTo>
                <a:lnTo>
                  <a:pt x="1081340" y="21673"/>
                </a:lnTo>
                <a:lnTo>
                  <a:pt x="1060189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CFB929B-5F94-4C72-9328-2273E0A33B7F}"/>
              </a:ext>
            </a:extLst>
          </p:cNvPr>
          <p:cNvSpPr txBox="1"/>
          <p:nvPr/>
        </p:nvSpPr>
        <p:spPr>
          <a:xfrm>
            <a:off x="993290" y="2048395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FEED0FE-EE9B-34A3-0AAC-2C0B8B03FFF9}"/>
              </a:ext>
            </a:extLst>
          </p:cNvPr>
          <p:cNvSpPr txBox="1"/>
          <p:nvPr/>
        </p:nvSpPr>
        <p:spPr>
          <a:xfrm>
            <a:off x="993290" y="2896962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6F350FC-FC29-1688-7016-0D311F20B8CB}"/>
              </a:ext>
            </a:extLst>
          </p:cNvPr>
          <p:cNvSpPr txBox="1"/>
          <p:nvPr/>
        </p:nvSpPr>
        <p:spPr>
          <a:xfrm>
            <a:off x="993290" y="3745534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56FEC0C-5CB8-7755-EE05-A220719686F3}"/>
              </a:ext>
            </a:extLst>
          </p:cNvPr>
          <p:cNvSpPr txBox="1"/>
          <p:nvPr/>
        </p:nvSpPr>
        <p:spPr>
          <a:xfrm>
            <a:off x="993290" y="4599993"/>
            <a:ext cx="4443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B0A18-4670-B055-8E77-020027EECE85}"/>
              </a:ext>
            </a:extLst>
          </p:cNvPr>
          <p:cNvSpPr txBox="1"/>
          <p:nvPr/>
        </p:nvSpPr>
        <p:spPr>
          <a:xfrm>
            <a:off x="1677291" y="2048395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9B3792-B572-6877-28D0-062BA3A4DC34}"/>
              </a:ext>
            </a:extLst>
          </p:cNvPr>
          <p:cNvSpPr txBox="1"/>
          <p:nvPr/>
        </p:nvSpPr>
        <p:spPr>
          <a:xfrm>
            <a:off x="1677291" y="2896962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C62039-B61E-BF30-BB74-21378F06276E}"/>
              </a:ext>
            </a:extLst>
          </p:cNvPr>
          <p:cNvSpPr txBox="1"/>
          <p:nvPr/>
        </p:nvSpPr>
        <p:spPr>
          <a:xfrm>
            <a:off x="1677291" y="3745534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52F93-2C3C-9D30-0B59-8C893597514C}"/>
              </a:ext>
            </a:extLst>
          </p:cNvPr>
          <p:cNvSpPr txBox="1"/>
          <p:nvPr/>
        </p:nvSpPr>
        <p:spPr>
          <a:xfrm>
            <a:off x="1677291" y="4599993"/>
            <a:ext cx="150762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1B524B6-6A55-7C98-FB5C-1FFC1A1D95F9}"/>
              </a:ext>
            </a:extLst>
          </p:cNvPr>
          <p:cNvGrpSpPr/>
          <p:nvPr/>
        </p:nvGrpSpPr>
        <p:grpSpPr>
          <a:xfrm>
            <a:off x="7468163" y="3980821"/>
            <a:ext cx="1719723" cy="1844151"/>
            <a:chOff x="8921977" y="1466725"/>
            <a:chExt cx="2926080" cy="1844151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2C40ED4-052F-A828-E6E3-43A727D19EC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08BDF21-8113-2738-D7DF-C6E098F7C0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7" name="Up Arrow 6">
            <a:extLst>
              <a:ext uri="{FF2B5EF4-FFF2-40B4-BE49-F238E27FC236}">
                <a16:creationId xmlns:a16="http://schemas.microsoft.com/office/drawing/2014/main" id="{10B7DC0C-DEE0-FF62-EE92-4E9050780724}"/>
              </a:ext>
            </a:extLst>
          </p:cNvPr>
          <p:cNvSpPr/>
          <p:nvPr/>
        </p:nvSpPr>
        <p:spPr>
          <a:xfrm>
            <a:off x="8223727" y="3580234"/>
            <a:ext cx="208594" cy="400588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1EF35AD-8158-B15E-284C-31A489D2697A}"/>
              </a:ext>
            </a:extLst>
          </p:cNvPr>
          <p:cNvGrpSpPr/>
          <p:nvPr/>
        </p:nvGrpSpPr>
        <p:grpSpPr>
          <a:xfrm>
            <a:off x="4575517" y="3980821"/>
            <a:ext cx="1719723" cy="1844151"/>
            <a:chOff x="8921977" y="1466725"/>
            <a:chExt cx="2926080" cy="184415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82C8AAF-7BCA-C12A-8703-52125B269B8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6EECB3E-5CB3-4709-08F5-A11966A063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8" name="Up Arrow 7">
            <a:extLst>
              <a:ext uri="{FF2B5EF4-FFF2-40B4-BE49-F238E27FC236}">
                <a16:creationId xmlns:a16="http://schemas.microsoft.com/office/drawing/2014/main" id="{F0242D41-C778-278B-221D-C9139ABBC834}"/>
              </a:ext>
            </a:extLst>
          </p:cNvPr>
          <p:cNvSpPr/>
          <p:nvPr/>
        </p:nvSpPr>
        <p:spPr>
          <a:xfrm>
            <a:off x="5331081" y="3382819"/>
            <a:ext cx="208594" cy="598003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2BE7E70-38F6-8162-1B15-6C312666CFB2}"/>
              </a:ext>
            </a:extLst>
          </p:cNvPr>
          <p:cNvGrpSpPr/>
          <p:nvPr/>
        </p:nvGrpSpPr>
        <p:grpSpPr>
          <a:xfrm>
            <a:off x="6021840" y="984124"/>
            <a:ext cx="1719723" cy="1844151"/>
            <a:chOff x="8921977" y="1466725"/>
            <a:chExt cx="2926080" cy="1844151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E81294B-6347-D48F-A026-2F21E23399D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C5C2CB0-AF53-221B-7FAB-CA1D7BD0642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9" name="Up Arrow 8">
            <a:extLst>
              <a:ext uri="{FF2B5EF4-FFF2-40B4-BE49-F238E27FC236}">
                <a16:creationId xmlns:a16="http://schemas.microsoft.com/office/drawing/2014/main" id="{82B5C788-D385-9392-A6F6-A434C9F589CE}"/>
              </a:ext>
            </a:extLst>
          </p:cNvPr>
          <p:cNvSpPr/>
          <p:nvPr/>
        </p:nvSpPr>
        <p:spPr>
          <a:xfrm rot="10800000">
            <a:off x="6777404" y="3024626"/>
            <a:ext cx="208594" cy="427763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1C3B436-397B-AA33-FC9F-255468501457}"/>
              </a:ext>
            </a:extLst>
          </p:cNvPr>
          <p:cNvGrpSpPr/>
          <p:nvPr/>
        </p:nvGrpSpPr>
        <p:grpSpPr>
          <a:xfrm>
            <a:off x="8914485" y="984124"/>
            <a:ext cx="1719723" cy="1844151"/>
            <a:chOff x="8921977" y="1466725"/>
            <a:chExt cx="2926080" cy="184415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E0E8C81-9B0E-3503-253A-90778477254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CFB1DA5-3B6C-A312-65D1-372FB8EA9C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0" name="Up Arrow 9">
            <a:extLst>
              <a:ext uri="{FF2B5EF4-FFF2-40B4-BE49-F238E27FC236}">
                <a16:creationId xmlns:a16="http://schemas.microsoft.com/office/drawing/2014/main" id="{87D219E5-4CEF-0613-94D5-5F0AE58713D8}"/>
              </a:ext>
            </a:extLst>
          </p:cNvPr>
          <p:cNvSpPr/>
          <p:nvPr/>
        </p:nvSpPr>
        <p:spPr>
          <a:xfrm rot="10800000">
            <a:off x="9670049" y="3024624"/>
            <a:ext cx="208594" cy="680600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6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9629</TotalTime>
  <Words>388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4-Stage Merging Arrow – Slide Template</vt:lpstr>
      <vt:lpstr>4-Stage Merging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Merging Arrow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2024-05-30T00:53:56Z</dcterms:modified>
  <cp:category>Charts &amp; Diagrams</cp:category>
</cp:coreProperties>
</file>