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7" r:id="rId4"/>
    <p:sldId id="32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8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506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474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3-Stage Merging Arrow – Slide Template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5F3AD853-D53E-C27E-6247-ABB6B4CD629B}"/>
              </a:ext>
            </a:extLst>
          </p:cNvPr>
          <p:cNvSpPr/>
          <p:nvPr/>
        </p:nvSpPr>
        <p:spPr>
          <a:xfrm>
            <a:off x="628651" y="3218379"/>
            <a:ext cx="1992077" cy="561851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51ECAED-F3B1-79D3-30A9-CF6D7CFCDDDE}"/>
              </a:ext>
            </a:extLst>
          </p:cNvPr>
          <p:cNvSpPr/>
          <p:nvPr/>
        </p:nvSpPr>
        <p:spPr>
          <a:xfrm>
            <a:off x="628651" y="3870853"/>
            <a:ext cx="1992077" cy="561851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E7D0892-F3A8-7290-9128-E0530E16CAC0}"/>
              </a:ext>
            </a:extLst>
          </p:cNvPr>
          <p:cNvSpPr/>
          <p:nvPr/>
        </p:nvSpPr>
        <p:spPr>
          <a:xfrm>
            <a:off x="628651" y="2565905"/>
            <a:ext cx="1992077" cy="561851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A0EAFFC-4E9B-3850-8AB7-3FD5EFA6E245}"/>
              </a:ext>
            </a:extLst>
          </p:cNvPr>
          <p:cNvSpPr/>
          <p:nvPr/>
        </p:nvSpPr>
        <p:spPr>
          <a:xfrm>
            <a:off x="2620732" y="3218379"/>
            <a:ext cx="881588" cy="561851"/>
          </a:xfrm>
          <a:custGeom>
            <a:avLst/>
            <a:gdLst>
              <a:gd name="connsiteX0" fmla="*/ 205693 w 205692"/>
              <a:gd name="connsiteY0" fmla="*/ 75589 h 131091"/>
              <a:gd name="connsiteX1" fmla="*/ 0 w 205692"/>
              <a:gd name="connsiteY1" fmla="*/ 131091 h 131091"/>
              <a:gd name="connsiteX2" fmla="*/ 0 w 205692"/>
              <a:gd name="connsiteY2" fmla="*/ 0 h 131091"/>
              <a:gd name="connsiteX3" fmla="*/ 205693 w 205692"/>
              <a:gd name="connsiteY3" fmla="*/ 54974 h 131091"/>
              <a:gd name="connsiteX4" fmla="*/ 205693 w 205692"/>
              <a:gd name="connsiteY4" fmla="*/ 75589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31091">
                <a:moveTo>
                  <a:pt x="205693" y="75589"/>
                </a:moveTo>
                <a:lnTo>
                  <a:pt x="0" y="131091"/>
                </a:lnTo>
                <a:lnTo>
                  <a:pt x="0" y="0"/>
                </a:lnTo>
                <a:lnTo>
                  <a:pt x="205693" y="54974"/>
                </a:lnTo>
                <a:lnTo>
                  <a:pt x="205693" y="7558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024B246-4CAF-2747-6C4E-ADD6E644503F}"/>
              </a:ext>
            </a:extLst>
          </p:cNvPr>
          <p:cNvSpPr/>
          <p:nvPr/>
        </p:nvSpPr>
        <p:spPr>
          <a:xfrm>
            <a:off x="2620732" y="3542350"/>
            <a:ext cx="881588" cy="892621"/>
          </a:xfrm>
          <a:custGeom>
            <a:avLst/>
            <a:gdLst>
              <a:gd name="connsiteX0" fmla="*/ 205693 w 205692"/>
              <a:gd name="connsiteY0" fmla="*/ 22201 h 208266"/>
              <a:gd name="connsiteX1" fmla="*/ 0 w 205692"/>
              <a:gd name="connsiteY1" fmla="*/ 208266 h 208266"/>
              <a:gd name="connsiteX2" fmla="*/ 0 w 205692"/>
              <a:gd name="connsiteY2" fmla="*/ 76646 h 208266"/>
              <a:gd name="connsiteX3" fmla="*/ 205693 w 205692"/>
              <a:gd name="connsiteY3" fmla="*/ 0 h 208266"/>
              <a:gd name="connsiteX4" fmla="*/ 205693 w 205692"/>
              <a:gd name="connsiteY4" fmla="*/ 22201 h 208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08266">
                <a:moveTo>
                  <a:pt x="205693" y="22201"/>
                </a:moveTo>
                <a:lnTo>
                  <a:pt x="0" y="208266"/>
                </a:lnTo>
                <a:lnTo>
                  <a:pt x="0" y="76646"/>
                </a:lnTo>
                <a:lnTo>
                  <a:pt x="205693" y="0"/>
                </a:lnTo>
                <a:lnTo>
                  <a:pt x="205693" y="2220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BFC79A-789E-CB2A-BC90-F40F23123B70}"/>
              </a:ext>
            </a:extLst>
          </p:cNvPr>
          <p:cNvSpPr/>
          <p:nvPr/>
        </p:nvSpPr>
        <p:spPr>
          <a:xfrm>
            <a:off x="2620732" y="2565905"/>
            <a:ext cx="881588" cy="888090"/>
          </a:xfrm>
          <a:custGeom>
            <a:avLst/>
            <a:gdLst>
              <a:gd name="connsiteX0" fmla="*/ 205693 w 205692"/>
              <a:gd name="connsiteY0" fmla="*/ 207209 h 207209"/>
              <a:gd name="connsiteX1" fmla="*/ 0 w 205692"/>
              <a:gd name="connsiteY1" fmla="*/ 131091 h 207209"/>
              <a:gd name="connsiteX2" fmla="*/ 0 w 205692"/>
              <a:gd name="connsiteY2" fmla="*/ 0 h 207209"/>
              <a:gd name="connsiteX3" fmla="*/ 205693 w 205692"/>
              <a:gd name="connsiteY3" fmla="*/ 185537 h 207209"/>
              <a:gd name="connsiteX4" fmla="*/ 205693 w 205692"/>
              <a:gd name="connsiteY4" fmla="*/ 207209 h 20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07209">
                <a:moveTo>
                  <a:pt x="205693" y="207209"/>
                </a:moveTo>
                <a:lnTo>
                  <a:pt x="0" y="131091"/>
                </a:lnTo>
                <a:lnTo>
                  <a:pt x="0" y="0"/>
                </a:lnTo>
                <a:lnTo>
                  <a:pt x="205693" y="185537"/>
                </a:lnTo>
                <a:lnTo>
                  <a:pt x="205693" y="207209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2A1B4D11-8F6D-ECD8-E9AB-807F851EB226}"/>
              </a:ext>
            </a:extLst>
          </p:cNvPr>
          <p:cNvSpPr/>
          <p:nvPr/>
        </p:nvSpPr>
        <p:spPr>
          <a:xfrm>
            <a:off x="698906" y="2627074"/>
            <a:ext cx="439658" cy="439513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21B745D-D6DA-0F4E-E935-676100ACCA36}"/>
              </a:ext>
            </a:extLst>
          </p:cNvPr>
          <p:cNvSpPr/>
          <p:nvPr/>
        </p:nvSpPr>
        <p:spPr>
          <a:xfrm>
            <a:off x="698906" y="3279548"/>
            <a:ext cx="439658" cy="439513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AF77BE9B-A27A-0A66-D421-79114A7DFB11}"/>
              </a:ext>
            </a:extLst>
          </p:cNvPr>
          <p:cNvSpPr/>
          <p:nvPr/>
        </p:nvSpPr>
        <p:spPr>
          <a:xfrm>
            <a:off x="698906" y="3932022"/>
            <a:ext cx="439658" cy="439513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0F3B549D-DD47-DC84-5B90-7CA8065CB575}"/>
              </a:ext>
            </a:extLst>
          </p:cNvPr>
          <p:cNvSpPr/>
          <p:nvPr/>
        </p:nvSpPr>
        <p:spPr>
          <a:xfrm>
            <a:off x="3502324" y="3453995"/>
            <a:ext cx="4727504" cy="92885"/>
          </a:xfrm>
          <a:custGeom>
            <a:avLst/>
            <a:gdLst>
              <a:gd name="connsiteX0" fmla="*/ 1103021 w 1103020"/>
              <a:gd name="connsiteY0" fmla="*/ 10572 h 21672"/>
              <a:gd name="connsiteX1" fmla="*/ 1092445 w 1103020"/>
              <a:gd name="connsiteY1" fmla="*/ 0 h 21672"/>
              <a:gd name="connsiteX2" fmla="*/ 0 w 1103020"/>
              <a:gd name="connsiteY2" fmla="*/ 0 h 21672"/>
              <a:gd name="connsiteX3" fmla="*/ 0 w 1103020"/>
              <a:gd name="connsiteY3" fmla="*/ 21672 h 21672"/>
              <a:gd name="connsiteX4" fmla="*/ 1092445 w 1103020"/>
              <a:gd name="connsiteY4" fmla="*/ 21672 h 21672"/>
              <a:gd name="connsiteX5" fmla="*/ 1103021 w 1103020"/>
              <a:gd name="connsiteY5" fmla="*/ 10572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3020" h="21672">
                <a:moveTo>
                  <a:pt x="1103021" y="10572"/>
                </a:moveTo>
                <a:lnTo>
                  <a:pt x="1092445" y="0"/>
                </a:lnTo>
                <a:lnTo>
                  <a:pt x="0" y="0"/>
                </a:lnTo>
                <a:lnTo>
                  <a:pt x="0" y="21672"/>
                </a:lnTo>
                <a:lnTo>
                  <a:pt x="1092445" y="21672"/>
                </a:lnTo>
                <a:lnTo>
                  <a:pt x="1103021" y="10572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A45527-C32D-BE7F-D202-2A6625319BA2}"/>
              </a:ext>
            </a:extLst>
          </p:cNvPr>
          <p:cNvSpPr/>
          <p:nvPr/>
        </p:nvSpPr>
        <p:spPr>
          <a:xfrm>
            <a:off x="3502324" y="3546880"/>
            <a:ext cx="4682180" cy="90618"/>
          </a:xfrm>
          <a:custGeom>
            <a:avLst/>
            <a:gdLst>
              <a:gd name="connsiteX0" fmla="*/ 0 w 1092445"/>
              <a:gd name="connsiteY0" fmla="*/ 0 h 21143"/>
              <a:gd name="connsiteX1" fmla="*/ 0 w 1092445"/>
              <a:gd name="connsiteY1" fmla="*/ 21144 h 21143"/>
              <a:gd name="connsiteX2" fmla="*/ 1070765 w 1092445"/>
              <a:gd name="connsiteY2" fmla="*/ 21144 h 21143"/>
              <a:gd name="connsiteX3" fmla="*/ 1092445 w 1092445"/>
              <a:gd name="connsiteY3" fmla="*/ 0 h 21143"/>
              <a:gd name="connsiteX4" fmla="*/ 0 w 1092445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445" h="21143">
                <a:moveTo>
                  <a:pt x="0" y="0"/>
                </a:moveTo>
                <a:lnTo>
                  <a:pt x="0" y="21144"/>
                </a:lnTo>
                <a:lnTo>
                  <a:pt x="1070765" y="21144"/>
                </a:lnTo>
                <a:lnTo>
                  <a:pt x="109244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5444639B-FDE1-E386-732C-4A843952427A}"/>
              </a:ext>
            </a:extLst>
          </p:cNvPr>
          <p:cNvSpPr/>
          <p:nvPr/>
        </p:nvSpPr>
        <p:spPr>
          <a:xfrm>
            <a:off x="3502324" y="3361105"/>
            <a:ext cx="4682180" cy="92885"/>
          </a:xfrm>
          <a:custGeom>
            <a:avLst/>
            <a:gdLst>
              <a:gd name="connsiteX0" fmla="*/ 1070765 w 1092445"/>
              <a:gd name="connsiteY0" fmla="*/ 0 h 21672"/>
              <a:gd name="connsiteX1" fmla="*/ 0 w 1092445"/>
              <a:gd name="connsiteY1" fmla="*/ 0 h 21672"/>
              <a:gd name="connsiteX2" fmla="*/ 0 w 1092445"/>
              <a:gd name="connsiteY2" fmla="*/ 21672 h 21672"/>
              <a:gd name="connsiteX3" fmla="*/ 1092445 w 1092445"/>
              <a:gd name="connsiteY3" fmla="*/ 21672 h 21672"/>
              <a:gd name="connsiteX4" fmla="*/ 1070765 w 1092445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445" h="21672">
                <a:moveTo>
                  <a:pt x="1070765" y="0"/>
                </a:moveTo>
                <a:lnTo>
                  <a:pt x="0" y="0"/>
                </a:lnTo>
                <a:lnTo>
                  <a:pt x="0" y="21672"/>
                </a:lnTo>
                <a:lnTo>
                  <a:pt x="1092445" y="21672"/>
                </a:lnTo>
                <a:lnTo>
                  <a:pt x="1070765" y="0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25FC64E-E9E2-0057-71D1-EC4CD5366292}"/>
              </a:ext>
            </a:extLst>
          </p:cNvPr>
          <p:cNvSpPr txBox="1"/>
          <p:nvPr/>
        </p:nvSpPr>
        <p:spPr>
          <a:xfrm>
            <a:off x="728618" y="2685248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D195A71-5EC1-7C60-B71D-0187BBDEC748}"/>
              </a:ext>
            </a:extLst>
          </p:cNvPr>
          <p:cNvSpPr txBox="1"/>
          <p:nvPr/>
        </p:nvSpPr>
        <p:spPr>
          <a:xfrm>
            <a:off x="728618" y="3337722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F1A893F-EB2D-B015-0E6B-32FD77F643FC}"/>
              </a:ext>
            </a:extLst>
          </p:cNvPr>
          <p:cNvSpPr txBox="1"/>
          <p:nvPr/>
        </p:nvSpPr>
        <p:spPr>
          <a:xfrm>
            <a:off x="728618" y="3990195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AFC29F-F091-FE87-8177-3B075B8CA6A3}"/>
              </a:ext>
            </a:extLst>
          </p:cNvPr>
          <p:cNvSpPr txBox="1"/>
          <p:nvPr/>
        </p:nvSpPr>
        <p:spPr>
          <a:xfrm>
            <a:off x="1257968" y="2673707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2FFD8-B0DF-57FE-1196-D7D4D9E4171F}"/>
              </a:ext>
            </a:extLst>
          </p:cNvPr>
          <p:cNvSpPr txBox="1"/>
          <p:nvPr/>
        </p:nvSpPr>
        <p:spPr>
          <a:xfrm>
            <a:off x="1257968" y="3326180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29C02F-2342-3345-D6B0-C73AF68295EA}"/>
              </a:ext>
            </a:extLst>
          </p:cNvPr>
          <p:cNvSpPr txBox="1"/>
          <p:nvPr/>
        </p:nvSpPr>
        <p:spPr>
          <a:xfrm>
            <a:off x="1257968" y="3978654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CCB1DC9-5AE6-0653-7FC5-0EDB258A62B8}"/>
              </a:ext>
            </a:extLst>
          </p:cNvPr>
          <p:cNvGrpSpPr/>
          <p:nvPr/>
        </p:nvGrpSpPr>
        <p:grpSpPr>
          <a:xfrm>
            <a:off x="6685864" y="3819782"/>
            <a:ext cx="1289792" cy="1429280"/>
            <a:chOff x="8921977" y="1435947"/>
            <a:chExt cx="2926080" cy="190570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13D8FE4-E5E7-127E-B1E6-C68B98CCA9D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DA2BA66-4CE4-CF3A-AFF0-009D9AE5153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8" name="Up Arrow 17">
            <a:extLst>
              <a:ext uri="{FF2B5EF4-FFF2-40B4-BE49-F238E27FC236}">
                <a16:creationId xmlns:a16="http://schemas.microsoft.com/office/drawing/2014/main" id="{1F9E640D-5CD0-AA13-D529-76F6121CB2A9}"/>
              </a:ext>
            </a:extLst>
          </p:cNvPr>
          <p:cNvSpPr/>
          <p:nvPr/>
        </p:nvSpPr>
        <p:spPr>
          <a:xfrm>
            <a:off x="7252537" y="3602015"/>
            <a:ext cx="156446" cy="240852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1443BD1-8997-4237-7D39-7D2CB1A18A57}"/>
              </a:ext>
            </a:extLst>
          </p:cNvPr>
          <p:cNvGrpSpPr/>
          <p:nvPr/>
        </p:nvGrpSpPr>
        <p:grpSpPr>
          <a:xfrm>
            <a:off x="3502321" y="3819782"/>
            <a:ext cx="1289792" cy="1429280"/>
            <a:chOff x="8921977" y="1435947"/>
            <a:chExt cx="2926080" cy="190570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0D2D8A0-FB18-B87A-F845-827E4215E81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1825D36-EB85-0D76-7928-2FBFB3AD543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9" name="Up Arrow 18">
            <a:extLst>
              <a:ext uri="{FF2B5EF4-FFF2-40B4-BE49-F238E27FC236}">
                <a16:creationId xmlns:a16="http://schemas.microsoft.com/office/drawing/2014/main" id="{FB71E8E5-D4F5-71C3-FD73-E2F55ED5ECB9}"/>
              </a:ext>
            </a:extLst>
          </p:cNvPr>
          <p:cNvSpPr/>
          <p:nvPr/>
        </p:nvSpPr>
        <p:spPr>
          <a:xfrm>
            <a:off x="4068993" y="3496618"/>
            <a:ext cx="156446" cy="346249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9A2E5BA-2427-61E6-152B-7C3404C8F3E3}"/>
              </a:ext>
            </a:extLst>
          </p:cNvPr>
          <p:cNvGrpSpPr/>
          <p:nvPr/>
        </p:nvGrpSpPr>
        <p:grpSpPr>
          <a:xfrm>
            <a:off x="5094093" y="1572259"/>
            <a:ext cx="1289792" cy="1429280"/>
            <a:chOff x="8921977" y="1435947"/>
            <a:chExt cx="2926080" cy="190570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7B0C500-DD06-A497-B3DD-0AEDCDC58BC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7A83E81-F08E-16BB-F2DC-C9C34285BE5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20" name="Up Arrow 19">
            <a:extLst>
              <a:ext uri="{FF2B5EF4-FFF2-40B4-BE49-F238E27FC236}">
                <a16:creationId xmlns:a16="http://schemas.microsoft.com/office/drawing/2014/main" id="{0D4CC4AE-5CE2-E8AE-74A1-D8966687FFED}"/>
              </a:ext>
            </a:extLst>
          </p:cNvPr>
          <p:cNvSpPr/>
          <p:nvPr/>
        </p:nvSpPr>
        <p:spPr>
          <a:xfrm rot="10800000">
            <a:off x="5660765" y="3025104"/>
            <a:ext cx="156446" cy="385379"/>
          </a:xfrm>
          <a:prstGeom prst="up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275656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3-Stage Merging Arrow – Slide Template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5F3AD853-D53E-C27E-6247-ABB6B4CD629B}"/>
              </a:ext>
            </a:extLst>
          </p:cNvPr>
          <p:cNvSpPr/>
          <p:nvPr/>
        </p:nvSpPr>
        <p:spPr>
          <a:xfrm>
            <a:off x="628651" y="3218379"/>
            <a:ext cx="1992077" cy="561851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251ECAED-F3B1-79D3-30A9-CF6D7CFCDDDE}"/>
              </a:ext>
            </a:extLst>
          </p:cNvPr>
          <p:cNvSpPr/>
          <p:nvPr/>
        </p:nvSpPr>
        <p:spPr>
          <a:xfrm>
            <a:off x="628651" y="3870853"/>
            <a:ext cx="1992077" cy="561851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E7D0892-F3A8-7290-9128-E0530E16CAC0}"/>
              </a:ext>
            </a:extLst>
          </p:cNvPr>
          <p:cNvSpPr/>
          <p:nvPr/>
        </p:nvSpPr>
        <p:spPr>
          <a:xfrm>
            <a:off x="628651" y="2565905"/>
            <a:ext cx="1992077" cy="561851"/>
          </a:xfrm>
          <a:custGeom>
            <a:avLst/>
            <a:gdLst>
              <a:gd name="connsiteX0" fmla="*/ 65568 w 464791"/>
              <a:gd name="connsiteY0" fmla="*/ 0 h 131091"/>
              <a:gd name="connsiteX1" fmla="*/ 464792 w 464791"/>
              <a:gd name="connsiteY1" fmla="*/ 0 h 131091"/>
              <a:gd name="connsiteX2" fmla="*/ 464792 w 464791"/>
              <a:gd name="connsiteY2" fmla="*/ 131091 h 131091"/>
              <a:gd name="connsiteX3" fmla="*/ 65568 w 464791"/>
              <a:gd name="connsiteY3" fmla="*/ 131091 h 131091"/>
              <a:gd name="connsiteX4" fmla="*/ 0 w 464791"/>
              <a:gd name="connsiteY4" fmla="*/ 65546 h 131091"/>
              <a:gd name="connsiteX5" fmla="*/ 0 w 464791"/>
              <a:gd name="connsiteY5" fmla="*/ 65546 h 131091"/>
              <a:gd name="connsiteX6" fmla="*/ 65568 w 464791"/>
              <a:gd name="connsiteY6" fmla="*/ 0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4791" h="131091">
                <a:moveTo>
                  <a:pt x="65568" y="0"/>
                </a:moveTo>
                <a:lnTo>
                  <a:pt x="464792" y="0"/>
                </a:lnTo>
                <a:lnTo>
                  <a:pt x="464792" y="131091"/>
                </a:lnTo>
                <a:lnTo>
                  <a:pt x="65568" y="131091"/>
                </a:lnTo>
                <a:cubicBezTo>
                  <a:pt x="29083" y="131091"/>
                  <a:pt x="0" y="101490"/>
                  <a:pt x="0" y="65546"/>
                </a:cubicBezTo>
                <a:lnTo>
                  <a:pt x="0" y="65546"/>
                </a:lnTo>
                <a:cubicBezTo>
                  <a:pt x="0" y="29073"/>
                  <a:pt x="29611" y="0"/>
                  <a:pt x="65568" y="0"/>
                </a:cubicBez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A0EAFFC-4E9B-3850-8AB7-3FD5EFA6E245}"/>
              </a:ext>
            </a:extLst>
          </p:cNvPr>
          <p:cNvSpPr/>
          <p:nvPr/>
        </p:nvSpPr>
        <p:spPr>
          <a:xfrm>
            <a:off x="2620732" y="3218379"/>
            <a:ext cx="881588" cy="561851"/>
          </a:xfrm>
          <a:custGeom>
            <a:avLst/>
            <a:gdLst>
              <a:gd name="connsiteX0" fmla="*/ 205693 w 205692"/>
              <a:gd name="connsiteY0" fmla="*/ 75589 h 131091"/>
              <a:gd name="connsiteX1" fmla="*/ 0 w 205692"/>
              <a:gd name="connsiteY1" fmla="*/ 131091 h 131091"/>
              <a:gd name="connsiteX2" fmla="*/ 0 w 205692"/>
              <a:gd name="connsiteY2" fmla="*/ 0 h 131091"/>
              <a:gd name="connsiteX3" fmla="*/ 205693 w 205692"/>
              <a:gd name="connsiteY3" fmla="*/ 54974 h 131091"/>
              <a:gd name="connsiteX4" fmla="*/ 205693 w 205692"/>
              <a:gd name="connsiteY4" fmla="*/ 75589 h 1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131091">
                <a:moveTo>
                  <a:pt x="205693" y="75589"/>
                </a:moveTo>
                <a:lnTo>
                  <a:pt x="0" y="131091"/>
                </a:lnTo>
                <a:lnTo>
                  <a:pt x="0" y="0"/>
                </a:lnTo>
                <a:lnTo>
                  <a:pt x="205693" y="54974"/>
                </a:lnTo>
                <a:lnTo>
                  <a:pt x="205693" y="7558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024B246-4CAF-2747-6C4E-ADD6E644503F}"/>
              </a:ext>
            </a:extLst>
          </p:cNvPr>
          <p:cNvSpPr/>
          <p:nvPr/>
        </p:nvSpPr>
        <p:spPr>
          <a:xfrm>
            <a:off x="2620732" y="3542350"/>
            <a:ext cx="881588" cy="892621"/>
          </a:xfrm>
          <a:custGeom>
            <a:avLst/>
            <a:gdLst>
              <a:gd name="connsiteX0" fmla="*/ 205693 w 205692"/>
              <a:gd name="connsiteY0" fmla="*/ 22201 h 208266"/>
              <a:gd name="connsiteX1" fmla="*/ 0 w 205692"/>
              <a:gd name="connsiteY1" fmla="*/ 208266 h 208266"/>
              <a:gd name="connsiteX2" fmla="*/ 0 w 205692"/>
              <a:gd name="connsiteY2" fmla="*/ 76646 h 208266"/>
              <a:gd name="connsiteX3" fmla="*/ 205693 w 205692"/>
              <a:gd name="connsiteY3" fmla="*/ 0 h 208266"/>
              <a:gd name="connsiteX4" fmla="*/ 205693 w 205692"/>
              <a:gd name="connsiteY4" fmla="*/ 22201 h 208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08266">
                <a:moveTo>
                  <a:pt x="205693" y="22201"/>
                </a:moveTo>
                <a:lnTo>
                  <a:pt x="0" y="208266"/>
                </a:lnTo>
                <a:lnTo>
                  <a:pt x="0" y="76646"/>
                </a:lnTo>
                <a:lnTo>
                  <a:pt x="205693" y="0"/>
                </a:lnTo>
                <a:lnTo>
                  <a:pt x="205693" y="2220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7FBFC79A-789E-CB2A-BC90-F40F23123B70}"/>
              </a:ext>
            </a:extLst>
          </p:cNvPr>
          <p:cNvSpPr/>
          <p:nvPr/>
        </p:nvSpPr>
        <p:spPr>
          <a:xfrm>
            <a:off x="2620732" y="2565905"/>
            <a:ext cx="881588" cy="888090"/>
          </a:xfrm>
          <a:custGeom>
            <a:avLst/>
            <a:gdLst>
              <a:gd name="connsiteX0" fmla="*/ 205693 w 205692"/>
              <a:gd name="connsiteY0" fmla="*/ 207209 h 207209"/>
              <a:gd name="connsiteX1" fmla="*/ 0 w 205692"/>
              <a:gd name="connsiteY1" fmla="*/ 131091 h 207209"/>
              <a:gd name="connsiteX2" fmla="*/ 0 w 205692"/>
              <a:gd name="connsiteY2" fmla="*/ 0 h 207209"/>
              <a:gd name="connsiteX3" fmla="*/ 205693 w 205692"/>
              <a:gd name="connsiteY3" fmla="*/ 185537 h 207209"/>
              <a:gd name="connsiteX4" fmla="*/ 205693 w 205692"/>
              <a:gd name="connsiteY4" fmla="*/ 207209 h 20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92" h="207209">
                <a:moveTo>
                  <a:pt x="205693" y="207209"/>
                </a:moveTo>
                <a:lnTo>
                  <a:pt x="0" y="131091"/>
                </a:lnTo>
                <a:lnTo>
                  <a:pt x="0" y="0"/>
                </a:lnTo>
                <a:lnTo>
                  <a:pt x="205693" y="185537"/>
                </a:lnTo>
                <a:lnTo>
                  <a:pt x="205693" y="207209"/>
                </a:lnTo>
                <a:close/>
              </a:path>
            </a:pathLst>
          </a:custGeom>
          <a:solidFill>
            <a:srgbClr val="583F7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2A1B4D11-8F6D-ECD8-E9AB-807F851EB226}"/>
              </a:ext>
            </a:extLst>
          </p:cNvPr>
          <p:cNvSpPr/>
          <p:nvPr/>
        </p:nvSpPr>
        <p:spPr>
          <a:xfrm>
            <a:off x="698906" y="2627074"/>
            <a:ext cx="439658" cy="439513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21B745D-D6DA-0F4E-E935-676100ACCA36}"/>
              </a:ext>
            </a:extLst>
          </p:cNvPr>
          <p:cNvSpPr/>
          <p:nvPr/>
        </p:nvSpPr>
        <p:spPr>
          <a:xfrm>
            <a:off x="698906" y="3279548"/>
            <a:ext cx="439658" cy="439513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AF77BE9B-A27A-0A66-D421-79114A7DFB11}"/>
              </a:ext>
            </a:extLst>
          </p:cNvPr>
          <p:cNvSpPr/>
          <p:nvPr/>
        </p:nvSpPr>
        <p:spPr>
          <a:xfrm>
            <a:off x="698906" y="3932022"/>
            <a:ext cx="439658" cy="439513"/>
          </a:xfrm>
          <a:custGeom>
            <a:avLst/>
            <a:gdLst>
              <a:gd name="connsiteX0" fmla="*/ 102582 w 102581"/>
              <a:gd name="connsiteY0" fmla="*/ 51274 h 102547"/>
              <a:gd name="connsiteX1" fmla="*/ 51291 w 102581"/>
              <a:gd name="connsiteY1" fmla="*/ 102547 h 102547"/>
              <a:gd name="connsiteX2" fmla="*/ 0 w 102581"/>
              <a:gd name="connsiteY2" fmla="*/ 51274 h 102547"/>
              <a:gd name="connsiteX3" fmla="*/ 51291 w 102581"/>
              <a:gd name="connsiteY3" fmla="*/ 0 h 102547"/>
              <a:gd name="connsiteX4" fmla="*/ 102582 w 102581"/>
              <a:gd name="connsiteY4" fmla="*/ 51274 h 102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581" h="102547">
                <a:moveTo>
                  <a:pt x="102582" y="51274"/>
                </a:moveTo>
                <a:cubicBezTo>
                  <a:pt x="102582" y="79591"/>
                  <a:pt x="79618" y="102547"/>
                  <a:pt x="51291" y="102547"/>
                </a:cubicBezTo>
                <a:cubicBezTo>
                  <a:pt x="22964" y="102547"/>
                  <a:pt x="0" y="79591"/>
                  <a:pt x="0" y="51274"/>
                </a:cubicBezTo>
                <a:cubicBezTo>
                  <a:pt x="0" y="22956"/>
                  <a:pt x="22964" y="0"/>
                  <a:pt x="51291" y="0"/>
                </a:cubicBezTo>
                <a:cubicBezTo>
                  <a:pt x="79618" y="0"/>
                  <a:pt x="102582" y="22956"/>
                  <a:pt x="102582" y="51274"/>
                </a:cubicBezTo>
                <a:close/>
              </a:path>
            </a:pathLst>
          </a:custGeom>
          <a:solidFill>
            <a:srgbClr val="FFFFFF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0F3B549D-DD47-DC84-5B90-7CA8065CB575}"/>
              </a:ext>
            </a:extLst>
          </p:cNvPr>
          <p:cNvSpPr/>
          <p:nvPr/>
        </p:nvSpPr>
        <p:spPr>
          <a:xfrm>
            <a:off x="3502324" y="3453995"/>
            <a:ext cx="4727504" cy="92885"/>
          </a:xfrm>
          <a:custGeom>
            <a:avLst/>
            <a:gdLst>
              <a:gd name="connsiteX0" fmla="*/ 1103021 w 1103020"/>
              <a:gd name="connsiteY0" fmla="*/ 10572 h 21672"/>
              <a:gd name="connsiteX1" fmla="*/ 1092445 w 1103020"/>
              <a:gd name="connsiteY1" fmla="*/ 0 h 21672"/>
              <a:gd name="connsiteX2" fmla="*/ 0 w 1103020"/>
              <a:gd name="connsiteY2" fmla="*/ 0 h 21672"/>
              <a:gd name="connsiteX3" fmla="*/ 0 w 1103020"/>
              <a:gd name="connsiteY3" fmla="*/ 21672 h 21672"/>
              <a:gd name="connsiteX4" fmla="*/ 1092445 w 1103020"/>
              <a:gd name="connsiteY4" fmla="*/ 21672 h 21672"/>
              <a:gd name="connsiteX5" fmla="*/ 1103021 w 1103020"/>
              <a:gd name="connsiteY5" fmla="*/ 10572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3020" h="21672">
                <a:moveTo>
                  <a:pt x="1103021" y="10572"/>
                </a:moveTo>
                <a:lnTo>
                  <a:pt x="1092445" y="0"/>
                </a:lnTo>
                <a:lnTo>
                  <a:pt x="0" y="0"/>
                </a:lnTo>
                <a:lnTo>
                  <a:pt x="0" y="21672"/>
                </a:lnTo>
                <a:lnTo>
                  <a:pt x="1092445" y="21672"/>
                </a:lnTo>
                <a:lnTo>
                  <a:pt x="1103021" y="10572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A45527-C32D-BE7F-D202-2A6625319BA2}"/>
              </a:ext>
            </a:extLst>
          </p:cNvPr>
          <p:cNvSpPr/>
          <p:nvPr/>
        </p:nvSpPr>
        <p:spPr>
          <a:xfrm>
            <a:off x="3502324" y="3546880"/>
            <a:ext cx="4682180" cy="90618"/>
          </a:xfrm>
          <a:custGeom>
            <a:avLst/>
            <a:gdLst>
              <a:gd name="connsiteX0" fmla="*/ 0 w 1092445"/>
              <a:gd name="connsiteY0" fmla="*/ 0 h 21143"/>
              <a:gd name="connsiteX1" fmla="*/ 0 w 1092445"/>
              <a:gd name="connsiteY1" fmla="*/ 21144 h 21143"/>
              <a:gd name="connsiteX2" fmla="*/ 1070765 w 1092445"/>
              <a:gd name="connsiteY2" fmla="*/ 21144 h 21143"/>
              <a:gd name="connsiteX3" fmla="*/ 1092445 w 1092445"/>
              <a:gd name="connsiteY3" fmla="*/ 0 h 21143"/>
              <a:gd name="connsiteX4" fmla="*/ 0 w 1092445"/>
              <a:gd name="connsiteY4" fmla="*/ 0 h 21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445" h="21143">
                <a:moveTo>
                  <a:pt x="0" y="0"/>
                </a:moveTo>
                <a:lnTo>
                  <a:pt x="0" y="21144"/>
                </a:lnTo>
                <a:lnTo>
                  <a:pt x="1070765" y="21144"/>
                </a:lnTo>
                <a:lnTo>
                  <a:pt x="109244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5444639B-FDE1-E386-732C-4A843952427A}"/>
              </a:ext>
            </a:extLst>
          </p:cNvPr>
          <p:cNvSpPr/>
          <p:nvPr/>
        </p:nvSpPr>
        <p:spPr>
          <a:xfrm>
            <a:off x="3502324" y="3361105"/>
            <a:ext cx="4682180" cy="92885"/>
          </a:xfrm>
          <a:custGeom>
            <a:avLst/>
            <a:gdLst>
              <a:gd name="connsiteX0" fmla="*/ 1070765 w 1092445"/>
              <a:gd name="connsiteY0" fmla="*/ 0 h 21672"/>
              <a:gd name="connsiteX1" fmla="*/ 0 w 1092445"/>
              <a:gd name="connsiteY1" fmla="*/ 0 h 21672"/>
              <a:gd name="connsiteX2" fmla="*/ 0 w 1092445"/>
              <a:gd name="connsiteY2" fmla="*/ 21672 h 21672"/>
              <a:gd name="connsiteX3" fmla="*/ 1092445 w 1092445"/>
              <a:gd name="connsiteY3" fmla="*/ 21672 h 21672"/>
              <a:gd name="connsiteX4" fmla="*/ 1070765 w 1092445"/>
              <a:gd name="connsiteY4" fmla="*/ 0 h 2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92445" h="21672">
                <a:moveTo>
                  <a:pt x="1070765" y="0"/>
                </a:moveTo>
                <a:lnTo>
                  <a:pt x="0" y="0"/>
                </a:lnTo>
                <a:lnTo>
                  <a:pt x="0" y="21672"/>
                </a:lnTo>
                <a:lnTo>
                  <a:pt x="1092445" y="21672"/>
                </a:lnTo>
                <a:lnTo>
                  <a:pt x="1070765" y="0"/>
                </a:lnTo>
                <a:close/>
              </a:path>
            </a:pathLst>
          </a:custGeom>
          <a:solidFill>
            <a:srgbClr val="805AAB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25FC64E-E9E2-0057-71D1-EC4CD5366292}"/>
              </a:ext>
            </a:extLst>
          </p:cNvPr>
          <p:cNvSpPr txBox="1"/>
          <p:nvPr/>
        </p:nvSpPr>
        <p:spPr>
          <a:xfrm>
            <a:off x="728618" y="2685248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D195A71-5EC1-7C60-B71D-0187BBDEC748}"/>
              </a:ext>
            </a:extLst>
          </p:cNvPr>
          <p:cNvSpPr txBox="1"/>
          <p:nvPr/>
        </p:nvSpPr>
        <p:spPr>
          <a:xfrm>
            <a:off x="728618" y="3337722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F1A893F-EB2D-B015-0E6B-32FD77F643FC}"/>
              </a:ext>
            </a:extLst>
          </p:cNvPr>
          <p:cNvSpPr txBox="1"/>
          <p:nvPr/>
        </p:nvSpPr>
        <p:spPr>
          <a:xfrm>
            <a:off x="728618" y="3990195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AFC29F-F091-FE87-8177-3B075B8CA6A3}"/>
              </a:ext>
            </a:extLst>
          </p:cNvPr>
          <p:cNvSpPr txBox="1"/>
          <p:nvPr/>
        </p:nvSpPr>
        <p:spPr>
          <a:xfrm>
            <a:off x="1257968" y="2673707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22FFD8-B0DF-57FE-1196-D7D4D9E4171F}"/>
              </a:ext>
            </a:extLst>
          </p:cNvPr>
          <p:cNvSpPr txBox="1"/>
          <p:nvPr/>
        </p:nvSpPr>
        <p:spPr>
          <a:xfrm>
            <a:off x="1257968" y="3326180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29C02F-2342-3345-D6B0-C73AF68295EA}"/>
              </a:ext>
            </a:extLst>
          </p:cNvPr>
          <p:cNvSpPr txBox="1"/>
          <p:nvPr/>
        </p:nvSpPr>
        <p:spPr>
          <a:xfrm>
            <a:off x="1257968" y="3978654"/>
            <a:ext cx="1130718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CCB1DC9-5AE6-0653-7FC5-0EDB258A62B8}"/>
              </a:ext>
            </a:extLst>
          </p:cNvPr>
          <p:cNvGrpSpPr/>
          <p:nvPr/>
        </p:nvGrpSpPr>
        <p:grpSpPr>
          <a:xfrm>
            <a:off x="6685864" y="3819782"/>
            <a:ext cx="1289792" cy="1429280"/>
            <a:chOff x="8921977" y="1435947"/>
            <a:chExt cx="2926080" cy="190570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113D8FE4-E5E7-127E-B1E6-C68B98CCA9D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7DA2BA66-4CE4-CF3A-AFF0-009D9AE5153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8" name="Up Arrow 17">
            <a:extLst>
              <a:ext uri="{FF2B5EF4-FFF2-40B4-BE49-F238E27FC236}">
                <a16:creationId xmlns:a16="http://schemas.microsoft.com/office/drawing/2014/main" id="{1F9E640D-5CD0-AA13-D529-76F6121CB2A9}"/>
              </a:ext>
            </a:extLst>
          </p:cNvPr>
          <p:cNvSpPr/>
          <p:nvPr/>
        </p:nvSpPr>
        <p:spPr>
          <a:xfrm>
            <a:off x="7252537" y="3602015"/>
            <a:ext cx="156446" cy="240852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1443BD1-8997-4237-7D39-7D2CB1A18A57}"/>
              </a:ext>
            </a:extLst>
          </p:cNvPr>
          <p:cNvGrpSpPr/>
          <p:nvPr/>
        </p:nvGrpSpPr>
        <p:grpSpPr>
          <a:xfrm>
            <a:off x="3502321" y="3819782"/>
            <a:ext cx="1289792" cy="1429280"/>
            <a:chOff x="8921977" y="1435947"/>
            <a:chExt cx="2926080" cy="1905707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0D2D8A0-FB18-B87A-F845-827E4215E81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1825D36-EB85-0D76-7928-2FBFB3AD543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19" name="Up Arrow 18">
            <a:extLst>
              <a:ext uri="{FF2B5EF4-FFF2-40B4-BE49-F238E27FC236}">
                <a16:creationId xmlns:a16="http://schemas.microsoft.com/office/drawing/2014/main" id="{FB71E8E5-D4F5-71C3-FD73-E2F55ED5ECB9}"/>
              </a:ext>
            </a:extLst>
          </p:cNvPr>
          <p:cNvSpPr/>
          <p:nvPr/>
        </p:nvSpPr>
        <p:spPr>
          <a:xfrm>
            <a:off x="4068993" y="3496618"/>
            <a:ext cx="156446" cy="346249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39A2E5BA-2427-61E6-152B-7C3404C8F3E3}"/>
              </a:ext>
            </a:extLst>
          </p:cNvPr>
          <p:cNvGrpSpPr/>
          <p:nvPr/>
        </p:nvGrpSpPr>
        <p:grpSpPr>
          <a:xfrm>
            <a:off x="5094093" y="1572259"/>
            <a:ext cx="1289792" cy="1429280"/>
            <a:chOff x="8921977" y="1435947"/>
            <a:chExt cx="2926080" cy="190570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7B0C500-DD06-A497-B3DD-0AEDCDC58BC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F7A83E81-F08E-16BB-F2DC-C9C34285BE5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20" name="Up Arrow 19">
            <a:extLst>
              <a:ext uri="{FF2B5EF4-FFF2-40B4-BE49-F238E27FC236}">
                <a16:creationId xmlns:a16="http://schemas.microsoft.com/office/drawing/2014/main" id="{0D4CC4AE-5CE2-E8AE-74A1-D8966687FFED}"/>
              </a:ext>
            </a:extLst>
          </p:cNvPr>
          <p:cNvSpPr/>
          <p:nvPr/>
        </p:nvSpPr>
        <p:spPr>
          <a:xfrm rot="10800000">
            <a:off x="5660765" y="3025104"/>
            <a:ext cx="156446" cy="385379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369137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10448</TotalTime>
  <Words>306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3-Stage Merging Arrow – Slide Template</vt:lpstr>
      <vt:lpstr>3-Stage Merging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3-Stage Merging Arrow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2024-05-30T00:53:19Z</dcterms:modified>
  <cp:category>Charts &amp; Diagrams</cp:category>
</cp:coreProperties>
</file>