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7" r:id="rId4"/>
    <p:sldId id="32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7" d="100"/>
          <a:sy n="97" d="100"/>
        </p:scale>
        <p:origin x="108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506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474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3-Stage Merging Arrow – Slide Template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5F3AD853-D53E-C27E-6247-ABB6B4CD629B}"/>
              </a:ext>
            </a:extLst>
          </p:cNvPr>
          <p:cNvSpPr/>
          <p:nvPr/>
        </p:nvSpPr>
        <p:spPr>
          <a:xfrm>
            <a:off x="838200" y="3148171"/>
            <a:ext cx="2656103" cy="749135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51ECAED-F3B1-79D3-30A9-CF6D7CFCDDDE}"/>
              </a:ext>
            </a:extLst>
          </p:cNvPr>
          <p:cNvSpPr/>
          <p:nvPr/>
        </p:nvSpPr>
        <p:spPr>
          <a:xfrm>
            <a:off x="838200" y="4018136"/>
            <a:ext cx="2656103" cy="749135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E7D0892-F3A8-7290-9128-E0530E16CAC0}"/>
              </a:ext>
            </a:extLst>
          </p:cNvPr>
          <p:cNvSpPr/>
          <p:nvPr/>
        </p:nvSpPr>
        <p:spPr>
          <a:xfrm>
            <a:off x="838200" y="2278206"/>
            <a:ext cx="2656103" cy="749135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A0EAFFC-4E9B-3850-8AB7-3FD5EFA6E245}"/>
              </a:ext>
            </a:extLst>
          </p:cNvPr>
          <p:cNvSpPr/>
          <p:nvPr/>
        </p:nvSpPr>
        <p:spPr>
          <a:xfrm>
            <a:off x="3494309" y="3148171"/>
            <a:ext cx="1175451" cy="749135"/>
          </a:xfrm>
          <a:custGeom>
            <a:avLst/>
            <a:gdLst>
              <a:gd name="connsiteX0" fmla="*/ 205693 w 205692"/>
              <a:gd name="connsiteY0" fmla="*/ 75589 h 131091"/>
              <a:gd name="connsiteX1" fmla="*/ 0 w 205692"/>
              <a:gd name="connsiteY1" fmla="*/ 131091 h 131091"/>
              <a:gd name="connsiteX2" fmla="*/ 0 w 205692"/>
              <a:gd name="connsiteY2" fmla="*/ 0 h 131091"/>
              <a:gd name="connsiteX3" fmla="*/ 205693 w 205692"/>
              <a:gd name="connsiteY3" fmla="*/ 54974 h 131091"/>
              <a:gd name="connsiteX4" fmla="*/ 205693 w 205692"/>
              <a:gd name="connsiteY4" fmla="*/ 75589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31091">
                <a:moveTo>
                  <a:pt x="205693" y="75589"/>
                </a:moveTo>
                <a:lnTo>
                  <a:pt x="0" y="131091"/>
                </a:lnTo>
                <a:lnTo>
                  <a:pt x="0" y="0"/>
                </a:lnTo>
                <a:lnTo>
                  <a:pt x="205693" y="54974"/>
                </a:lnTo>
                <a:lnTo>
                  <a:pt x="205693" y="7558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024B246-4CAF-2747-6C4E-ADD6E644503F}"/>
              </a:ext>
            </a:extLst>
          </p:cNvPr>
          <p:cNvSpPr/>
          <p:nvPr/>
        </p:nvSpPr>
        <p:spPr>
          <a:xfrm>
            <a:off x="3494309" y="3580133"/>
            <a:ext cx="1175451" cy="1190161"/>
          </a:xfrm>
          <a:custGeom>
            <a:avLst/>
            <a:gdLst>
              <a:gd name="connsiteX0" fmla="*/ 205693 w 205692"/>
              <a:gd name="connsiteY0" fmla="*/ 22201 h 208266"/>
              <a:gd name="connsiteX1" fmla="*/ 0 w 205692"/>
              <a:gd name="connsiteY1" fmla="*/ 208266 h 208266"/>
              <a:gd name="connsiteX2" fmla="*/ 0 w 205692"/>
              <a:gd name="connsiteY2" fmla="*/ 76646 h 208266"/>
              <a:gd name="connsiteX3" fmla="*/ 205693 w 205692"/>
              <a:gd name="connsiteY3" fmla="*/ 0 h 208266"/>
              <a:gd name="connsiteX4" fmla="*/ 205693 w 205692"/>
              <a:gd name="connsiteY4" fmla="*/ 22201 h 208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08266">
                <a:moveTo>
                  <a:pt x="205693" y="22201"/>
                </a:moveTo>
                <a:lnTo>
                  <a:pt x="0" y="208266"/>
                </a:lnTo>
                <a:lnTo>
                  <a:pt x="0" y="76646"/>
                </a:lnTo>
                <a:lnTo>
                  <a:pt x="205693" y="0"/>
                </a:lnTo>
                <a:lnTo>
                  <a:pt x="205693" y="2220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BFC79A-789E-CB2A-BC90-F40F23123B70}"/>
              </a:ext>
            </a:extLst>
          </p:cNvPr>
          <p:cNvSpPr/>
          <p:nvPr/>
        </p:nvSpPr>
        <p:spPr>
          <a:xfrm>
            <a:off x="3494309" y="2278206"/>
            <a:ext cx="1175451" cy="1184120"/>
          </a:xfrm>
          <a:custGeom>
            <a:avLst/>
            <a:gdLst>
              <a:gd name="connsiteX0" fmla="*/ 205693 w 205692"/>
              <a:gd name="connsiteY0" fmla="*/ 207209 h 207209"/>
              <a:gd name="connsiteX1" fmla="*/ 0 w 205692"/>
              <a:gd name="connsiteY1" fmla="*/ 131091 h 207209"/>
              <a:gd name="connsiteX2" fmla="*/ 0 w 205692"/>
              <a:gd name="connsiteY2" fmla="*/ 0 h 207209"/>
              <a:gd name="connsiteX3" fmla="*/ 205693 w 205692"/>
              <a:gd name="connsiteY3" fmla="*/ 185537 h 207209"/>
              <a:gd name="connsiteX4" fmla="*/ 205693 w 205692"/>
              <a:gd name="connsiteY4" fmla="*/ 207209 h 20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07209">
                <a:moveTo>
                  <a:pt x="205693" y="207209"/>
                </a:moveTo>
                <a:lnTo>
                  <a:pt x="0" y="131091"/>
                </a:lnTo>
                <a:lnTo>
                  <a:pt x="0" y="0"/>
                </a:lnTo>
                <a:lnTo>
                  <a:pt x="205693" y="185537"/>
                </a:lnTo>
                <a:lnTo>
                  <a:pt x="205693" y="207209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2A1B4D11-8F6D-ECD8-E9AB-807F851EB226}"/>
              </a:ext>
            </a:extLst>
          </p:cNvPr>
          <p:cNvSpPr/>
          <p:nvPr/>
        </p:nvSpPr>
        <p:spPr>
          <a:xfrm>
            <a:off x="931874" y="2359765"/>
            <a:ext cx="586211" cy="586017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21B745D-D6DA-0F4E-E935-676100ACCA36}"/>
              </a:ext>
            </a:extLst>
          </p:cNvPr>
          <p:cNvSpPr/>
          <p:nvPr/>
        </p:nvSpPr>
        <p:spPr>
          <a:xfrm>
            <a:off x="931874" y="3229730"/>
            <a:ext cx="586211" cy="586017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AF77BE9B-A27A-0A66-D421-79114A7DFB11}"/>
              </a:ext>
            </a:extLst>
          </p:cNvPr>
          <p:cNvSpPr/>
          <p:nvPr/>
        </p:nvSpPr>
        <p:spPr>
          <a:xfrm>
            <a:off x="931874" y="4099695"/>
            <a:ext cx="586211" cy="586017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0F3B549D-DD47-DC84-5B90-7CA8065CB575}"/>
              </a:ext>
            </a:extLst>
          </p:cNvPr>
          <p:cNvSpPr/>
          <p:nvPr/>
        </p:nvSpPr>
        <p:spPr>
          <a:xfrm>
            <a:off x="4669766" y="3462326"/>
            <a:ext cx="6303338" cy="123847"/>
          </a:xfrm>
          <a:custGeom>
            <a:avLst/>
            <a:gdLst>
              <a:gd name="connsiteX0" fmla="*/ 1103021 w 1103020"/>
              <a:gd name="connsiteY0" fmla="*/ 10572 h 21672"/>
              <a:gd name="connsiteX1" fmla="*/ 1092445 w 1103020"/>
              <a:gd name="connsiteY1" fmla="*/ 0 h 21672"/>
              <a:gd name="connsiteX2" fmla="*/ 0 w 1103020"/>
              <a:gd name="connsiteY2" fmla="*/ 0 h 21672"/>
              <a:gd name="connsiteX3" fmla="*/ 0 w 1103020"/>
              <a:gd name="connsiteY3" fmla="*/ 21672 h 21672"/>
              <a:gd name="connsiteX4" fmla="*/ 1092445 w 1103020"/>
              <a:gd name="connsiteY4" fmla="*/ 21672 h 21672"/>
              <a:gd name="connsiteX5" fmla="*/ 1103021 w 1103020"/>
              <a:gd name="connsiteY5" fmla="*/ 10572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3020" h="21672">
                <a:moveTo>
                  <a:pt x="1103021" y="10572"/>
                </a:moveTo>
                <a:lnTo>
                  <a:pt x="1092445" y="0"/>
                </a:lnTo>
                <a:lnTo>
                  <a:pt x="0" y="0"/>
                </a:lnTo>
                <a:lnTo>
                  <a:pt x="0" y="21672"/>
                </a:lnTo>
                <a:lnTo>
                  <a:pt x="1092445" y="21672"/>
                </a:lnTo>
                <a:lnTo>
                  <a:pt x="1103021" y="10572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A45527-C32D-BE7F-D202-2A6625319BA2}"/>
              </a:ext>
            </a:extLst>
          </p:cNvPr>
          <p:cNvSpPr/>
          <p:nvPr/>
        </p:nvSpPr>
        <p:spPr>
          <a:xfrm>
            <a:off x="4669766" y="3586173"/>
            <a:ext cx="6242906" cy="120824"/>
          </a:xfrm>
          <a:custGeom>
            <a:avLst/>
            <a:gdLst>
              <a:gd name="connsiteX0" fmla="*/ 0 w 1092445"/>
              <a:gd name="connsiteY0" fmla="*/ 0 h 21143"/>
              <a:gd name="connsiteX1" fmla="*/ 0 w 1092445"/>
              <a:gd name="connsiteY1" fmla="*/ 21144 h 21143"/>
              <a:gd name="connsiteX2" fmla="*/ 1070765 w 1092445"/>
              <a:gd name="connsiteY2" fmla="*/ 21144 h 21143"/>
              <a:gd name="connsiteX3" fmla="*/ 1092445 w 1092445"/>
              <a:gd name="connsiteY3" fmla="*/ 0 h 21143"/>
              <a:gd name="connsiteX4" fmla="*/ 0 w 1092445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445" h="21143">
                <a:moveTo>
                  <a:pt x="0" y="0"/>
                </a:moveTo>
                <a:lnTo>
                  <a:pt x="0" y="21144"/>
                </a:lnTo>
                <a:lnTo>
                  <a:pt x="1070765" y="21144"/>
                </a:lnTo>
                <a:lnTo>
                  <a:pt x="109244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5444639B-FDE1-E386-732C-4A843952427A}"/>
              </a:ext>
            </a:extLst>
          </p:cNvPr>
          <p:cNvSpPr/>
          <p:nvPr/>
        </p:nvSpPr>
        <p:spPr>
          <a:xfrm>
            <a:off x="4669766" y="3338473"/>
            <a:ext cx="6242906" cy="123847"/>
          </a:xfrm>
          <a:custGeom>
            <a:avLst/>
            <a:gdLst>
              <a:gd name="connsiteX0" fmla="*/ 1070765 w 1092445"/>
              <a:gd name="connsiteY0" fmla="*/ 0 h 21672"/>
              <a:gd name="connsiteX1" fmla="*/ 0 w 1092445"/>
              <a:gd name="connsiteY1" fmla="*/ 0 h 21672"/>
              <a:gd name="connsiteX2" fmla="*/ 0 w 1092445"/>
              <a:gd name="connsiteY2" fmla="*/ 21672 h 21672"/>
              <a:gd name="connsiteX3" fmla="*/ 1092445 w 1092445"/>
              <a:gd name="connsiteY3" fmla="*/ 21672 h 21672"/>
              <a:gd name="connsiteX4" fmla="*/ 1070765 w 1092445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445" h="21672">
                <a:moveTo>
                  <a:pt x="1070765" y="0"/>
                </a:moveTo>
                <a:lnTo>
                  <a:pt x="0" y="0"/>
                </a:lnTo>
                <a:lnTo>
                  <a:pt x="0" y="21672"/>
                </a:lnTo>
                <a:lnTo>
                  <a:pt x="1092445" y="21672"/>
                </a:lnTo>
                <a:lnTo>
                  <a:pt x="1070765" y="0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25FC64E-E9E2-0057-71D1-EC4CD5366292}"/>
              </a:ext>
            </a:extLst>
          </p:cNvPr>
          <p:cNvSpPr txBox="1"/>
          <p:nvPr/>
        </p:nvSpPr>
        <p:spPr>
          <a:xfrm>
            <a:off x="1002803" y="2452718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D195A71-5EC1-7C60-B71D-0187BBDEC748}"/>
              </a:ext>
            </a:extLst>
          </p:cNvPr>
          <p:cNvSpPr txBox="1"/>
          <p:nvPr/>
        </p:nvSpPr>
        <p:spPr>
          <a:xfrm>
            <a:off x="1002803" y="3322683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F1A893F-EB2D-B015-0E6B-32FD77F643FC}"/>
              </a:ext>
            </a:extLst>
          </p:cNvPr>
          <p:cNvSpPr txBox="1"/>
          <p:nvPr/>
        </p:nvSpPr>
        <p:spPr>
          <a:xfrm>
            <a:off x="1002803" y="4192648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AFC29F-F091-FE87-8177-3B075B8CA6A3}"/>
              </a:ext>
            </a:extLst>
          </p:cNvPr>
          <p:cNvSpPr txBox="1"/>
          <p:nvPr/>
        </p:nvSpPr>
        <p:spPr>
          <a:xfrm>
            <a:off x="1677291" y="2452718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2FFD8-B0DF-57FE-1196-D7D4D9E4171F}"/>
              </a:ext>
            </a:extLst>
          </p:cNvPr>
          <p:cNvSpPr txBox="1"/>
          <p:nvPr/>
        </p:nvSpPr>
        <p:spPr>
          <a:xfrm>
            <a:off x="1677291" y="3322683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29C02F-2342-3345-D6B0-C73AF68295EA}"/>
              </a:ext>
            </a:extLst>
          </p:cNvPr>
          <p:cNvSpPr txBox="1"/>
          <p:nvPr/>
        </p:nvSpPr>
        <p:spPr>
          <a:xfrm>
            <a:off x="1677291" y="4192648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CCB1DC9-5AE6-0653-7FC5-0EDB258A62B8}"/>
              </a:ext>
            </a:extLst>
          </p:cNvPr>
          <p:cNvGrpSpPr/>
          <p:nvPr/>
        </p:nvGrpSpPr>
        <p:grpSpPr>
          <a:xfrm>
            <a:off x="8914485" y="3980821"/>
            <a:ext cx="1719723" cy="1844151"/>
            <a:chOff x="8921977" y="1466725"/>
            <a:chExt cx="2926080" cy="184415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13D8FE4-E5E7-127E-B1E6-C68B98CCA9D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DA2BA66-4CE4-CF3A-AFF0-009D9AE515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8" name="Up Arrow 17">
            <a:extLst>
              <a:ext uri="{FF2B5EF4-FFF2-40B4-BE49-F238E27FC236}">
                <a16:creationId xmlns:a16="http://schemas.microsoft.com/office/drawing/2014/main" id="{1F9E640D-5CD0-AA13-D529-76F6121CB2A9}"/>
              </a:ext>
            </a:extLst>
          </p:cNvPr>
          <p:cNvSpPr/>
          <p:nvPr/>
        </p:nvSpPr>
        <p:spPr>
          <a:xfrm>
            <a:off x="9670049" y="3659686"/>
            <a:ext cx="208594" cy="321136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1443BD1-8997-4237-7D39-7D2CB1A18A57}"/>
              </a:ext>
            </a:extLst>
          </p:cNvPr>
          <p:cNvGrpSpPr/>
          <p:nvPr/>
        </p:nvGrpSpPr>
        <p:grpSpPr>
          <a:xfrm>
            <a:off x="4669760" y="3980821"/>
            <a:ext cx="1719723" cy="1844151"/>
            <a:chOff x="8921977" y="1466725"/>
            <a:chExt cx="2926080" cy="184415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0D2D8A0-FB18-B87A-F845-827E4215E81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1825D36-EB85-0D76-7928-2FBFB3AD54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9" name="Up Arrow 18">
            <a:extLst>
              <a:ext uri="{FF2B5EF4-FFF2-40B4-BE49-F238E27FC236}">
                <a16:creationId xmlns:a16="http://schemas.microsoft.com/office/drawing/2014/main" id="{FB71E8E5-D4F5-71C3-FD73-E2F55ED5ECB9}"/>
              </a:ext>
            </a:extLst>
          </p:cNvPr>
          <p:cNvSpPr/>
          <p:nvPr/>
        </p:nvSpPr>
        <p:spPr>
          <a:xfrm>
            <a:off x="5425324" y="3519157"/>
            <a:ext cx="208594" cy="461665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9A2E5BA-2427-61E6-152B-7C3404C8F3E3}"/>
              </a:ext>
            </a:extLst>
          </p:cNvPr>
          <p:cNvGrpSpPr/>
          <p:nvPr/>
        </p:nvGrpSpPr>
        <p:grpSpPr>
          <a:xfrm>
            <a:off x="6792123" y="984124"/>
            <a:ext cx="1719723" cy="1844151"/>
            <a:chOff x="8921977" y="1466725"/>
            <a:chExt cx="2926080" cy="184415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7B0C500-DD06-A497-B3DD-0AEDCDC58BC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7A83E81-F08E-16BB-F2DC-C9C34285BE5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20" name="Up Arrow 19">
            <a:extLst>
              <a:ext uri="{FF2B5EF4-FFF2-40B4-BE49-F238E27FC236}">
                <a16:creationId xmlns:a16="http://schemas.microsoft.com/office/drawing/2014/main" id="{0D4CC4AE-5CE2-E8AE-74A1-D8966687FFED}"/>
              </a:ext>
            </a:extLst>
          </p:cNvPr>
          <p:cNvSpPr/>
          <p:nvPr/>
        </p:nvSpPr>
        <p:spPr>
          <a:xfrm rot="10800000">
            <a:off x="7547687" y="2890471"/>
            <a:ext cx="208594" cy="513839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56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3-Stage Merging Arrow – Slide Template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5F3AD853-D53E-C27E-6247-ABB6B4CD629B}"/>
              </a:ext>
            </a:extLst>
          </p:cNvPr>
          <p:cNvSpPr/>
          <p:nvPr/>
        </p:nvSpPr>
        <p:spPr>
          <a:xfrm>
            <a:off x="838200" y="3148171"/>
            <a:ext cx="2656103" cy="749135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51ECAED-F3B1-79D3-30A9-CF6D7CFCDDDE}"/>
              </a:ext>
            </a:extLst>
          </p:cNvPr>
          <p:cNvSpPr/>
          <p:nvPr/>
        </p:nvSpPr>
        <p:spPr>
          <a:xfrm>
            <a:off x="838200" y="4018136"/>
            <a:ext cx="2656103" cy="749135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E7D0892-F3A8-7290-9128-E0530E16CAC0}"/>
              </a:ext>
            </a:extLst>
          </p:cNvPr>
          <p:cNvSpPr/>
          <p:nvPr/>
        </p:nvSpPr>
        <p:spPr>
          <a:xfrm>
            <a:off x="838200" y="2278206"/>
            <a:ext cx="2656103" cy="749135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A0EAFFC-4E9B-3850-8AB7-3FD5EFA6E245}"/>
              </a:ext>
            </a:extLst>
          </p:cNvPr>
          <p:cNvSpPr/>
          <p:nvPr/>
        </p:nvSpPr>
        <p:spPr>
          <a:xfrm>
            <a:off x="3494309" y="3148171"/>
            <a:ext cx="1175451" cy="749135"/>
          </a:xfrm>
          <a:custGeom>
            <a:avLst/>
            <a:gdLst>
              <a:gd name="connsiteX0" fmla="*/ 205693 w 205692"/>
              <a:gd name="connsiteY0" fmla="*/ 75589 h 131091"/>
              <a:gd name="connsiteX1" fmla="*/ 0 w 205692"/>
              <a:gd name="connsiteY1" fmla="*/ 131091 h 131091"/>
              <a:gd name="connsiteX2" fmla="*/ 0 w 205692"/>
              <a:gd name="connsiteY2" fmla="*/ 0 h 131091"/>
              <a:gd name="connsiteX3" fmla="*/ 205693 w 205692"/>
              <a:gd name="connsiteY3" fmla="*/ 54974 h 131091"/>
              <a:gd name="connsiteX4" fmla="*/ 205693 w 205692"/>
              <a:gd name="connsiteY4" fmla="*/ 75589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31091">
                <a:moveTo>
                  <a:pt x="205693" y="75589"/>
                </a:moveTo>
                <a:lnTo>
                  <a:pt x="0" y="131091"/>
                </a:lnTo>
                <a:lnTo>
                  <a:pt x="0" y="0"/>
                </a:lnTo>
                <a:lnTo>
                  <a:pt x="205693" y="54974"/>
                </a:lnTo>
                <a:lnTo>
                  <a:pt x="205693" y="7558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024B246-4CAF-2747-6C4E-ADD6E644503F}"/>
              </a:ext>
            </a:extLst>
          </p:cNvPr>
          <p:cNvSpPr/>
          <p:nvPr/>
        </p:nvSpPr>
        <p:spPr>
          <a:xfrm>
            <a:off x="3494309" y="3580133"/>
            <a:ext cx="1175451" cy="1190161"/>
          </a:xfrm>
          <a:custGeom>
            <a:avLst/>
            <a:gdLst>
              <a:gd name="connsiteX0" fmla="*/ 205693 w 205692"/>
              <a:gd name="connsiteY0" fmla="*/ 22201 h 208266"/>
              <a:gd name="connsiteX1" fmla="*/ 0 w 205692"/>
              <a:gd name="connsiteY1" fmla="*/ 208266 h 208266"/>
              <a:gd name="connsiteX2" fmla="*/ 0 w 205692"/>
              <a:gd name="connsiteY2" fmla="*/ 76646 h 208266"/>
              <a:gd name="connsiteX3" fmla="*/ 205693 w 205692"/>
              <a:gd name="connsiteY3" fmla="*/ 0 h 208266"/>
              <a:gd name="connsiteX4" fmla="*/ 205693 w 205692"/>
              <a:gd name="connsiteY4" fmla="*/ 22201 h 208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08266">
                <a:moveTo>
                  <a:pt x="205693" y="22201"/>
                </a:moveTo>
                <a:lnTo>
                  <a:pt x="0" y="208266"/>
                </a:lnTo>
                <a:lnTo>
                  <a:pt x="0" y="76646"/>
                </a:lnTo>
                <a:lnTo>
                  <a:pt x="205693" y="0"/>
                </a:lnTo>
                <a:lnTo>
                  <a:pt x="205693" y="2220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BFC79A-789E-CB2A-BC90-F40F23123B70}"/>
              </a:ext>
            </a:extLst>
          </p:cNvPr>
          <p:cNvSpPr/>
          <p:nvPr/>
        </p:nvSpPr>
        <p:spPr>
          <a:xfrm>
            <a:off x="3494309" y="2278206"/>
            <a:ext cx="1175451" cy="1184120"/>
          </a:xfrm>
          <a:custGeom>
            <a:avLst/>
            <a:gdLst>
              <a:gd name="connsiteX0" fmla="*/ 205693 w 205692"/>
              <a:gd name="connsiteY0" fmla="*/ 207209 h 207209"/>
              <a:gd name="connsiteX1" fmla="*/ 0 w 205692"/>
              <a:gd name="connsiteY1" fmla="*/ 131091 h 207209"/>
              <a:gd name="connsiteX2" fmla="*/ 0 w 205692"/>
              <a:gd name="connsiteY2" fmla="*/ 0 h 207209"/>
              <a:gd name="connsiteX3" fmla="*/ 205693 w 205692"/>
              <a:gd name="connsiteY3" fmla="*/ 185537 h 207209"/>
              <a:gd name="connsiteX4" fmla="*/ 205693 w 205692"/>
              <a:gd name="connsiteY4" fmla="*/ 207209 h 20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07209">
                <a:moveTo>
                  <a:pt x="205693" y="207209"/>
                </a:moveTo>
                <a:lnTo>
                  <a:pt x="0" y="131091"/>
                </a:lnTo>
                <a:lnTo>
                  <a:pt x="0" y="0"/>
                </a:lnTo>
                <a:lnTo>
                  <a:pt x="205693" y="185537"/>
                </a:lnTo>
                <a:lnTo>
                  <a:pt x="205693" y="207209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2A1B4D11-8F6D-ECD8-E9AB-807F851EB226}"/>
              </a:ext>
            </a:extLst>
          </p:cNvPr>
          <p:cNvSpPr/>
          <p:nvPr/>
        </p:nvSpPr>
        <p:spPr>
          <a:xfrm>
            <a:off x="931874" y="2359765"/>
            <a:ext cx="586211" cy="586017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21B745D-D6DA-0F4E-E935-676100ACCA36}"/>
              </a:ext>
            </a:extLst>
          </p:cNvPr>
          <p:cNvSpPr/>
          <p:nvPr/>
        </p:nvSpPr>
        <p:spPr>
          <a:xfrm>
            <a:off x="931874" y="3229730"/>
            <a:ext cx="586211" cy="586017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AF77BE9B-A27A-0A66-D421-79114A7DFB11}"/>
              </a:ext>
            </a:extLst>
          </p:cNvPr>
          <p:cNvSpPr/>
          <p:nvPr/>
        </p:nvSpPr>
        <p:spPr>
          <a:xfrm>
            <a:off x="931874" y="4099695"/>
            <a:ext cx="586211" cy="586017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0F3B549D-DD47-DC84-5B90-7CA8065CB575}"/>
              </a:ext>
            </a:extLst>
          </p:cNvPr>
          <p:cNvSpPr/>
          <p:nvPr/>
        </p:nvSpPr>
        <p:spPr>
          <a:xfrm>
            <a:off x="4669766" y="3462326"/>
            <a:ext cx="6303338" cy="123847"/>
          </a:xfrm>
          <a:custGeom>
            <a:avLst/>
            <a:gdLst>
              <a:gd name="connsiteX0" fmla="*/ 1103021 w 1103020"/>
              <a:gd name="connsiteY0" fmla="*/ 10572 h 21672"/>
              <a:gd name="connsiteX1" fmla="*/ 1092445 w 1103020"/>
              <a:gd name="connsiteY1" fmla="*/ 0 h 21672"/>
              <a:gd name="connsiteX2" fmla="*/ 0 w 1103020"/>
              <a:gd name="connsiteY2" fmla="*/ 0 h 21672"/>
              <a:gd name="connsiteX3" fmla="*/ 0 w 1103020"/>
              <a:gd name="connsiteY3" fmla="*/ 21672 h 21672"/>
              <a:gd name="connsiteX4" fmla="*/ 1092445 w 1103020"/>
              <a:gd name="connsiteY4" fmla="*/ 21672 h 21672"/>
              <a:gd name="connsiteX5" fmla="*/ 1103021 w 1103020"/>
              <a:gd name="connsiteY5" fmla="*/ 10572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3020" h="21672">
                <a:moveTo>
                  <a:pt x="1103021" y="10572"/>
                </a:moveTo>
                <a:lnTo>
                  <a:pt x="1092445" y="0"/>
                </a:lnTo>
                <a:lnTo>
                  <a:pt x="0" y="0"/>
                </a:lnTo>
                <a:lnTo>
                  <a:pt x="0" y="21672"/>
                </a:lnTo>
                <a:lnTo>
                  <a:pt x="1092445" y="21672"/>
                </a:lnTo>
                <a:lnTo>
                  <a:pt x="1103021" y="10572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A45527-C32D-BE7F-D202-2A6625319BA2}"/>
              </a:ext>
            </a:extLst>
          </p:cNvPr>
          <p:cNvSpPr/>
          <p:nvPr/>
        </p:nvSpPr>
        <p:spPr>
          <a:xfrm>
            <a:off x="4669766" y="3586173"/>
            <a:ext cx="6242906" cy="120824"/>
          </a:xfrm>
          <a:custGeom>
            <a:avLst/>
            <a:gdLst>
              <a:gd name="connsiteX0" fmla="*/ 0 w 1092445"/>
              <a:gd name="connsiteY0" fmla="*/ 0 h 21143"/>
              <a:gd name="connsiteX1" fmla="*/ 0 w 1092445"/>
              <a:gd name="connsiteY1" fmla="*/ 21144 h 21143"/>
              <a:gd name="connsiteX2" fmla="*/ 1070765 w 1092445"/>
              <a:gd name="connsiteY2" fmla="*/ 21144 h 21143"/>
              <a:gd name="connsiteX3" fmla="*/ 1092445 w 1092445"/>
              <a:gd name="connsiteY3" fmla="*/ 0 h 21143"/>
              <a:gd name="connsiteX4" fmla="*/ 0 w 1092445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445" h="21143">
                <a:moveTo>
                  <a:pt x="0" y="0"/>
                </a:moveTo>
                <a:lnTo>
                  <a:pt x="0" y="21144"/>
                </a:lnTo>
                <a:lnTo>
                  <a:pt x="1070765" y="21144"/>
                </a:lnTo>
                <a:lnTo>
                  <a:pt x="109244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5444639B-FDE1-E386-732C-4A843952427A}"/>
              </a:ext>
            </a:extLst>
          </p:cNvPr>
          <p:cNvSpPr/>
          <p:nvPr/>
        </p:nvSpPr>
        <p:spPr>
          <a:xfrm>
            <a:off x="4669766" y="3338473"/>
            <a:ext cx="6242906" cy="123847"/>
          </a:xfrm>
          <a:custGeom>
            <a:avLst/>
            <a:gdLst>
              <a:gd name="connsiteX0" fmla="*/ 1070765 w 1092445"/>
              <a:gd name="connsiteY0" fmla="*/ 0 h 21672"/>
              <a:gd name="connsiteX1" fmla="*/ 0 w 1092445"/>
              <a:gd name="connsiteY1" fmla="*/ 0 h 21672"/>
              <a:gd name="connsiteX2" fmla="*/ 0 w 1092445"/>
              <a:gd name="connsiteY2" fmla="*/ 21672 h 21672"/>
              <a:gd name="connsiteX3" fmla="*/ 1092445 w 1092445"/>
              <a:gd name="connsiteY3" fmla="*/ 21672 h 21672"/>
              <a:gd name="connsiteX4" fmla="*/ 1070765 w 1092445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445" h="21672">
                <a:moveTo>
                  <a:pt x="1070765" y="0"/>
                </a:moveTo>
                <a:lnTo>
                  <a:pt x="0" y="0"/>
                </a:lnTo>
                <a:lnTo>
                  <a:pt x="0" y="21672"/>
                </a:lnTo>
                <a:lnTo>
                  <a:pt x="1092445" y="21672"/>
                </a:lnTo>
                <a:lnTo>
                  <a:pt x="1070765" y="0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25FC64E-E9E2-0057-71D1-EC4CD5366292}"/>
              </a:ext>
            </a:extLst>
          </p:cNvPr>
          <p:cNvSpPr txBox="1"/>
          <p:nvPr/>
        </p:nvSpPr>
        <p:spPr>
          <a:xfrm>
            <a:off x="1002803" y="2452718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D195A71-5EC1-7C60-B71D-0187BBDEC748}"/>
              </a:ext>
            </a:extLst>
          </p:cNvPr>
          <p:cNvSpPr txBox="1"/>
          <p:nvPr/>
        </p:nvSpPr>
        <p:spPr>
          <a:xfrm>
            <a:off x="1002803" y="3322683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F1A893F-EB2D-B015-0E6B-32FD77F643FC}"/>
              </a:ext>
            </a:extLst>
          </p:cNvPr>
          <p:cNvSpPr txBox="1"/>
          <p:nvPr/>
        </p:nvSpPr>
        <p:spPr>
          <a:xfrm>
            <a:off x="1002803" y="4192648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AFC29F-F091-FE87-8177-3B075B8CA6A3}"/>
              </a:ext>
            </a:extLst>
          </p:cNvPr>
          <p:cNvSpPr txBox="1"/>
          <p:nvPr/>
        </p:nvSpPr>
        <p:spPr>
          <a:xfrm>
            <a:off x="1677291" y="2452718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2FFD8-B0DF-57FE-1196-D7D4D9E4171F}"/>
              </a:ext>
            </a:extLst>
          </p:cNvPr>
          <p:cNvSpPr txBox="1"/>
          <p:nvPr/>
        </p:nvSpPr>
        <p:spPr>
          <a:xfrm>
            <a:off x="1677291" y="3322683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29C02F-2342-3345-D6B0-C73AF68295EA}"/>
              </a:ext>
            </a:extLst>
          </p:cNvPr>
          <p:cNvSpPr txBox="1"/>
          <p:nvPr/>
        </p:nvSpPr>
        <p:spPr>
          <a:xfrm>
            <a:off x="1677291" y="4192648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CCB1DC9-5AE6-0653-7FC5-0EDB258A62B8}"/>
              </a:ext>
            </a:extLst>
          </p:cNvPr>
          <p:cNvGrpSpPr/>
          <p:nvPr/>
        </p:nvGrpSpPr>
        <p:grpSpPr>
          <a:xfrm>
            <a:off x="8914485" y="3980821"/>
            <a:ext cx="1719723" cy="1844151"/>
            <a:chOff x="8921977" y="1466725"/>
            <a:chExt cx="2926080" cy="1844151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13D8FE4-E5E7-127E-B1E6-C68B98CCA9D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DA2BA66-4CE4-CF3A-AFF0-009D9AE515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8" name="Up Arrow 17">
            <a:extLst>
              <a:ext uri="{FF2B5EF4-FFF2-40B4-BE49-F238E27FC236}">
                <a16:creationId xmlns:a16="http://schemas.microsoft.com/office/drawing/2014/main" id="{1F9E640D-5CD0-AA13-D529-76F6121CB2A9}"/>
              </a:ext>
            </a:extLst>
          </p:cNvPr>
          <p:cNvSpPr/>
          <p:nvPr/>
        </p:nvSpPr>
        <p:spPr>
          <a:xfrm>
            <a:off x="9670049" y="3659686"/>
            <a:ext cx="208594" cy="321136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1443BD1-8997-4237-7D39-7D2CB1A18A57}"/>
              </a:ext>
            </a:extLst>
          </p:cNvPr>
          <p:cNvGrpSpPr/>
          <p:nvPr/>
        </p:nvGrpSpPr>
        <p:grpSpPr>
          <a:xfrm>
            <a:off x="4669760" y="3980821"/>
            <a:ext cx="1719723" cy="1844151"/>
            <a:chOff x="8921977" y="1466725"/>
            <a:chExt cx="2926080" cy="184415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0D2D8A0-FB18-B87A-F845-827E4215E81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1825D36-EB85-0D76-7928-2FBFB3AD54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9" name="Up Arrow 18">
            <a:extLst>
              <a:ext uri="{FF2B5EF4-FFF2-40B4-BE49-F238E27FC236}">
                <a16:creationId xmlns:a16="http://schemas.microsoft.com/office/drawing/2014/main" id="{FB71E8E5-D4F5-71C3-FD73-E2F55ED5ECB9}"/>
              </a:ext>
            </a:extLst>
          </p:cNvPr>
          <p:cNvSpPr/>
          <p:nvPr/>
        </p:nvSpPr>
        <p:spPr>
          <a:xfrm>
            <a:off x="5425324" y="3519157"/>
            <a:ext cx="208594" cy="461665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9A2E5BA-2427-61E6-152B-7C3404C8F3E3}"/>
              </a:ext>
            </a:extLst>
          </p:cNvPr>
          <p:cNvGrpSpPr/>
          <p:nvPr/>
        </p:nvGrpSpPr>
        <p:grpSpPr>
          <a:xfrm>
            <a:off x="6792123" y="984124"/>
            <a:ext cx="1719723" cy="1844151"/>
            <a:chOff x="8921977" y="1466725"/>
            <a:chExt cx="2926080" cy="184415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7B0C500-DD06-A497-B3DD-0AEDCDC58BC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7A83E81-F08E-16BB-F2DC-C9C34285BE5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20" name="Up Arrow 19">
            <a:extLst>
              <a:ext uri="{FF2B5EF4-FFF2-40B4-BE49-F238E27FC236}">
                <a16:creationId xmlns:a16="http://schemas.microsoft.com/office/drawing/2014/main" id="{0D4CC4AE-5CE2-E8AE-74A1-D8966687FFED}"/>
              </a:ext>
            </a:extLst>
          </p:cNvPr>
          <p:cNvSpPr/>
          <p:nvPr/>
        </p:nvSpPr>
        <p:spPr>
          <a:xfrm rot="10800000">
            <a:off x="7547687" y="2890471"/>
            <a:ext cx="208594" cy="513839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137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9629</TotalTime>
  <Words>306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3-Stage Merging Arrow – Slide Template</vt:lpstr>
      <vt:lpstr>3-Stage Merging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3-Stage Merging Arrow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2024-05-30T00:53:04Z</dcterms:modified>
  <cp:category>Charts &amp; Diagrams</cp:category>
</cp:coreProperties>
</file>