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1" r:id="rId4"/>
    <p:sldId id="31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-36" y="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52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618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Petal Diagram – Slide Template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28C7CA87-1D07-8E5B-574F-779E0A13D04F}"/>
              </a:ext>
            </a:extLst>
          </p:cNvPr>
          <p:cNvSpPr/>
          <p:nvPr/>
        </p:nvSpPr>
        <p:spPr>
          <a:xfrm>
            <a:off x="4549059" y="1906453"/>
            <a:ext cx="3075311" cy="3074267"/>
          </a:xfrm>
          <a:custGeom>
            <a:avLst/>
            <a:gdLst>
              <a:gd name="connsiteX0" fmla="*/ 598571 w 612848"/>
              <a:gd name="connsiteY0" fmla="*/ 340943 h 612640"/>
              <a:gd name="connsiteX1" fmla="*/ 341059 w 612848"/>
              <a:gd name="connsiteY1" fmla="*/ 598369 h 612640"/>
              <a:gd name="connsiteX2" fmla="*/ 271789 w 612848"/>
              <a:gd name="connsiteY2" fmla="*/ 598369 h 612640"/>
              <a:gd name="connsiteX3" fmla="*/ 14277 w 612848"/>
              <a:gd name="connsiteY3" fmla="*/ 340943 h 612640"/>
              <a:gd name="connsiteX4" fmla="*/ 14277 w 612848"/>
              <a:gd name="connsiteY4" fmla="*/ 271698 h 612640"/>
              <a:gd name="connsiteX5" fmla="*/ 271789 w 612848"/>
              <a:gd name="connsiteY5" fmla="*/ 14272 h 612640"/>
              <a:gd name="connsiteX6" fmla="*/ 341059 w 612848"/>
              <a:gd name="connsiteY6" fmla="*/ 14272 h 612640"/>
              <a:gd name="connsiteX7" fmla="*/ 598571 w 612848"/>
              <a:gd name="connsiteY7" fmla="*/ 271698 h 612640"/>
              <a:gd name="connsiteX8" fmla="*/ 598571 w 612848"/>
              <a:gd name="connsiteY8" fmla="*/ 340943 h 61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2848" h="612640">
                <a:moveTo>
                  <a:pt x="598571" y="340943"/>
                </a:moveTo>
                <a:lnTo>
                  <a:pt x="341059" y="598369"/>
                </a:lnTo>
                <a:cubicBezTo>
                  <a:pt x="322023" y="617398"/>
                  <a:pt x="290825" y="617398"/>
                  <a:pt x="271789" y="598369"/>
                </a:cubicBezTo>
                <a:lnTo>
                  <a:pt x="14277" y="340943"/>
                </a:lnTo>
                <a:cubicBezTo>
                  <a:pt x="-4759" y="321914"/>
                  <a:pt x="-4759" y="290727"/>
                  <a:pt x="14277" y="271698"/>
                </a:cubicBezTo>
                <a:lnTo>
                  <a:pt x="271789" y="14272"/>
                </a:lnTo>
                <a:cubicBezTo>
                  <a:pt x="290825" y="-4757"/>
                  <a:pt x="322023" y="-4757"/>
                  <a:pt x="341059" y="14272"/>
                </a:cubicBezTo>
                <a:lnTo>
                  <a:pt x="598571" y="271698"/>
                </a:lnTo>
                <a:cubicBezTo>
                  <a:pt x="617607" y="290727"/>
                  <a:pt x="617607" y="321914"/>
                  <a:pt x="598571" y="34094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0434759-6E88-23A1-E41D-0BE4FDD526B5}"/>
              </a:ext>
            </a:extLst>
          </p:cNvPr>
          <p:cNvGrpSpPr/>
          <p:nvPr/>
        </p:nvGrpSpPr>
        <p:grpSpPr>
          <a:xfrm>
            <a:off x="6188204" y="3494651"/>
            <a:ext cx="2310211" cy="2309434"/>
            <a:chOff x="6188204" y="3494651"/>
            <a:chExt cx="2310211" cy="2309434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DCEA132-C184-0E85-9804-AD7C45A4BF44}"/>
                </a:ext>
              </a:extLst>
            </p:cNvPr>
            <p:cNvSpPr/>
            <p:nvPr/>
          </p:nvSpPr>
          <p:spPr>
            <a:xfrm>
              <a:off x="6265818" y="3572240"/>
              <a:ext cx="2232597" cy="2231845"/>
            </a:xfrm>
            <a:custGeom>
              <a:avLst/>
              <a:gdLst>
                <a:gd name="connsiteX0" fmla="*/ 265444 w 444913"/>
                <a:gd name="connsiteY0" fmla="*/ 0 h 444762"/>
                <a:gd name="connsiteX1" fmla="*/ 312505 w 444913"/>
                <a:gd name="connsiteY1" fmla="*/ 51274 h 444762"/>
                <a:gd name="connsiteX2" fmla="*/ 345817 w 444913"/>
                <a:gd name="connsiteY2" fmla="*/ 93561 h 444762"/>
                <a:gd name="connsiteX3" fmla="*/ 425134 w 444913"/>
                <a:gd name="connsiteY3" fmla="*/ 403846 h 444762"/>
                <a:gd name="connsiteX4" fmla="*/ 414558 w 444913"/>
                <a:gd name="connsiteY4" fmla="*/ 414418 h 444762"/>
                <a:gd name="connsiteX5" fmla="*/ 403983 w 444913"/>
                <a:gd name="connsiteY5" fmla="*/ 424990 h 444762"/>
                <a:gd name="connsiteX6" fmla="*/ 93593 w 444913"/>
                <a:gd name="connsiteY6" fmla="*/ 345701 h 444762"/>
                <a:gd name="connsiteX7" fmla="*/ 51291 w 444913"/>
                <a:gd name="connsiteY7" fmla="*/ 312399 h 444762"/>
                <a:gd name="connsiteX8" fmla="*/ 0 w 444913"/>
                <a:gd name="connsiteY8" fmla="*/ 265354 h 444762"/>
                <a:gd name="connsiteX9" fmla="*/ 265444 w 444913"/>
                <a:gd name="connsiteY9" fmla="*/ 0 h 444762"/>
                <a:gd name="connsiteX0" fmla="*/ 265444 w 444912"/>
                <a:gd name="connsiteY0" fmla="*/ 0 h 444762"/>
                <a:gd name="connsiteX1" fmla="*/ 312505 w 444912"/>
                <a:gd name="connsiteY1" fmla="*/ 51274 h 444762"/>
                <a:gd name="connsiteX2" fmla="*/ 345817 w 444912"/>
                <a:gd name="connsiteY2" fmla="*/ 93561 h 444762"/>
                <a:gd name="connsiteX3" fmla="*/ 425134 w 444912"/>
                <a:gd name="connsiteY3" fmla="*/ 403846 h 444762"/>
                <a:gd name="connsiteX4" fmla="*/ 414558 w 444912"/>
                <a:gd name="connsiteY4" fmla="*/ 414418 h 444762"/>
                <a:gd name="connsiteX5" fmla="*/ 403983 w 444912"/>
                <a:gd name="connsiteY5" fmla="*/ 424990 h 444762"/>
                <a:gd name="connsiteX6" fmla="*/ 93593 w 444912"/>
                <a:gd name="connsiteY6" fmla="*/ 345701 h 444762"/>
                <a:gd name="connsiteX7" fmla="*/ 51291 w 444912"/>
                <a:gd name="connsiteY7" fmla="*/ 312399 h 444762"/>
                <a:gd name="connsiteX8" fmla="*/ 0 w 444912"/>
                <a:gd name="connsiteY8" fmla="*/ 265354 h 444762"/>
                <a:gd name="connsiteX9" fmla="*/ 136991 w 444912"/>
                <a:gd name="connsiteY9" fmla="*/ 129634 h 444762"/>
                <a:gd name="connsiteX10" fmla="*/ 265444 w 444912"/>
                <a:gd name="connsiteY10" fmla="*/ 0 h 444762"/>
                <a:gd name="connsiteX0" fmla="*/ 265444 w 444912"/>
                <a:gd name="connsiteY0" fmla="*/ 0 h 444762"/>
                <a:gd name="connsiteX1" fmla="*/ 312505 w 444912"/>
                <a:gd name="connsiteY1" fmla="*/ 51274 h 444762"/>
                <a:gd name="connsiteX2" fmla="*/ 345817 w 444912"/>
                <a:gd name="connsiteY2" fmla="*/ 93561 h 444762"/>
                <a:gd name="connsiteX3" fmla="*/ 425134 w 444912"/>
                <a:gd name="connsiteY3" fmla="*/ 403846 h 444762"/>
                <a:gd name="connsiteX4" fmla="*/ 414558 w 444912"/>
                <a:gd name="connsiteY4" fmla="*/ 414418 h 444762"/>
                <a:gd name="connsiteX5" fmla="*/ 403983 w 444912"/>
                <a:gd name="connsiteY5" fmla="*/ 424990 h 444762"/>
                <a:gd name="connsiteX6" fmla="*/ 93593 w 444912"/>
                <a:gd name="connsiteY6" fmla="*/ 345701 h 444762"/>
                <a:gd name="connsiteX7" fmla="*/ 51291 w 444912"/>
                <a:gd name="connsiteY7" fmla="*/ 312399 h 444762"/>
                <a:gd name="connsiteX8" fmla="*/ 0 w 444912"/>
                <a:gd name="connsiteY8" fmla="*/ 265354 h 444762"/>
                <a:gd name="connsiteX9" fmla="*/ 105355 w 444912"/>
                <a:gd name="connsiteY9" fmla="*/ 111918 h 444762"/>
                <a:gd name="connsiteX10" fmla="*/ 265444 w 444912"/>
                <a:gd name="connsiteY10" fmla="*/ 0 h 44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4912" h="444762">
                  <a:moveTo>
                    <a:pt x="265444" y="0"/>
                  </a:moveTo>
                  <a:cubicBezTo>
                    <a:pt x="282365" y="16915"/>
                    <a:pt x="297699" y="33830"/>
                    <a:pt x="312505" y="51274"/>
                  </a:cubicBezTo>
                  <a:cubicBezTo>
                    <a:pt x="324138" y="65017"/>
                    <a:pt x="335771" y="79289"/>
                    <a:pt x="345817" y="93561"/>
                  </a:cubicBezTo>
                  <a:cubicBezTo>
                    <a:pt x="436238" y="216195"/>
                    <a:pt x="470079" y="340415"/>
                    <a:pt x="425134" y="403846"/>
                  </a:cubicBezTo>
                  <a:cubicBezTo>
                    <a:pt x="421432" y="407546"/>
                    <a:pt x="418259" y="411246"/>
                    <a:pt x="414558" y="414418"/>
                  </a:cubicBezTo>
                  <a:cubicBezTo>
                    <a:pt x="410856" y="417590"/>
                    <a:pt x="407155" y="421290"/>
                    <a:pt x="403983" y="424990"/>
                  </a:cubicBezTo>
                  <a:cubicBezTo>
                    <a:pt x="340530" y="469920"/>
                    <a:pt x="216268" y="436090"/>
                    <a:pt x="93593" y="345701"/>
                  </a:cubicBezTo>
                  <a:cubicBezTo>
                    <a:pt x="79316" y="335129"/>
                    <a:pt x="65568" y="324028"/>
                    <a:pt x="51291" y="312399"/>
                  </a:cubicBezTo>
                  <a:cubicBezTo>
                    <a:pt x="33841" y="297599"/>
                    <a:pt x="16920" y="282269"/>
                    <a:pt x="0" y="265354"/>
                  </a:cubicBezTo>
                  <a:lnTo>
                    <a:pt x="105355" y="111918"/>
                  </a:lnTo>
                  <a:lnTo>
                    <a:pt x="265444" y="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AC764713-5F1E-CACE-48F4-5AC7A406B492}"/>
                </a:ext>
              </a:extLst>
            </p:cNvPr>
            <p:cNvSpPr/>
            <p:nvPr/>
          </p:nvSpPr>
          <p:spPr>
            <a:xfrm>
              <a:off x="6188204" y="3494651"/>
              <a:ext cx="1409625" cy="1409148"/>
            </a:xfrm>
            <a:custGeom>
              <a:avLst/>
              <a:gdLst>
                <a:gd name="connsiteX0" fmla="*/ 257645 w 280910"/>
                <a:gd name="connsiteY0" fmla="*/ 168225 h 280815"/>
                <a:gd name="connsiteX1" fmla="*/ 257645 w 280910"/>
                <a:gd name="connsiteY1" fmla="*/ 202584 h 280815"/>
                <a:gd name="connsiteX2" fmla="*/ 192606 w 280910"/>
                <a:gd name="connsiteY2" fmla="*/ 267601 h 280815"/>
                <a:gd name="connsiteX3" fmla="*/ 158235 w 280910"/>
                <a:gd name="connsiteY3" fmla="*/ 267601 h 280815"/>
                <a:gd name="connsiteX4" fmla="*/ 112761 w 280910"/>
                <a:gd name="connsiteY4" fmla="*/ 222142 h 280815"/>
                <a:gd name="connsiteX5" fmla="*/ 74160 w 280910"/>
                <a:gd name="connsiteY5" fmla="*/ 222142 h 280815"/>
                <a:gd name="connsiteX6" fmla="*/ 15467 w 280910"/>
                <a:gd name="connsiteY6" fmla="*/ 280816 h 280815"/>
                <a:gd name="connsiteX7" fmla="*/ 15467 w 280910"/>
                <a:gd name="connsiteY7" fmla="*/ 205227 h 280815"/>
                <a:gd name="connsiteX8" fmla="*/ 205296 w 280910"/>
                <a:gd name="connsiteY8" fmla="*/ 15461 h 280815"/>
                <a:gd name="connsiteX9" fmla="*/ 280911 w 280910"/>
                <a:gd name="connsiteY9" fmla="*/ 15461 h 280815"/>
                <a:gd name="connsiteX10" fmla="*/ 212170 w 280910"/>
                <a:gd name="connsiteY10" fmla="*/ 84179 h 280815"/>
                <a:gd name="connsiteX11" fmla="*/ 212170 w 280910"/>
                <a:gd name="connsiteY11" fmla="*/ 122766 h 280815"/>
                <a:gd name="connsiteX12" fmla="*/ 257645 w 280910"/>
                <a:gd name="connsiteY12" fmla="*/ 168225 h 28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0910" h="280815">
                  <a:moveTo>
                    <a:pt x="257645" y="168225"/>
                  </a:moveTo>
                  <a:cubicBezTo>
                    <a:pt x="267163" y="177740"/>
                    <a:pt x="267163" y="193069"/>
                    <a:pt x="257645" y="202584"/>
                  </a:cubicBezTo>
                  <a:lnTo>
                    <a:pt x="192606" y="267601"/>
                  </a:lnTo>
                  <a:cubicBezTo>
                    <a:pt x="183088" y="277116"/>
                    <a:pt x="167753" y="277116"/>
                    <a:pt x="158235" y="267601"/>
                  </a:cubicBezTo>
                  <a:lnTo>
                    <a:pt x="112761" y="222142"/>
                  </a:lnTo>
                  <a:cubicBezTo>
                    <a:pt x="102185" y="211570"/>
                    <a:pt x="85265" y="211570"/>
                    <a:pt x="74160" y="222142"/>
                  </a:cubicBezTo>
                  <a:lnTo>
                    <a:pt x="15467" y="280816"/>
                  </a:lnTo>
                  <a:cubicBezTo>
                    <a:pt x="-5156" y="260200"/>
                    <a:pt x="-5156" y="226370"/>
                    <a:pt x="15467" y="205227"/>
                  </a:cubicBezTo>
                  <a:lnTo>
                    <a:pt x="205296" y="15461"/>
                  </a:lnTo>
                  <a:cubicBezTo>
                    <a:pt x="225918" y="-5154"/>
                    <a:pt x="259760" y="-5154"/>
                    <a:pt x="280911" y="15461"/>
                  </a:cubicBezTo>
                  <a:lnTo>
                    <a:pt x="212170" y="84179"/>
                  </a:lnTo>
                  <a:cubicBezTo>
                    <a:pt x="201595" y="94751"/>
                    <a:pt x="201595" y="111665"/>
                    <a:pt x="212170" y="122766"/>
                  </a:cubicBezTo>
                  <a:lnTo>
                    <a:pt x="257645" y="16822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175EB3C-BCB1-2CF6-350F-6F5BA8A013B3}"/>
                </a:ext>
              </a:extLst>
            </p:cNvPr>
            <p:cNvSpPr txBox="1"/>
            <p:nvPr/>
          </p:nvSpPr>
          <p:spPr>
            <a:xfrm>
              <a:off x="6781656" y="4259657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412195D-6330-EC24-5E7D-3C18285E1D55}"/>
              </a:ext>
            </a:extLst>
          </p:cNvPr>
          <p:cNvGrpSpPr/>
          <p:nvPr/>
        </p:nvGrpSpPr>
        <p:grpSpPr>
          <a:xfrm>
            <a:off x="3693580" y="3510568"/>
            <a:ext cx="2310211" cy="2309429"/>
            <a:chOff x="3693580" y="3510568"/>
            <a:chExt cx="2310211" cy="2309429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D3445E9-648B-AED5-8DCD-226FBC167AFA}"/>
                </a:ext>
              </a:extLst>
            </p:cNvPr>
            <p:cNvSpPr/>
            <p:nvPr/>
          </p:nvSpPr>
          <p:spPr>
            <a:xfrm>
              <a:off x="3693580" y="3588152"/>
              <a:ext cx="2232602" cy="2231845"/>
            </a:xfrm>
            <a:custGeom>
              <a:avLst/>
              <a:gdLst>
                <a:gd name="connsiteX0" fmla="*/ 444913 w 444912"/>
                <a:gd name="connsiteY0" fmla="*/ 265354 h 444762"/>
                <a:gd name="connsiteX1" fmla="*/ 393622 w 444912"/>
                <a:gd name="connsiteY1" fmla="*/ 312399 h 444762"/>
                <a:gd name="connsiteX2" fmla="*/ 351320 w 444912"/>
                <a:gd name="connsiteY2" fmla="*/ 345701 h 444762"/>
                <a:gd name="connsiteX3" fmla="*/ 40930 w 444912"/>
                <a:gd name="connsiteY3" fmla="*/ 424990 h 444762"/>
                <a:gd name="connsiteX4" fmla="*/ 30355 w 444912"/>
                <a:gd name="connsiteY4" fmla="*/ 414418 h 444762"/>
                <a:gd name="connsiteX5" fmla="*/ 19779 w 444912"/>
                <a:gd name="connsiteY5" fmla="*/ 403846 h 444762"/>
                <a:gd name="connsiteX6" fmla="*/ 99095 w 444912"/>
                <a:gd name="connsiteY6" fmla="*/ 93561 h 444762"/>
                <a:gd name="connsiteX7" fmla="*/ 132408 w 444912"/>
                <a:gd name="connsiteY7" fmla="*/ 51274 h 444762"/>
                <a:gd name="connsiteX8" fmla="*/ 179469 w 444912"/>
                <a:gd name="connsiteY8" fmla="*/ 0 h 444762"/>
                <a:gd name="connsiteX9" fmla="*/ 444913 w 444912"/>
                <a:gd name="connsiteY9" fmla="*/ 265354 h 444762"/>
                <a:gd name="connsiteX0" fmla="*/ 444913 w 444913"/>
                <a:gd name="connsiteY0" fmla="*/ 265354 h 444762"/>
                <a:gd name="connsiteX1" fmla="*/ 393622 w 444913"/>
                <a:gd name="connsiteY1" fmla="*/ 312399 h 444762"/>
                <a:gd name="connsiteX2" fmla="*/ 351320 w 444913"/>
                <a:gd name="connsiteY2" fmla="*/ 345701 h 444762"/>
                <a:gd name="connsiteX3" fmla="*/ 40930 w 444913"/>
                <a:gd name="connsiteY3" fmla="*/ 424990 h 444762"/>
                <a:gd name="connsiteX4" fmla="*/ 30355 w 444913"/>
                <a:gd name="connsiteY4" fmla="*/ 414418 h 444762"/>
                <a:gd name="connsiteX5" fmla="*/ 19779 w 444913"/>
                <a:gd name="connsiteY5" fmla="*/ 403846 h 444762"/>
                <a:gd name="connsiteX6" fmla="*/ 99095 w 444913"/>
                <a:gd name="connsiteY6" fmla="*/ 93561 h 444762"/>
                <a:gd name="connsiteX7" fmla="*/ 132408 w 444913"/>
                <a:gd name="connsiteY7" fmla="*/ 51274 h 444762"/>
                <a:gd name="connsiteX8" fmla="*/ 179469 w 444913"/>
                <a:gd name="connsiteY8" fmla="*/ 0 h 444762"/>
                <a:gd name="connsiteX9" fmla="*/ 312983 w 444913"/>
                <a:gd name="connsiteY9" fmla="*/ 132790 h 444762"/>
                <a:gd name="connsiteX10" fmla="*/ 444913 w 444913"/>
                <a:gd name="connsiteY10" fmla="*/ 265354 h 444762"/>
                <a:gd name="connsiteX0" fmla="*/ 444913 w 444913"/>
                <a:gd name="connsiteY0" fmla="*/ 265354 h 444762"/>
                <a:gd name="connsiteX1" fmla="*/ 393622 w 444913"/>
                <a:gd name="connsiteY1" fmla="*/ 312399 h 444762"/>
                <a:gd name="connsiteX2" fmla="*/ 351320 w 444913"/>
                <a:gd name="connsiteY2" fmla="*/ 345701 h 444762"/>
                <a:gd name="connsiteX3" fmla="*/ 40930 w 444913"/>
                <a:gd name="connsiteY3" fmla="*/ 424990 h 444762"/>
                <a:gd name="connsiteX4" fmla="*/ 30355 w 444913"/>
                <a:gd name="connsiteY4" fmla="*/ 414418 h 444762"/>
                <a:gd name="connsiteX5" fmla="*/ 19779 w 444913"/>
                <a:gd name="connsiteY5" fmla="*/ 403846 h 444762"/>
                <a:gd name="connsiteX6" fmla="*/ 99095 w 444913"/>
                <a:gd name="connsiteY6" fmla="*/ 93561 h 444762"/>
                <a:gd name="connsiteX7" fmla="*/ 132408 w 444913"/>
                <a:gd name="connsiteY7" fmla="*/ 51274 h 444762"/>
                <a:gd name="connsiteX8" fmla="*/ 179469 w 444913"/>
                <a:gd name="connsiteY8" fmla="*/ 0 h 444762"/>
                <a:gd name="connsiteX9" fmla="*/ 334495 w 444913"/>
                <a:gd name="connsiteY9" fmla="*/ 115074 h 444762"/>
                <a:gd name="connsiteX10" fmla="*/ 444913 w 444913"/>
                <a:gd name="connsiteY10" fmla="*/ 265354 h 44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4913" h="444762">
                  <a:moveTo>
                    <a:pt x="444913" y="265354"/>
                  </a:moveTo>
                  <a:cubicBezTo>
                    <a:pt x="427992" y="282269"/>
                    <a:pt x="411071" y="297599"/>
                    <a:pt x="393622" y="312399"/>
                  </a:cubicBezTo>
                  <a:cubicBezTo>
                    <a:pt x="379874" y="324028"/>
                    <a:pt x="365597" y="335657"/>
                    <a:pt x="351320" y="345701"/>
                  </a:cubicBezTo>
                  <a:cubicBezTo>
                    <a:pt x="228645" y="436090"/>
                    <a:pt x="104383" y="469920"/>
                    <a:pt x="40930" y="424990"/>
                  </a:cubicBezTo>
                  <a:cubicBezTo>
                    <a:pt x="37229" y="421290"/>
                    <a:pt x="33527" y="418118"/>
                    <a:pt x="30355" y="414418"/>
                  </a:cubicBezTo>
                  <a:cubicBezTo>
                    <a:pt x="27182" y="410718"/>
                    <a:pt x="23481" y="407018"/>
                    <a:pt x="19779" y="403846"/>
                  </a:cubicBezTo>
                  <a:cubicBezTo>
                    <a:pt x="-25166" y="340415"/>
                    <a:pt x="8675" y="216195"/>
                    <a:pt x="99095" y="93561"/>
                  </a:cubicBezTo>
                  <a:cubicBezTo>
                    <a:pt x="109671" y="79289"/>
                    <a:pt x="120775" y="65546"/>
                    <a:pt x="132408" y="51274"/>
                  </a:cubicBezTo>
                  <a:cubicBezTo>
                    <a:pt x="147214" y="33830"/>
                    <a:pt x="162548" y="16915"/>
                    <a:pt x="179469" y="0"/>
                  </a:cubicBezTo>
                  <a:lnTo>
                    <a:pt x="334495" y="115074"/>
                  </a:lnTo>
                  <a:lnTo>
                    <a:pt x="444913" y="265354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82DDA475-BE9C-90E2-4446-921D15E77044}"/>
                </a:ext>
              </a:extLst>
            </p:cNvPr>
            <p:cNvSpPr/>
            <p:nvPr/>
          </p:nvSpPr>
          <p:spPr>
            <a:xfrm>
              <a:off x="4594166" y="3510568"/>
              <a:ext cx="1409625" cy="1409148"/>
            </a:xfrm>
            <a:custGeom>
              <a:avLst/>
              <a:gdLst>
                <a:gd name="connsiteX0" fmla="*/ 265444 w 280910"/>
                <a:gd name="connsiteY0" fmla="*/ 280816 h 280815"/>
                <a:gd name="connsiteX1" fmla="*/ 265444 w 280910"/>
                <a:gd name="connsiteY1" fmla="*/ 280816 h 280815"/>
                <a:gd name="connsiteX2" fmla="*/ 203578 w 280910"/>
                <a:gd name="connsiteY2" fmla="*/ 218970 h 280815"/>
                <a:gd name="connsiteX3" fmla="*/ 164977 w 280910"/>
                <a:gd name="connsiteY3" fmla="*/ 218970 h 280815"/>
                <a:gd name="connsiteX4" fmla="*/ 119503 w 280910"/>
                <a:gd name="connsiteY4" fmla="*/ 264429 h 280815"/>
                <a:gd name="connsiteX5" fmla="*/ 85132 w 280910"/>
                <a:gd name="connsiteY5" fmla="*/ 264429 h 280815"/>
                <a:gd name="connsiteX6" fmla="*/ 20093 w 280910"/>
                <a:gd name="connsiteY6" fmla="*/ 199412 h 280815"/>
                <a:gd name="connsiteX7" fmla="*/ 20093 w 280910"/>
                <a:gd name="connsiteY7" fmla="*/ 165054 h 280815"/>
                <a:gd name="connsiteX8" fmla="*/ 65568 w 280910"/>
                <a:gd name="connsiteY8" fmla="*/ 119594 h 280815"/>
                <a:gd name="connsiteX9" fmla="*/ 65568 w 280910"/>
                <a:gd name="connsiteY9" fmla="*/ 81007 h 280815"/>
                <a:gd name="connsiteX10" fmla="*/ 0 w 280910"/>
                <a:gd name="connsiteY10" fmla="*/ 15461 h 280815"/>
                <a:gd name="connsiteX11" fmla="*/ 75614 w 280910"/>
                <a:gd name="connsiteY11" fmla="*/ 15461 h 280815"/>
                <a:gd name="connsiteX12" fmla="*/ 265444 w 280910"/>
                <a:gd name="connsiteY12" fmla="*/ 205227 h 280815"/>
                <a:gd name="connsiteX13" fmla="*/ 265444 w 280910"/>
                <a:gd name="connsiteY13" fmla="*/ 280816 h 28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910" h="280815">
                  <a:moveTo>
                    <a:pt x="265444" y="280816"/>
                  </a:moveTo>
                  <a:lnTo>
                    <a:pt x="265444" y="280816"/>
                  </a:lnTo>
                  <a:cubicBezTo>
                    <a:pt x="265444" y="280816"/>
                    <a:pt x="203578" y="218970"/>
                    <a:pt x="203578" y="218970"/>
                  </a:cubicBezTo>
                  <a:cubicBezTo>
                    <a:pt x="193002" y="208398"/>
                    <a:pt x="176081" y="208398"/>
                    <a:pt x="164977" y="218970"/>
                  </a:cubicBezTo>
                  <a:lnTo>
                    <a:pt x="119503" y="264429"/>
                  </a:lnTo>
                  <a:cubicBezTo>
                    <a:pt x="109985" y="273944"/>
                    <a:pt x="94650" y="273944"/>
                    <a:pt x="85132" y="264429"/>
                  </a:cubicBezTo>
                  <a:lnTo>
                    <a:pt x="20093" y="199412"/>
                  </a:lnTo>
                  <a:cubicBezTo>
                    <a:pt x="10575" y="189898"/>
                    <a:pt x="10575" y="174568"/>
                    <a:pt x="20093" y="165054"/>
                  </a:cubicBezTo>
                  <a:lnTo>
                    <a:pt x="65568" y="119594"/>
                  </a:lnTo>
                  <a:cubicBezTo>
                    <a:pt x="76143" y="109023"/>
                    <a:pt x="76143" y="92108"/>
                    <a:pt x="65568" y="81007"/>
                  </a:cubicBezTo>
                  <a:lnTo>
                    <a:pt x="0" y="15461"/>
                  </a:lnTo>
                  <a:cubicBezTo>
                    <a:pt x="20622" y="-5154"/>
                    <a:pt x="54464" y="-5154"/>
                    <a:pt x="75614" y="15461"/>
                  </a:cubicBezTo>
                  <a:lnTo>
                    <a:pt x="265444" y="205227"/>
                  </a:lnTo>
                  <a:cubicBezTo>
                    <a:pt x="286066" y="225842"/>
                    <a:pt x="286066" y="259672"/>
                    <a:pt x="265444" y="28081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B4C64F8-4D9F-ED94-0944-51F2AEEDF3ED}"/>
                </a:ext>
              </a:extLst>
            </p:cNvPr>
            <p:cNvSpPr txBox="1"/>
            <p:nvPr/>
          </p:nvSpPr>
          <p:spPr>
            <a:xfrm>
              <a:off x="4728770" y="4244322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6E64412-0F59-0AE2-9A72-A9EAB1C7D666}"/>
              </a:ext>
            </a:extLst>
          </p:cNvPr>
          <p:cNvGrpSpPr/>
          <p:nvPr/>
        </p:nvGrpSpPr>
        <p:grpSpPr>
          <a:xfrm>
            <a:off x="5193835" y="2548364"/>
            <a:ext cx="1791058" cy="1790451"/>
            <a:chOff x="5193835" y="2548364"/>
            <a:chExt cx="1791058" cy="17904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852717EE-A8A8-1CB8-72FD-4CC0492765BB}"/>
                </a:ext>
              </a:extLst>
            </p:cNvPr>
            <p:cNvSpPr/>
            <p:nvPr/>
          </p:nvSpPr>
          <p:spPr>
            <a:xfrm>
              <a:off x="5193835" y="2548364"/>
              <a:ext cx="1791058" cy="1790451"/>
            </a:xfrm>
            <a:custGeom>
              <a:avLst/>
              <a:gdLst>
                <a:gd name="connsiteX0" fmla="*/ 342645 w 356922"/>
                <a:gd name="connsiteY0" fmla="*/ 213023 h 356801"/>
                <a:gd name="connsiteX1" fmla="*/ 213096 w 356922"/>
                <a:gd name="connsiteY1" fmla="*/ 342529 h 356801"/>
                <a:gd name="connsiteX2" fmla="*/ 143826 w 356922"/>
                <a:gd name="connsiteY2" fmla="*/ 342529 h 356801"/>
                <a:gd name="connsiteX3" fmla="*/ 14277 w 356922"/>
                <a:gd name="connsiteY3" fmla="*/ 213023 h 356801"/>
                <a:gd name="connsiteX4" fmla="*/ 14277 w 356922"/>
                <a:gd name="connsiteY4" fmla="*/ 143778 h 356801"/>
                <a:gd name="connsiteX5" fmla="*/ 143826 w 356922"/>
                <a:gd name="connsiteY5" fmla="*/ 14272 h 356801"/>
                <a:gd name="connsiteX6" fmla="*/ 213096 w 356922"/>
                <a:gd name="connsiteY6" fmla="*/ 14272 h 356801"/>
                <a:gd name="connsiteX7" fmla="*/ 342645 w 356922"/>
                <a:gd name="connsiteY7" fmla="*/ 143778 h 356801"/>
                <a:gd name="connsiteX8" fmla="*/ 342645 w 356922"/>
                <a:gd name="connsiteY8" fmla="*/ 213023 h 356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6922" h="356801">
                  <a:moveTo>
                    <a:pt x="342645" y="213023"/>
                  </a:moveTo>
                  <a:lnTo>
                    <a:pt x="213096" y="342529"/>
                  </a:lnTo>
                  <a:cubicBezTo>
                    <a:pt x="194060" y="361558"/>
                    <a:pt x="162862" y="361558"/>
                    <a:pt x="143826" y="342529"/>
                  </a:cubicBezTo>
                  <a:lnTo>
                    <a:pt x="14277" y="213023"/>
                  </a:lnTo>
                  <a:cubicBezTo>
                    <a:pt x="-4759" y="193994"/>
                    <a:pt x="-4759" y="162807"/>
                    <a:pt x="14277" y="143778"/>
                  </a:cubicBezTo>
                  <a:lnTo>
                    <a:pt x="143826" y="14272"/>
                  </a:lnTo>
                  <a:cubicBezTo>
                    <a:pt x="162862" y="-4757"/>
                    <a:pt x="194060" y="-4757"/>
                    <a:pt x="213096" y="14272"/>
                  </a:cubicBezTo>
                  <a:lnTo>
                    <a:pt x="342645" y="143778"/>
                  </a:lnTo>
                  <a:cubicBezTo>
                    <a:pt x="361681" y="162807"/>
                    <a:pt x="361681" y="193994"/>
                    <a:pt x="342645" y="213023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33D3C62-CD0D-5B5D-410F-C9C117239E5C}"/>
                </a:ext>
              </a:extLst>
            </p:cNvPr>
            <p:cNvSpPr txBox="1"/>
            <p:nvPr/>
          </p:nvSpPr>
          <p:spPr>
            <a:xfrm>
              <a:off x="5634511" y="3120424"/>
              <a:ext cx="909706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B7272AC-E670-EFF2-55F3-6D69B7D5B6AD}"/>
              </a:ext>
            </a:extLst>
          </p:cNvPr>
          <p:cNvGrpSpPr/>
          <p:nvPr/>
        </p:nvGrpSpPr>
        <p:grpSpPr>
          <a:xfrm rot="10800000">
            <a:off x="3693584" y="1076010"/>
            <a:ext cx="2310212" cy="2309434"/>
            <a:chOff x="6188204" y="3494651"/>
            <a:chExt cx="2310212" cy="2309434"/>
          </a:xfrm>
        </p:grpSpPr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598BD422-1B02-9BE7-6BEB-180CA149ABC0}"/>
                </a:ext>
              </a:extLst>
            </p:cNvPr>
            <p:cNvSpPr/>
            <p:nvPr/>
          </p:nvSpPr>
          <p:spPr>
            <a:xfrm>
              <a:off x="6265819" y="3572240"/>
              <a:ext cx="2232597" cy="2231845"/>
            </a:xfrm>
            <a:custGeom>
              <a:avLst/>
              <a:gdLst>
                <a:gd name="connsiteX0" fmla="*/ 265444 w 444913"/>
                <a:gd name="connsiteY0" fmla="*/ 0 h 444762"/>
                <a:gd name="connsiteX1" fmla="*/ 312505 w 444913"/>
                <a:gd name="connsiteY1" fmla="*/ 51274 h 444762"/>
                <a:gd name="connsiteX2" fmla="*/ 345817 w 444913"/>
                <a:gd name="connsiteY2" fmla="*/ 93561 h 444762"/>
                <a:gd name="connsiteX3" fmla="*/ 425134 w 444913"/>
                <a:gd name="connsiteY3" fmla="*/ 403846 h 444762"/>
                <a:gd name="connsiteX4" fmla="*/ 414558 w 444913"/>
                <a:gd name="connsiteY4" fmla="*/ 414418 h 444762"/>
                <a:gd name="connsiteX5" fmla="*/ 403983 w 444913"/>
                <a:gd name="connsiteY5" fmla="*/ 424990 h 444762"/>
                <a:gd name="connsiteX6" fmla="*/ 93593 w 444913"/>
                <a:gd name="connsiteY6" fmla="*/ 345701 h 444762"/>
                <a:gd name="connsiteX7" fmla="*/ 51291 w 444913"/>
                <a:gd name="connsiteY7" fmla="*/ 312399 h 444762"/>
                <a:gd name="connsiteX8" fmla="*/ 0 w 444913"/>
                <a:gd name="connsiteY8" fmla="*/ 265354 h 444762"/>
                <a:gd name="connsiteX9" fmla="*/ 265444 w 444913"/>
                <a:gd name="connsiteY9" fmla="*/ 0 h 444762"/>
                <a:gd name="connsiteX0" fmla="*/ 265444 w 444912"/>
                <a:gd name="connsiteY0" fmla="*/ 0 h 444762"/>
                <a:gd name="connsiteX1" fmla="*/ 312505 w 444912"/>
                <a:gd name="connsiteY1" fmla="*/ 51274 h 444762"/>
                <a:gd name="connsiteX2" fmla="*/ 345817 w 444912"/>
                <a:gd name="connsiteY2" fmla="*/ 93561 h 444762"/>
                <a:gd name="connsiteX3" fmla="*/ 425134 w 444912"/>
                <a:gd name="connsiteY3" fmla="*/ 403846 h 444762"/>
                <a:gd name="connsiteX4" fmla="*/ 414558 w 444912"/>
                <a:gd name="connsiteY4" fmla="*/ 414418 h 444762"/>
                <a:gd name="connsiteX5" fmla="*/ 403983 w 444912"/>
                <a:gd name="connsiteY5" fmla="*/ 424990 h 444762"/>
                <a:gd name="connsiteX6" fmla="*/ 93593 w 444912"/>
                <a:gd name="connsiteY6" fmla="*/ 345701 h 444762"/>
                <a:gd name="connsiteX7" fmla="*/ 51291 w 444912"/>
                <a:gd name="connsiteY7" fmla="*/ 312399 h 444762"/>
                <a:gd name="connsiteX8" fmla="*/ 0 w 444912"/>
                <a:gd name="connsiteY8" fmla="*/ 265354 h 444762"/>
                <a:gd name="connsiteX9" fmla="*/ 130664 w 444912"/>
                <a:gd name="connsiteY9" fmla="*/ 132771 h 444762"/>
                <a:gd name="connsiteX10" fmla="*/ 265444 w 444912"/>
                <a:gd name="connsiteY10" fmla="*/ 0 h 444762"/>
                <a:gd name="connsiteX0" fmla="*/ 265444 w 444912"/>
                <a:gd name="connsiteY0" fmla="*/ 0 h 444762"/>
                <a:gd name="connsiteX1" fmla="*/ 312505 w 444912"/>
                <a:gd name="connsiteY1" fmla="*/ 51274 h 444762"/>
                <a:gd name="connsiteX2" fmla="*/ 345817 w 444912"/>
                <a:gd name="connsiteY2" fmla="*/ 93561 h 444762"/>
                <a:gd name="connsiteX3" fmla="*/ 425134 w 444912"/>
                <a:gd name="connsiteY3" fmla="*/ 403846 h 444762"/>
                <a:gd name="connsiteX4" fmla="*/ 414558 w 444912"/>
                <a:gd name="connsiteY4" fmla="*/ 414418 h 444762"/>
                <a:gd name="connsiteX5" fmla="*/ 403983 w 444912"/>
                <a:gd name="connsiteY5" fmla="*/ 424990 h 444762"/>
                <a:gd name="connsiteX6" fmla="*/ 93593 w 444912"/>
                <a:gd name="connsiteY6" fmla="*/ 345701 h 444762"/>
                <a:gd name="connsiteX7" fmla="*/ 51291 w 444912"/>
                <a:gd name="connsiteY7" fmla="*/ 312399 h 444762"/>
                <a:gd name="connsiteX8" fmla="*/ 0 w 444912"/>
                <a:gd name="connsiteY8" fmla="*/ 265354 h 444762"/>
                <a:gd name="connsiteX9" fmla="*/ 107886 w 444912"/>
                <a:gd name="connsiteY9" fmla="*/ 115055 h 444762"/>
                <a:gd name="connsiteX10" fmla="*/ 265444 w 444912"/>
                <a:gd name="connsiteY10" fmla="*/ 0 h 44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4912" h="444762">
                  <a:moveTo>
                    <a:pt x="265444" y="0"/>
                  </a:moveTo>
                  <a:cubicBezTo>
                    <a:pt x="282365" y="16915"/>
                    <a:pt x="297699" y="33830"/>
                    <a:pt x="312505" y="51274"/>
                  </a:cubicBezTo>
                  <a:cubicBezTo>
                    <a:pt x="324138" y="65017"/>
                    <a:pt x="335771" y="79289"/>
                    <a:pt x="345817" y="93561"/>
                  </a:cubicBezTo>
                  <a:cubicBezTo>
                    <a:pt x="436238" y="216195"/>
                    <a:pt x="470079" y="340415"/>
                    <a:pt x="425134" y="403846"/>
                  </a:cubicBezTo>
                  <a:cubicBezTo>
                    <a:pt x="421432" y="407546"/>
                    <a:pt x="418259" y="411246"/>
                    <a:pt x="414558" y="414418"/>
                  </a:cubicBezTo>
                  <a:cubicBezTo>
                    <a:pt x="410856" y="417590"/>
                    <a:pt x="407155" y="421290"/>
                    <a:pt x="403983" y="424990"/>
                  </a:cubicBezTo>
                  <a:cubicBezTo>
                    <a:pt x="340530" y="469920"/>
                    <a:pt x="216268" y="436090"/>
                    <a:pt x="93593" y="345701"/>
                  </a:cubicBezTo>
                  <a:cubicBezTo>
                    <a:pt x="79316" y="335129"/>
                    <a:pt x="65568" y="324028"/>
                    <a:pt x="51291" y="312399"/>
                  </a:cubicBezTo>
                  <a:cubicBezTo>
                    <a:pt x="33841" y="297599"/>
                    <a:pt x="16920" y="282269"/>
                    <a:pt x="0" y="265354"/>
                  </a:cubicBezTo>
                  <a:lnTo>
                    <a:pt x="107886" y="115055"/>
                  </a:lnTo>
                  <a:lnTo>
                    <a:pt x="265444" y="0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14C0E0B8-032F-73EB-0061-AEDC44B0C9DB}"/>
                </a:ext>
              </a:extLst>
            </p:cNvPr>
            <p:cNvSpPr/>
            <p:nvPr/>
          </p:nvSpPr>
          <p:spPr>
            <a:xfrm>
              <a:off x="6188204" y="3494651"/>
              <a:ext cx="1409625" cy="1409148"/>
            </a:xfrm>
            <a:custGeom>
              <a:avLst/>
              <a:gdLst>
                <a:gd name="connsiteX0" fmla="*/ 257645 w 280910"/>
                <a:gd name="connsiteY0" fmla="*/ 168225 h 280815"/>
                <a:gd name="connsiteX1" fmla="*/ 257645 w 280910"/>
                <a:gd name="connsiteY1" fmla="*/ 202584 h 280815"/>
                <a:gd name="connsiteX2" fmla="*/ 192606 w 280910"/>
                <a:gd name="connsiteY2" fmla="*/ 267601 h 280815"/>
                <a:gd name="connsiteX3" fmla="*/ 158235 w 280910"/>
                <a:gd name="connsiteY3" fmla="*/ 267601 h 280815"/>
                <a:gd name="connsiteX4" fmla="*/ 112761 w 280910"/>
                <a:gd name="connsiteY4" fmla="*/ 222142 h 280815"/>
                <a:gd name="connsiteX5" fmla="*/ 74160 w 280910"/>
                <a:gd name="connsiteY5" fmla="*/ 222142 h 280815"/>
                <a:gd name="connsiteX6" fmla="*/ 15467 w 280910"/>
                <a:gd name="connsiteY6" fmla="*/ 280816 h 280815"/>
                <a:gd name="connsiteX7" fmla="*/ 15467 w 280910"/>
                <a:gd name="connsiteY7" fmla="*/ 205227 h 280815"/>
                <a:gd name="connsiteX8" fmla="*/ 205296 w 280910"/>
                <a:gd name="connsiteY8" fmla="*/ 15461 h 280815"/>
                <a:gd name="connsiteX9" fmla="*/ 280911 w 280910"/>
                <a:gd name="connsiteY9" fmla="*/ 15461 h 280815"/>
                <a:gd name="connsiteX10" fmla="*/ 212170 w 280910"/>
                <a:gd name="connsiteY10" fmla="*/ 84179 h 280815"/>
                <a:gd name="connsiteX11" fmla="*/ 212170 w 280910"/>
                <a:gd name="connsiteY11" fmla="*/ 122766 h 280815"/>
                <a:gd name="connsiteX12" fmla="*/ 257645 w 280910"/>
                <a:gd name="connsiteY12" fmla="*/ 168225 h 28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0910" h="280815">
                  <a:moveTo>
                    <a:pt x="257645" y="168225"/>
                  </a:moveTo>
                  <a:cubicBezTo>
                    <a:pt x="267163" y="177740"/>
                    <a:pt x="267163" y="193069"/>
                    <a:pt x="257645" y="202584"/>
                  </a:cubicBezTo>
                  <a:lnTo>
                    <a:pt x="192606" y="267601"/>
                  </a:lnTo>
                  <a:cubicBezTo>
                    <a:pt x="183088" y="277116"/>
                    <a:pt x="167753" y="277116"/>
                    <a:pt x="158235" y="267601"/>
                  </a:cubicBezTo>
                  <a:lnTo>
                    <a:pt x="112761" y="222142"/>
                  </a:lnTo>
                  <a:cubicBezTo>
                    <a:pt x="102185" y="211570"/>
                    <a:pt x="85265" y="211570"/>
                    <a:pt x="74160" y="222142"/>
                  </a:cubicBezTo>
                  <a:lnTo>
                    <a:pt x="15467" y="280816"/>
                  </a:lnTo>
                  <a:cubicBezTo>
                    <a:pt x="-5156" y="260200"/>
                    <a:pt x="-5156" y="226370"/>
                    <a:pt x="15467" y="205227"/>
                  </a:cubicBezTo>
                  <a:lnTo>
                    <a:pt x="205296" y="15461"/>
                  </a:lnTo>
                  <a:cubicBezTo>
                    <a:pt x="225918" y="-5154"/>
                    <a:pt x="259760" y="-5154"/>
                    <a:pt x="280911" y="15461"/>
                  </a:cubicBezTo>
                  <a:lnTo>
                    <a:pt x="212170" y="84179"/>
                  </a:lnTo>
                  <a:cubicBezTo>
                    <a:pt x="201595" y="94751"/>
                    <a:pt x="201595" y="111665"/>
                    <a:pt x="212170" y="122766"/>
                  </a:cubicBezTo>
                  <a:lnTo>
                    <a:pt x="257645" y="16822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8DFF9C7-B2A1-50E4-083D-8CF70BCFEEB5}"/>
                </a:ext>
              </a:extLst>
            </p:cNvPr>
            <p:cNvSpPr txBox="1"/>
            <p:nvPr/>
          </p:nvSpPr>
          <p:spPr>
            <a:xfrm rot="10800000">
              <a:off x="6781656" y="4259657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4F278F4-BAF9-103C-0384-7769F1FD64A8}"/>
              </a:ext>
            </a:extLst>
          </p:cNvPr>
          <p:cNvGrpSpPr/>
          <p:nvPr/>
        </p:nvGrpSpPr>
        <p:grpSpPr>
          <a:xfrm rot="10800000">
            <a:off x="6188209" y="1060098"/>
            <a:ext cx="2310212" cy="2309429"/>
            <a:chOff x="3693579" y="3510568"/>
            <a:chExt cx="2310212" cy="2309429"/>
          </a:xfrm>
        </p:grpSpPr>
        <p:sp>
          <p:nvSpPr>
            <p:cNvPr id="37" name="Freeform 7">
              <a:extLst>
                <a:ext uri="{FF2B5EF4-FFF2-40B4-BE49-F238E27FC236}">
                  <a16:creationId xmlns:a16="http://schemas.microsoft.com/office/drawing/2014/main" id="{A61A04BB-A8F6-08B3-40F6-7F9F416DA265}"/>
                </a:ext>
              </a:extLst>
            </p:cNvPr>
            <p:cNvSpPr/>
            <p:nvPr/>
          </p:nvSpPr>
          <p:spPr>
            <a:xfrm>
              <a:off x="3693579" y="3588152"/>
              <a:ext cx="2232602" cy="2231845"/>
            </a:xfrm>
            <a:custGeom>
              <a:avLst/>
              <a:gdLst>
                <a:gd name="connsiteX0" fmla="*/ 444913 w 444912"/>
                <a:gd name="connsiteY0" fmla="*/ 265354 h 444762"/>
                <a:gd name="connsiteX1" fmla="*/ 393622 w 444912"/>
                <a:gd name="connsiteY1" fmla="*/ 312399 h 444762"/>
                <a:gd name="connsiteX2" fmla="*/ 351320 w 444912"/>
                <a:gd name="connsiteY2" fmla="*/ 345701 h 444762"/>
                <a:gd name="connsiteX3" fmla="*/ 40930 w 444912"/>
                <a:gd name="connsiteY3" fmla="*/ 424990 h 444762"/>
                <a:gd name="connsiteX4" fmla="*/ 30355 w 444912"/>
                <a:gd name="connsiteY4" fmla="*/ 414418 h 444762"/>
                <a:gd name="connsiteX5" fmla="*/ 19779 w 444912"/>
                <a:gd name="connsiteY5" fmla="*/ 403846 h 444762"/>
                <a:gd name="connsiteX6" fmla="*/ 99095 w 444912"/>
                <a:gd name="connsiteY6" fmla="*/ 93561 h 444762"/>
                <a:gd name="connsiteX7" fmla="*/ 132408 w 444912"/>
                <a:gd name="connsiteY7" fmla="*/ 51274 h 444762"/>
                <a:gd name="connsiteX8" fmla="*/ 179469 w 444912"/>
                <a:gd name="connsiteY8" fmla="*/ 0 h 444762"/>
                <a:gd name="connsiteX9" fmla="*/ 444913 w 444912"/>
                <a:gd name="connsiteY9" fmla="*/ 265354 h 444762"/>
                <a:gd name="connsiteX0" fmla="*/ 444913 w 444913"/>
                <a:gd name="connsiteY0" fmla="*/ 265354 h 444762"/>
                <a:gd name="connsiteX1" fmla="*/ 393622 w 444913"/>
                <a:gd name="connsiteY1" fmla="*/ 312399 h 444762"/>
                <a:gd name="connsiteX2" fmla="*/ 351320 w 444913"/>
                <a:gd name="connsiteY2" fmla="*/ 345701 h 444762"/>
                <a:gd name="connsiteX3" fmla="*/ 40930 w 444913"/>
                <a:gd name="connsiteY3" fmla="*/ 424990 h 444762"/>
                <a:gd name="connsiteX4" fmla="*/ 30355 w 444913"/>
                <a:gd name="connsiteY4" fmla="*/ 414418 h 444762"/>
                <a:gd name="connsiteX5" fmla="*/ 19779 w 444913"/>
                <a:gd name="connsiteY5" fmla="*/ 403846 h 444762"/>
                <a:gd name="connsiteX6" fmla="*/ 99095 w 444913"/>
                <a:gd name="connsiteY6" fmla="*/ 93561 h 444762"/>
                <a:gd name="connsiteX7" fmla="*/ 132408 w 444913"/>
                <a:gd name="connsiteY7" fmla="*/ 51274 h 444762"/>
                <a:gd name="connsiteX8" fmla="*/ 179469 w 444913"/>
                <a:gd name="connsiteY8" fmla="*/ 0 h 444762"/>
                <a:gd name="connsiteX9" fmla="*/ 309187 w 444913"/>
                <a:gd name="connsiteY9" fmla="*/ 133397 h 444762"/>
                <a:gd name="connsiteX10" fmla="*/ 444913 w 444913"/>
                <a:gd name="connsiteY10" fmla="*/ 265354 h 444762"/>
                <a:gd name="connsiteX0" fmla="*/ 444913 w 444913"/>
                <a:gd name="connsiteY0" fmla="*/ 265354 h 444762"/>
                <a:gd name="connsiteX1" fmla="*/ 393622 w 444913"/>
                <a:gd name="connsiteY1" fmla="*/ 312399 h 444762"/>
                <a:gd name="connsiteX2" fmla="*/ 351320 w 444913"/>
                <a:gd name="connsiteY2" fmla="*/ 345701 h 444762"/>
                <a:gd name="connsiteX3" fmla="*/ 40930 w 444913"/>
                <a:gd name="connsiteY3" fmla="*/ 424990 h 444762"/>
                <a:gd name="connsiteX4" fmla="*/ 30355 w 444913"/>
                <a:gd name="connsiteY4" fmla="*/ 414418 h 444762"/>
                <a:gd name="connsiteX5" fmla="*/ 19779 w 444913"/>
                <a:gd name="connsiteY5" fmla="*/ 403846 h 444762"/>
                <a:gd name="connsiteX6" fmla="*/ 99095 w 444913"/>
                <a:gd name="connsiteY6" fmla="*/ 93561 h 444762"/>
                <a:gd name="connsiteX7" fmla="*/ 132408 w 444913"/>
                <a:gd name="connsiteY7" fmla="*/ 51274 h 444762"/>
                <a:gd name="connsiteX8" fmla="*/ 179469 w 444913"/>
                <a:gd name="connsiteY8" fmla="*/ 0 h 444762"/>
                <a:gd name="connsiteX9" fmla="*/ 330699 w 444913"/>
                <a:gd name="connsiteY9" fmla="*/ 110619 h 444762"/>
                <a:gd name="connsiteX10" fmla="*/ 444913 w 444913"/>
                <a:gd name="connsiteY10" fmla="*/ 265354 h 44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4913" h="444762">
                  <a:moveTo>
                    <a:pt x="444913" y="265354"/>
                  </a:moveTo>
                  <a:cubicBezTo>
                    <a:pt x="427992" y="282269"/>
                    <a:pt x="411071" y="297599"/>
                    <a:pt x="393622" y="312399"/>
                  </a:cubicBezTo>
                  <a:cubicBezTo>
                    <a:pt x="379874" y="324028"/>
                    <a:pt x="365597" y="335657"/>
                    <a:pt x="351320" y="345701"/>
                  </a:cubicBezTo>
                  <a:cubicBezTo>
                    <a:pt x="228645" y="436090"/>
                    <a:pt x="104383" y="469920"/>
                    <a:pt x="40930" y="424990"/>
                  </a:cubicBezTo>
                  <a:cubicBezTo>
                    <a:pt x="37229" y="421290"/>
                    <a:pt x="33527" y="418118"/>
                    <a:pt x="30355" y="414418"/>
                  </a:cubicBezTo>
                  <a:cubicBezTo>
                    <a:pt x="27182" y="410718"/>
                    <a:pt x="23481" y="407018"/>
                    <a:pt x="19779" y="403846"/>
                  </a:cubicBezTo>
                  <a:cubicBezTo>
                    <a:pt x="-25166" y="340415"/>
                    <a:pt x="8675" y="216195"/>
                    <a:pt x="99095" y="93561"/>
                  </a:cubicBezTo>
                  <a:cubicBezTo>
                    <a:pt x="109671" y="79289"/>
                    <a:pt x="120775" y="65546"/>
                    <a:pt x="132408" y="51274"/>
                  </a:cubicBezTo>
                  <a:cubicBezTo>
                    <a:pt x="147214" y="33830"/>
                    <a:pt x="162548" y="16915"/>
                    <a:pt x="179469" y="0"/>
                  </a:cubicBezTo>
                  <a:lnTo>
                    <a:pt x="330699" y="110619"/>
                  </a:lnTo>
                  <a:lnTo>
                    <a:pt x="444913" y="265354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 10">
              <a:extLst>
                <a:ext uri="{FF2B5EF4-FFF2-40B4-BE49-F238E27FC236}">
                  <a16:creationId xmlns:a16="http://schemas.microsoft.com/office/drawing/2014/main" id="{71BF0464-16CF-8D1D-F4D3-78ED91BBF6B1}"/>
                </a:ext>
              </a:extLst>
            </p:cNvPr>
            <p:cNvSpPr/>
            <p:nvPr/>
          </p:nvSpPr>
          <p:spPr>
            <a:xfrm>
              <a:off x="4594166" y="3510568"/>
              <a:ext cx="1409625" cy="1409148"/>
            </a:xfrm>
            <a:custGeom>
              <a:avLst/>
              <a:gdLst>
                <a:gd name="connsiteX0" fmla="*/ 265444 w 280910"/>
                <a:gd name="connsiteY0" fmla="*/ 280816 h 280815"/>
                <a:gd name="connsiteX1" fmla="*/ 265444 w 280910"/>
                <a:gd name="connsiteY1" fmla="*/ 280816 h 280815"/>
                <a:gd name="connsiteX2" fmla="*/ 203578 w 280910"/>
                <a:gd name="connsiteY2" fmla="*/ 218970 h 280815"/>
                <a:gd name="connsiteX3" fmla="*/ 164977 w 280910"/>
                <a:gd name="connsiteY3" fmla="*/ 218970 h 280815"/>
                <a:gd name="connsiteX4" fmla="*/ 119503 w 280910"/>
                <a:gd name="connsiteY4" fmla="*/ 264429 h 280815"/>
                <a:gd name="connsiteX5" fmla="*/ 85132 w 280910"/>
                <a:gd name="connsiteY5" fmla="*/ 264429 h 280815"/>
                <a:gd name="connsiteX6" fmla="*/ 20093 w 280910"/>
                <a:gd name="connsiteY6" fmla="*/ 199412 h 280815"/>
                <a:gd name="connsiteX7" fmla="*/ 20093 w 280910"/>
                <a:gd name="connsiteY7" fmla="*/ 165054 h 280815"/>
                <a:gd name="connsiteX8" fmla="*/ 65568 w 280910"/>
                <a:gd name="connsiteY8" fmla="*/ 119594 h 280815"/>
                <a:gd name="connsiteX9" fmla="*/ 65568 w 280910"/>
                <a:gd name="connsiteY9" fmla="*/ 81007 h 280815"/>
                <a:gd name="connsiteX10" fmla="*/ 0 w 280910"/>
                <a:gd name="connsiteY10" fmla="*/ 15461 h 280815"/>
                <a:gd name="connsiteX11" fmla="*/ 75614 w 280910"/>
                <a:gd name="connsiteY11" fmla="*/ 15461 h 280815"/>
                <a:gd name="connsiteX12" fmla="*/ 265444 w 280910"/>
                <a:gd name="connsiteY12" fmla="*/ 205227 h 280815"/>
                <a:gd name="connsiteX13" fmla="*/ 265444 w 280910"/>
                <a:gd name="connsiteY13" fmla="*/ 280816 h 28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910" h="280815">
                  <a:moveTo>
                    <a:pt x="265444" y="280816"/>
                  </a:moveTo>
                  <a:lnTo>
                    <a:pt x="265444" y="280816"/>
                  </a:lnTo>
                  <a:cubicBezTo>
                    <a:pt x="265444" y="280816"/>
                    <a:pt x="203578" y="218970"/>
                    <a:pt x="203578" y="218970"/>
                  </a:cubicBezTo>
                  <a:cubicBezTo>
                    <a:pt x="193002" y="208398"/>
                    <a:pt x="176081" y="208398"/>
                    <a:pt x="164977" y="218970"/>
                  </a:cubicBezTo>
                  <a:lnTo>
                    <a:pt x="119503" y="264429"/>
                  </a:lnTo>
                  <a:cubicBezTo>
                    <a:pt x="109985" y="273944"/>
                    <a:pt x="94650" y="273944"/>
                    <a:pt x="85132" y="264429"/>
                  </a:cubicBezTo>
                  <a:lnTo>
                    <a:pt x="20093" y="199412"/>
                  </a:lnTo>
                  <a:cubicBezTo>
                    <a:pt x="10575" y="189898"/>
                    <a:pt x="10575" y="174568"/>
                    <a:pt x="20093" y="165054"/>
                  </a:cubicBezTo>
                  <a:lnTo>
                    <a:pt x="65568" y="119594"/>
                  </a:lnTo>
                  <a:cubicBezTo>
                    <a:pt x="76143" y="109023"/>
                    <a:pt x="76143" y="92108"/>
                    <a:pt x="65568" y="81007"/>
                  </a:cubicBezTo>
                  <a:lnTo>
                    <a:pt x="0" y="15461"/>
                  </a:lnTo>
                  <a:cubicBezTo>
                    <a:pt x="20622" y="-5154"/>
                    <a:pt x="54464" y="-5154"/>
                    <a:pt x="75614" y="15461"/>
                  </a:cubicBezTo>
                  <a:lnTo>
                    <a:pt x="265444" y="205227"/>
                  </a:lnTo>
                  <a:cubicBezTo>
                    <a:pt x="286066" y="225842"/>
                    <a:pt x="286066" y="259672"/>
                    <a:pt x="265444" y="280816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35E8A7D-249E-607F-129A-3FF99D78D67F}"/>
                </a:ext>
              </a:extLst>
            </p:cNvPr>
            <p:cNvSpPr txBox="1"/>
            <p:nvPr/>
          </p:nvSpPr>
          <p:spPr>
            <a:xfrm rot="10800000">
              <a:off x="4728770" y="4244322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522F985-6F3C-529B-EFAE-B1E86EE5E56A}"/>
              </a:ext>
            </a:extLst>
          </p:cNvPr>
          <p:cNvGrpSpPr/>
          <p:nvPr/>
        </p:nvGrpSpPr>
        <p:grpSpPr>
          <a:xfrm>
            <a:off x="3983326" y="1327523"/>
            <a:ext cx="4225349" cy="4225049"/>
            <a:chOff x="3956845" y="1251363"/>
            <a:chExt cx="4225349" cy="4225049"/>
          </a:xfrm>
        </p:grpSpPr>
        <p:pic>
          <p:nvPicPr>
            <p:cNvPr id="42" name="Graphic 41" descr="Bullseye with solid fill">
              <a:extLst>
                <a:ext uri="{FF2B5EF4-FFF2-40B4-BE49-F238E27FC236}">
                  <a16:creationId xmlns:a16="http://schemas.microsoft.com/office/drawing/2014/main" id="{791880DF-C856-A96D-D1D4-7C8E1C4BD4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287582" y="1251363"/>
              <a:ext cx="894612" cy="894612"/>
            </a:xfrm>
            <a:prstGeom prst="rect">
              <a:avLst/>
            </a:prstGeom>
          </p:spPr>
        </p:pic>
        <p:pic>
          <p:nvPicPr>
            <p:cNvPr id="45" name="Graphic 44" descr="Hourglass 30% with solid fill">
              <a:extLst>
                <a:ext uri="{FF2B5EF4-FFF2-40B4-BE49-F238E27FC236}">
                  <a16:creationId xmlns:a16="http://schemas.microsoft.com/office/drawing/2014/main" id="{D6601496-D56C-70B9-98C1-6FF2D50919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287582" y="4581800"/>
              <a:ext cx="894612" cy="894612"/>
            </a:xfrm>
            <a:prstGeom prst="rect">
              <a:avLst/>
            </a:prstGeom>
          </p:spPr>
        </p:pic>
        <p:pic>
          <p:nvPicPr>
            <p:cNvPr id="47" name="Graphic 46" descr="Lightbulb with solid fill">
              <a:extLst>
                <a:ext uri="{FF2B5EF4-FFF2-40B4-BE49-F238E27FC236}">
                  <a16:creationId xmlns:a16="http://schemas.microsoft.com/office/drawing/2014/main" id="{263F3CA0-9D99-EB95-9B76-D04B9F2BB7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956845" y="1251363"/>
              <a:ext cx="894612" cy="894612"/>
            </a:xfrm>
            <a:prstGeom prst="rect">
              <a:avLst/>
            </a:prstGeom>
          </p:spPr>
        </p:pic>
        <p:pic>
          <p:nvPicPr>
            <p:cNvPr id="53" name="Graphic 52" descr="Research with solid fill">
              <a:extLst>
                <a:ext uri="{FF2B5EF4-FFF2-40B4-BE49-F238E27FC236}">
                  <a16:creationId xmlns:a16="http://schemas.microsoft.com/office/drawing/2014/main" id="{5480C7B4-1446-5185-52F1-536B2EEED20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956845" y="4581800"/>
              <a:ext cx="894612" cy="894612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EC4CBED-0690-5973-7AA8-6446F6599D68}"/>
              </a:ext>
            </a:extLst>
          </p:cNvPr>
          <p:cNvGrpSpPr/>
          <p:nvPr/>
        </p:nvGrpSpPr>
        <p:grpSpPr>
          <a:xfrm>
            <a:off x="8927481" y="3655475"/>
            <a:ext cx="2926080" cy="1290153"/>
            <a:chOff x="8921977" y="2947244"/>
            <a:chExt cx="2926080" cy="129015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77D1F2C-4F3D-0F56-68F2-E179596367E4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03. 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9F290AC-0140-E21C-374E-1F1D21144D6F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F28B754-DBE7-3B53-CCCC-48EA5B967686}"/>
              </a:ext>
            </a:extLst>
          </p:cNvPr>
          <p:cNvGrpSpPr/>
          <p:nvPr/>
        </p:nvGrpSpPr>
        <p:grpSpPr>
          <a:xfrm>
            <a:off x="338440" y="3655475"/>
            <a:ext cx="2926080" cy="1290153"/>
            <a:chOff x="332936" y="2947244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83B3CB3-8748-511A-D79E-4547299CE93F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04. 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CEB0C05-2E65-EDC6-E904-942892D221B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901BA23-3826-1EE1-5783-315A05BA292D}"/>
              </a:ext>
            </a:extLst>
          </p:cNvPr>
          <p:cNvGrpSpPr/>
          <p:nvPr/>
        </p:nvGrpSpPr>
        <p:grpSpPr>
          <a:xfrm>
            <a:off x="8927481" y="1950381"/>
            <a:ext cx="2926080" cy="1290153"/>
            <a:chOff x="8921977" y="1242150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EF4FF34-06E2-6BC6-41A6-877ABAB55B4F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02. 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C9885CF-0F0C-B263-B514-1F73454CDE0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E0A99F5-4E0D-C297-6032-B9B622EBCCE0}"/>
              </a:ext>
            </a:extLst>
          </p:cNvPr>
          <p:cNvGrpSpPr/>
          <p:nvPr/>
        </p:nvGrpSpPr>
        <p:grpSpPr>
          <a:xfrm>
            <a:off x="338440" y="1950381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9E8FB97-7D42-6DBC-2C4E-5F7505382D2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01. 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07C5662-F8EF-EDC8-78E8-3160D5A35B4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1955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Petal Diagram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EC4CBED-0690-5973-7AA8-6446F6599D68}"/>
              </a:ext>
            </a:extLst>
          </p:cNvPr>
          <p:cNvGrpSpPr/>
          <p:nvPr/>
        </p:nvGrpSpPr>
        <p:grpSpPr>
          <a:xfrm>
            <a:off x="8927481" y="3655475"/>
            <a:ext cx="2926080" cy="1290153"/>
            <a:chOff x="8921977" y="2947244"/>
            <a:chExt cx="2926080" cy="129015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77D1F2C-4F3D-0F56-68F2-E179596367E4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03. 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9F290AC-0140-E21C-374E-1F1D21144D6F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F28B754-DBE7-3B53-CCCC-48EA5B967686}"/>
              </a:ext>
            </a:extLst>
          </p:cNvPr>
          <p:cNvGrpSpPr/>
          <p:nvPr/>
        </p:nvGrpSpPr>
        <p:grpSpPr>
          <a:xfrm>
            <a:off x="338440" y="3655475"/>
            <a:ext cx="2926080" cy="1290153"/>
            <a:chOff x="332936" y="2947244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83B3CB3-8748-511A-D79E-4547299CE93F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04. 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CEB0C05-2E65-EDC6-E904-942892D221B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901BA23-3826-1EE1-5783-315A05BA292D}"/>
              </a:ext>
            </a:extLst>
          </p:cNvPr>
          <p:cNvGrpSpPr/>
          <p:nvPr/>
        </p:nvGrpSpPr>
        <p:grpSpPr>
          <a:xfrm>
            <a:off x="8927481" y="1950381"/>
            <a:ext cx="2926080" cy="1290153"/>
            <a:chOff x="8921977" y="1242150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EF4FF34-06E2-6BC6-41A6-877ABAB55B4F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02. 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C9885CF-0F0C-B263-B514-1F73454CDE0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E0A99F5-4E0D-C297-6032-B9B622EBCCE0}"/>
              </a:ext>
            </a:extLst>
          </p:cNvPr>
          <p:cNvGrpSpPr/>
          <p:nvPr/>
        </p:nvGrpSpPr>
        <p:grpSpPr>
          <a:xfrm>
            <a:off x="338440" y="1950381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9E8FB97-7D42-6DBC-2C4E-5F7505382D2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01. 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07C5662-F8EF-EDC8-78E8-3160D5A35B4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7" name="Freeform 3">
            <a:extLst>
              <a:ext uri="{FF2B5EF4-FFF2-40B4-BE49-F238E27FC236}">
                <a16:creationId xmlns:a16="http://schemas.microsoft.com/office/drawing/2014/main" id="{4DC342AD-16BF-BFD1-81D8-94B1AA8001B6}"/>
              </a:ext>
            </a:extLst>
          </p:cNvPr>
          <p:cNvSpPr/>
          <p:nvPr/>
        </p:nvSpPr>
        <p:spPr>
          <a:xfrm>
            <a:off x="4549059" y="1906453"/>
            <a:ext cx="3075311" cy="3074267"/>
          </a:xfrm>
          <a:custGeom>
            <a:avLst/>
            <a:gdLst>
              <a:gd name="connsiteX0" fmla="*/ 598571 w 612848"/>
              <a:gd name="connsiteY0" fmla="*/ 340943 h 612640"/>
              <a:gd name="connsiteX1" fmla="*/ 341059 w 612848"/>
              <a:gd name="connsiteY1" fmla="*/ 598369 h 612640"/>
              <a:gd name="connsiteX2" fmla="*/ 271789 w 612848"/>
              <a:gd name="connsiteY2" fmla="*/ 598369 h 612640"/>
              <a:gd name="connsiteX3" fmla="*/ 14277 w 612848"/>
              <a:gd name="connsiteY3" fmla="*/ 340943 h 612640"/>
              <a:gd name="connsiteX4" fmla="*/ 14277 w 612848"/>
              <a:gd name="connsiteY4" fmla="*/ 271698 h 612640"/>
              <a:gd name="connsiteX5" fmla="*/ 271789 w 612848"/>
              <a:gd name="connsiteY5" fmla="*/ 14272 h 612640"/>
              <a:gd name="connsiteX6" fmla="*/ 341059 w 612848"/>
              <a:gd name="connsiteY6" fmla="*/ 14272 h 612640"/>
              <a:gd name="connsiteX7" fmla="*/ 598571 w 612848"/>
              <a:gd name="connsiteY7" fmla="*/ 271698 h 612640"/>
              <a:gd name="connsiteX8" fmla="*/ 598571 w 612848"/>
              <a:gd name="connsiteY8" fmla="*/ 340943 h 61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2848" h="612640">
                <a:moveTo>
                  <a:pt x="598571" y="340943"/>
                </a:moveTo>
                <a:lnTo>
                  <a:pt x="341059" y="598369"/>
                </a:lnTo>
                <a:cubicBezTo>
                  <a:pt x="322023" y="617398"/>
                  <a:pt x="290825" y="617398"/>
                  <a:pt x="271789" y="598369"/>
                </a:cubicBezTo>
                <a:lnTo>
                  <a:pt x="14277" y="340943"/>
                </a:lnTo>
                <a:cubicBezTo>
                  <a:pt x="-4759" y="321914"/>
                  <a:pt x="-4759" y="290727"/>
                  <a:pt x="14277" y="271698"/>
                </a:cubicBezTo>
                <a:lnTo>
                  <a:pt x="271789" y="14272"/>
                </a:lnTo>
                <a:cubicBezTo>
                  <a:pt x="290825" y="-4757"/>
                  <a:pt x="322023" y="-4757"/>
                  <a:pt x="341059" y="14272"/>
                </a:cubicBezTo>
                <a:lnTo>
                  <a:pt x="598571" y="271698"/>
                </a:lnTo>
                <a:cubicBezTo>
                  <a:pt x="617607" y="290727"/>
                  <a:pt x="617607" y="321914"/>
                  <a:pt x="598571" y="340943"/>
                </a:cubicBezTo>
                <a:close/>
              </a:path>
            </a:pathLst>
          </a:custGeom>
          <a:solidFill>
            <a:schemeClr val="tx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1CC061F-3CA6-6178-8D20-63506C99FC66}"/>
              </a:ext>
            </a:extLst>
          </p:cNvPr>
          <p:cNvGrpSpPr/>
          <p:nvPr/>
        </p:nvGrpSpPr>
        <p:grpSpPr>
          <a:xfrm>
            <a:off x="6188204" y="3494651"/>
            <a:ext cx="2310211" cy="2309434"/>
            <a:chOff x="6188204" y="3494651"/>
            <a:chExt cx="2310211" cy="2309434"/>
          </a:xfrm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EC0CBD68-FB31-76D8-6CF2-4EDDA625DB75}"/>
                </a:ext>
              </a:extLst>
            </p:cNvPr>
            <p:cNvSpPr/>
            <p:nvPr/>
          </p:nvSpPr>
          <p:spPr>
            <a:xfrm>
              <a:off x="6265818" y="3572240"/>
              <a:ext cx="2232597" cy="2231845"/>
            </a:xfrm>
            <a:custGeom>
              <a:avLst/>
              <a:gdLst>
                <a:gd name="connsiteX0" fmla="*/ 265444 w 444913"/>
                <a:gd name="connsiteY0" fmla="*/ 0 h 444762"/>
                <a:gd name="connsiteX1" fmla="*/ 312505 w 444913"/>
                <a:gd name="connsiteY1" fmla="*/ 51274 h 444762"/>
                <a:gd name="connsiteX2" fmla="*/ 345817 w 444913"/>
                <a:gd name="connsiteY2" fmla="*/ 93561 h 444762"/>
                <a:gd name="connsiteX3" fmla="*/ 425134 w 444913"/>
                <a:gd name="connsiteY3" fmla="*/ 403846 h 444762"/>
                <a:gd name="connsiteX4" fmla="*/ 414558 w 444913"/>
                <a:gd name="connsiteY4" fmla="*/ 414418 h 444762"/>
                <a:gd name="connsiteX5" fmla="*/ 403983 w 444913"/>
                <a:gd name="connsiteY5" fmla="*/ 424990 h 444762"/>
                <a:gd name="connsiteX6" fmla="*/ 93593 w 444913"/>
                <a:gd name="connsiteY6" fmla="*/ 345701 h 444762"/>
                <a:gd name="connsiteX7" fmla="*/ 51291 w 444913"/>
                <a:gd name="connsiteY7" fmla="*/ 312399 h 444762"/>
                <a:gd name="connsiteX8" fmla="*/ 0 w 444913"/>
                <a:gd name="connsiteY8" fmla="*/ 265354 h 444762"/>
                <a:gd name="connsiteX9" fmla="*/ 265444 w 444913"/>
                <a:gd name="connsiteY9" fmla="*/ 0 h 444762"/>
                <a:gd name="connsiteX0" fmla="*/ 265444 w 444912"/>
                <a:gd name="connsiteY0" fmla="*/ 0 h 444762"/>
                <a:gd name="connsiteX1" fmla="*/ 312505 w 444912"/>
                <a:gd name="connsiteY1" fmla="*/ 51274 h 444762"/>
                <a:gd name="connsiteX2" fmla="*/ 345817 w 444912"/>
                <a:gd name="connsiteY2" fmla="*/ 93561 h 444762"/>
                <a:gd name="connsiteX3" fmla="*/ 425134 w 444912"/>
                <a:gd name="connsiteY3" fmla="*/ 403846 h 444762"/>
                <a:gd name="connsiteX4" fmla="*/ 414558 w 444912"/>
                <a:gd name="connsiteY4" fmla="*/ 414418 h 444762"/>
                <a:gd name="connsiteX5" fmla="*/ 403983 w 444912"/>
                <a:gd name="connsiteY5" fmla="*/ 424990 h 444762"/>
                <a:gd name="connsiteX6" fmla="*/ 93593 w 444912"/>
                <a:gd name="connsiteY6" fmla="*/ 345701 h 444762"/>
                <a:gd name="connsiteX7" fmla="*/ 51291 w 444912"/>
                <a:gd name="connsiteY7" fmla="*/ 312399 h 444762"/>
                <a:gd name="connsiteX8" fmla="*/ 0 w 444912"/>
                <a:gd name="connsiteY8" fmla="*/ 265354 h 444762"/>
                <a:gd name="connsiteX9" fmla="*/ 136991 w 444912"/>
                <a:gd name="connsiteY9" fmla="*/ 129634 h 444762"/>
                <a:gd name="connsiteX10" fmla="*/ 265444 w 444912"/>
                <a:gd name="connsiteY10" fmla="*/ 0 h 444762"/>
                <a:gd name="connsiteX0" fmla="*/ 265444 w 444912"/>
                <a:gd name="connsiteY0" fmla="*/ 0 h 444762"/>
                <a:gd name="connsiteX1" fmla="*/ 312505 w 444912"/>
                <a:gd name="connsiteY1" fmla="*/ 51274 h 444762"/>
                <a:gd name="connsiteX2" fmla="*/ 345817 w 444912"/>
                <a:gd name="connsiteY2" fmla="*/ 93561 h 444762"/>
                <a:gd name="connsiteX3" fmla="*/ 425134 w 444912"/>
                <a:gd name="connsiteY3" fmla="*/ 403846 h 444762"/>
                <a:gd name="connsiteX4" fmla="*/ 414558 w 444912"/>
                <a:gd name="connsiteY4" fmla="*/ 414418 h 444762"/>
                <a:gd name="connsiteX5" fmla="*/ 403983 w 444912"/>
                <a:gd name="connsiteY5" fmla="*/ 424990 h 444762"/>
                <a:gd name="connsiteX6" fmla="*/ 93593 w 444912"/>
                <a:gd name="connsiteY6" fmla="*/ 345701 h 444762"/>
                <a:gd name="connsiteX7" fmla="*/ 51291 w 444912"/>
                <a:gd name="connsiteY7" fmla="*/ 312399 h 444762"/>
                <a:gd name="connsiteX8" fmla="*/ 0 w 444912"/>
                <a:gd name="connsiteY8" fmla="*/ 265354 h 444762"/>
                <a:gd name="connsiteX9" fmla="*/ 105355 w 444912"/>
                <a:gd name="connsiteY9" fmla="*/ 111918 h 444762"/>
                <a:gd name="connsiteX10" fmla="*/ 265444 w 444912"/>
                <a:gd name="connsiteY10" fmla="*/ 0 h 44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4912" h="444762">
                  <a:moveTo>
                    <a:pt x="265444" y="0"/>
                  </a:moveTo>
                  <a:cubicBezTo>
                    <a:pt x="282365" y="16915"/>
                    <a:pt x="297699" y="33830"/>
                    <a:pt x="312505" y="51274"/>
                  </a:cubicBezTo>
                  <a:cubicBezTo>
                    <a:pt x="324138" y="65017"/>
                    <a:pt x="335771" y="79289"/>
                    <a:pt x="345817" y="93561"/>
                  </a:cubicBezTo>
                  <a:cubicBezTo>
                    <a:pt x="436238" y="216195"/>
                    <a:pt x="470079" y="340415"/>
                    <a:pt x="425134" y="403846"/>
                  </a:cubicBezTo>
                  <a:cubicBezTo>
                    <a:pt x="421432" y="407546"/>
                    <a:pt x="418259" y="411246"/>
                    <a:pt x="414558" y="414418"/>
                  </a:cubicBezTo>
                  <a:cubicBezTo>
                    <a:pt x="410856" y="417590"/>
                    <a:pt x="407155" y="421290"/>
                    <a:pt x="403983" y="424990"/>
                  </a:cubicBezTo>
                  <a:cubicBezTo>
                    <a:pt x="340530" y="469920"/>
                    <a:pt x="216268" y="436090"/>
                    <a:pt x="93593" y="345701"/>
                  </a:cubicBezTo>
                  <a:cubicBezTo>
                    <a:pt x="79316" y="335129"/>
                    <a:pt x="65568" y="324028"/>
                    <a:pt x="51291" y="312399"/>
                  </a:cubicBezTo>
                  <a:cubicBezTo>
                    <a:pt x="33841" y="297599"/>
                    <a:pt x="16920" y="282269"/>
                    <a:pt x="0" y="265354"/>
                  </a:cubicBezTo>
                  <a:lnTo>
                    <a:pt x="105355" y="111918"/>
                  </a:lnTo>
                  <a:lnTo>
                    <a:pt x="265444" y="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14C37185-CD65-38C4-E96C-6966939BD26F}"/>
                </a:ext>
              </a:extLst>
            </p:cNvPr>
            <p:cNvSpPr/>
            <p:nvPr/>
          </p:nvSpPr>
          <p:spPr>
            <a:xfrm>
              <a:off x="6188204" y="3494651"/>
              <a:ext cx="1409625" cy="1409148"/>
            </a:xfrm>
            <a:custGeom>
              <a:avLst/>
              <a:gdLst>
                <a:gd name="connsiteX0" fmla="*/ 257645 w 280910"/>
                <a:gd name="connsiteY0" fmla="*/ 168225 h 280815"/>
                <a:gd name="connsiteX1" fmla="*/ 257645 w 280910"/>
                <a:gd name="connsiteY1" fmla="*/ 202584 h 280815"/>
                <a:gd name="connsiteX2" fmla="*/ 192606 w 280910"/>
                <a:gd name="connsiteY2" fmla="*/ 267601 h 280815"/>
                <a:gd name="connsiteX3" fmla="*/ 158235 w 280910"/>
                <a:gd name="connsiteY3" fmla="*/ 267601 h 280815"/>
                <a:gd name="connsiteX4" fmla="*/ 112761 w 280910"/>
                <a:gd name="connsiteY4" fmla="*/ 222142 h 280815"/>
                <a:gd name="connsiteX5" fmla="*/ 74160 w 280910"/>
                <a:gd name="connsiteY5" fmla="*/ 222142 h 280815"/>
                <a:gd name="connsiteX6" fmla="*/ 15467 w 280910"/>
                <a:gd name="connsiteY6" fmla="*/ 280816 h 280815"/>
                <a:gd name="connsiteX7" fmla="*/ 15467 w 280910"/>
                <a:gd name="connsiteY7" fmla="*/ 205227 h 280815"/>
                <a:gd name="connsiteX8" fmla="*/ 205296 w 280910"/>
                <a:gd name="connsiteY8" fmla="*/ 15461 h 280815"/>
                <a:gd name="connsiteX9" fmla="*/ 280911 w 280910"/>
                <a:gd name="connsiteY9" fmla="*/ 15461 h 280815"/>
                <a:gd name="connsiteX10" fmla="*/ 212170 w 280910"/>
                <a:gd name="connsiteY10" fmla="*/ 84179 h 280815"/>
                <a:gd name="connsiteX11" fmla="*/ 212170 w 280910"/>
                <a:gd name="connsiteY11" fmla="*/ 122766 h 280815"/>
                <a:gd name="connsiteX12" fmla="*/ 257645 w 280910"/>
                <a:gd name="connsiteY12" fmla="*/ 168225 h 28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0910" h="280815">
                  <a:moveTo>
                    <a:pt x="257645" y="168225"/>
                  </a:moveTo>
                  <a:cubicBezTo>
                    <a:pt x="267163" y="177740"/>
                    <a:pt x="267163" y="193069"/>
                    <a:pt x="257645" y="202584"/>
                  </a:cubicBezTo>
                  <a:lnTo>
                    <a:pt x="192606" y="267601"/>
                  </a:lnTo>
                  <a:cubicBezTo>
                    <a:pt x="183088" y="277116"/>
                    <a:pt x="167753" y="277116"/>
                    <a:pt x="158235" y="267601"/>
                  </a:cubicBezTo>
                  <a:lnTo>
                    <a:pt x="112761" y="222142"/>
                  </a:lnTo>
                  <a:cubicBezTo>
                    <a:pt x="102185" y="211570"/>
                    <a:pt x="85265" y="211570"/>
                    <a:pt x="74160" y="222142"/>
                  </a:cubicBezTo>
                  <a:lnTo>
                    <a:pt x="15467" y="280816"/>
                  </a:lnTo>
                  <a:cubicBezTo>
                    <a:pt x="-5156" y="260200"/>
                    <a:pt x="-5156" y="226370"/>
                    <a:pt x="15467" y="205227"/>
                  </a:cubicBezTo>
                  <a:lnTo>
                    <a:pt x="205296" y="15461"/>
                  </a:lnTo>
                  <a:cubicBezTo>
                    <a:pt x="225918" y="-5154"/>
                    <a:pt x="259760" y="-5154"/>
                    <a:pt x="280911" y="15461"/>
                  </a:cubicBezTo>
                  <a:lnTo>
                    <a:pt x="212170" y="84179"/>
                  </a:lnTo>
                  <a:cubicBezTo>
                    <a:pt x="201595" y="94751"/>
                    <a:pt x="201595" y="111665"/>
                    <a:pt x="212170" y="122766"/>
                  </a:cubicBezTo>
                  <a:lnTo>
                    <a:pt x="257645" y="16822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666593B-D4FC-9E00-B6A2-8EBFF16EF9E8}"/>
                </a:ext>
              </a:extLst>
            </p:cNvPr>
            <p:cNvSpPr txBox="1"/>
            <p:nvPr/>
          </p:nvSpPr>
          <p:spPr>
            <a:xfrm>
              <a:off x="6781656" y="4259657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817BDF4-62E9-7E6D-7DFE-CEC723B746A5}"/>
              </a:ext>
            </a:extLst>
          </p:cNvPr>
          <p:cNvGrpSpPr/>
          <p:nvPr/>
        </p:nvGrpSpPr>
        <p:grpSpPr>
          <a:xfrm>
            <a:off x="3693580" y="3510568"/>
            <a:ext cx="2310211" cy="2309429"/>
            <a:chOff x="3693580" y="3510568"/>
            <a:chExt cx="2310211" cy="2309429"/>
          </a:xfrm>
        </p:grpSpPr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FF70B655-5E44-F9CC-A13B-EAE2B52AFB5A}"/>
                </a:ext>
              </a:extLst>
            </p:cNvPr>
            <p:cNvSpPr/>
            <p:nvPr/>
          </p:nvSpPr>
          <p:spPr>
            <a:xfrm>
              <a:off x="3693580" y="3588152"/>
              <a:ext cx="2232602" cy="2231845"/>
            </a:xfrm>
            <a:custGeom>
              <a:avLst/>
              <a:gdLst>
                <a:gd name="connsiteX0" fmla="*/ 444913 w 444912"/>
                <a:gd name="connsiteY0" fmla="*/ 265354 h 444762"/>
                <a:gd name="connsiteX1" fmla="*/ 393622 w 444912"/>
                <a:gd name="connsiteY1" fmla="*/ 312399 h 444762"/>
                <a:gd name="connsiteX2" fmla="*/ 351320 w 444912"/>
                <a:gd name="connsiteY2" fmla="*/ 345701 h 444762"/>
                <a:gd name="connsiteX3" fmla="*/ 40930 w 444912"/>
                <a:gd name="connsiteY3" fmla="*/ 424990 h 444762"/>
                <a:gd name="connsiteX4" fmla="*/ 30355 w 444912"/>
                <a:gd name="connsiteY4" fmla="*/ 414418 h 444762"/>
                <a:gd name="connsiteX5" fmla="*/ 19779 w 444912"/>
                <a:gd name="connsiteY5" fmla="*/ 403846 h 444762"/>
                <a:gd name="connsiteX6" fmla="*/ 99095 w 444912"/>
                <a:gd name="connsiteY6" fmla="*/ 93561 h 444762"/>
                <a:gd name="connsiteX7" fmla="*/ 132408 w 444912"/>
                <a:gd name="connsiteY7" fmla="*/ 51274 h 444762"/>
                <a:gd name="connsiteX8" fmla="*/ 179469 w 444912"/>
                <a:gd name="connsiteY8" fmla="*/ 0 h 444762"/>
                <a:gd name="connsiteX9" fmla="*/ 444913 w 444912"/>
                <a:gd name="connsiteY9" fmla="*/ 265354 h 444762"/>
                <a:gd name="connsiteX0" fmla="*/ 444913 w 444913"/>
                <a:gd name="connsiteY0" fmla="*/ 265354 h 444762"/>
                <a:gd name="connsiteX1" fmla="*/ 393622 w 444913"/>
                <a:gd name="connsiteY1" fmla="*/ 312399 h 444762"/>
                <a:gd name="connsiteX2" fmla="*/ 351320 w 444913"/>
                <a:gd name="connsiteY2" fmla="*/ 345701 h 444762"/>
                <a:gd name="connsiteX3" fmla="*/ 40930 w 444913"/>
                <a:gd name="connsiteY3" fmla="*/ 424990 h 444762"/>
                <a:gd name="connsiteX4" fmla="*/ 30355 w 444913"/>
                <a:gd name="connsiteY4" fmla="*/ 414418 h 444762"/>
                <a:gd name="connsiteX5" fmla="*/ 19779 w 444913"/>
                <a:gd name="connsiteY5" fmla="*/ 403846 h 444762"/>
                <a:gd name="connsiteX6" fmla="*/ 99095 w 444913"/>
                <a:gd name="connsiteY6" fmla="*/ 93561 h 444762"/>
                <a:gd name="connsiteX7" fmla="*/ 132408 w 444913"/>
                <a:gd name="connsiteY7" fmla="*/ 51274 h 444762"/>
                <a:gd name="connsiteX8" fmla="*/ 179469 w 444913"/>
                <a:gd name="connsiteY8" fmla="*/ 0 h 444762"/>
                <a:gd name="connsiteX9" fmla="*/ 312983 w 444913"/>
                <a:gd name="connsiteY9" fmla="*/ 132790 h 444762"/>
                <a:gd name="connsiteX10" fmla="*/ 444913 w 444913"/>
                <a:gd name="connsiteY10" fmla="*/ 265354 h 444762"/>
                <a:gd name="connsiteX0" fmla="*/ 444913 w 444913"/>
                <a:gd name="connsiteY0" fmla="*/ 265354 h 444762"/>
                <a:gd name="connsiteX1" fmla="*/ 393622 w 444913"/>
                <a:gd name="connsiteY1" fmla="*/ 312399 h 444762"/>
                <a:gd name="connsiteX2" fmla="*/ 351320 w 444913"/>
                <a:gd name="connsiteY2" fmla="*/ 345701 h 444762"/>
                <a:gd name="connsiteX3" fmla="*/ 40930 w 444913"/>
                <a:gd name="connsiteY3" fmla="*/ 424990 h 444762"/>
                <a:gd name="connsiteX4" fmla="*/ 30355 w 444913"/>
                <a:gd name="connsiteY4" fmla="*/ 414418 h 444762"/>
                <a:gd name="connsiteX5" fmla="*/ 19779 w 444913"/>
                <a:gd name="connsiteY5" fmla="*/ 403846 h 444762"/>
                <a:gd name="connsiteX6" fmla="*/ 99095 w 444913"/>
                <a:gd name="connsiteY6" fmla="*/ 93561 h 444762"/>
                <a:gd name="connsiteX7" fmla="*/ 132408 w 444913"/>
                <a:gd name="connsiteY7" fmla="*/ 51274 h 444762"/>
                <a:gd name="connsiteX8" fmla="*/ 179469 w 444913"/>
                <a:gd name="connsiteY8" fmla="*/ 0 h 444762"/>
                <a:gd name="connsiteX9" fmla="*/ 334495 w 444913"/>
                <a:gd name="connsiteY9" fmla="*/ 115074 h 444762"/>
                <a:gd name="connsiteX10" fmla="*/ 444913 w 444913"/>
                <a:gd name="connsiteY10" fmla="*/ 265354 h 44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4913" h="444762">
                  <a:moveTo>
                    <a:pt x="444913" y="265354"/>
                  </a:moveTo>
                  <a:cubicBezTo>
                    <a:pt x="427992" y="282269"/>
                    <a:pt x="411071" y="297599"/>
                    <a:pt x="393622" y="312399"/>
                  </a:cubicBezTo>
                  <a:cubicBezTo>
                    <a:pt x="379874" y="324028"/>
                    <a:pt x="365597" y="335657"/>
                    <a:pt x="351320" y="345701"/>
                  </a:cubicBezTo>
                  <a:cubicBezTo>
                    <a:pt x="228645" y="436090"/>
                    <a:pt x="104383" y="469920"/>
                    <a:pt x="40930" y="424990"/>
                  </a:cubicBezTo>
                  <a:cubicBezTo>
                    <a:pt x="37229" y="421290"/>
                    <a:pt x="33527" y="418118"/>
                    <a:pt x="30355" y="414418"/>
                  </a:cubicBezTo>
                  <a:cubicBezTo>
                    <a:pt x="27182" y="410718"/>
                    <a:pt x="23481" y="407018"/>
                    <a:pt x="19779" y="403846"/>
                  </a:cubicBezTo>
                  <a:cubicBezTo>
                    <a:pt x="-25166" y="340415"/>
                    <a:pt x="8675" y="216195"/>
                    <a:pt x="99095" y="93561"/>
                  </a:cubicBezTo>
                  <a:cubicBezTo>
                    <a:pt x="109671" y="79289"/>
                    <a:pt x="120775" y="65546"/>
                    <a:pt x="132408" y="51274"/>
                  </a:cubicBezTo>
                  <a:cubicBezTo>
                    <a:pt x="147214" y="33830"/>
                    <a:pt x="162548" y="16915"/>
                    <a:pt x="179469" y="0"/>
                  </a:cubicBezTo>
                  <a:lnTo>
                    <a:pt x="334495" y="115074"/>
                  </a:lnTo>
                  <a:lnTo>
                    <a:pt x="444913" y="265354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E92F7AB4-5CBF-F1ED-C54C-ECB6673C22F1}"/>
                </a:ext>
              </a:extLst>
            </p:cNvPr>
            <p:cNvSpPr/>
            <p:nvPr/>
          </p:nvSpPr>
          <p:spPr>
            <a:xfrm>
              <a:off x="4594166" y="3510568"/>
              <a:ext cx="1409625" cy="1409148"/>
            </a:xfrm>
            <a:custGeom>
              <a:avLst/>
              <a:gdLst>
                <a:gd name="connsiteX0" fmla="*/ 265444 w 280910"/>
                <a:gd name="connsiteY0" fmla="*/ 280816 h 280815"/>
                <a:gd name="connsiteX1" fmla="*/ 265444 w 280910"/>
                <a:gd name="connsiteY1" fmla="*/ 280816 h 280815"/>
                <a:gd name="connsiteX2" fmla="*/ 203578 w 280910"/>
                <a:gd name="connsiteY2" fmla="*/ 218970 h 280815"/>
                <a:gd name="connsiteX3" fmla="*/ 164977 w 280910"/>
                <a:gd name="connsiteY3" fmla="*/ 218970 h 280815"/>
                <a:gd name="connsiteX4" fmla="*/ 119503 w 280910"/>
                <a:gd name="connsiteY4" fmla="*/ 264429 h 280815"/>
                <a:gd name="connsiteX5" fmla="*/ 85132 w 280910"/>
                <a:gd name="connsiteY5" fmla="*/ 264429 h 280815"/>
                <a:gd name="connsiteX6" fmla="*/ 20093 w 280910"/>
                <a:gd name="connsiteY6" fmla="*/ 199412 h 280815"/>
                <a:gd name="connsiteX7" fmla="*/ 20093 w 280910"/>
                <a:gd name="connsiteY7" fmla="*/ 165054 h 280815"/>
                <a:gd name="connsiteX8" fmla="*/ 65568 w 280910"/>
                <a:gd name="connsiteY8" fmla="*/ 119594 h 280815"/>
                <a:gd name="connsiteX9" fmla="*/ 65568 w 280910"/>
                <a:gd name="connsiteY9" fmla="*/ 81007 h 280815"/>
                <a:gd name="connsiteX10" fmla="*/ 0 w 280910"/>
                <a:gd name="connsiteY10" fmla="*/ 15461 h 280815"/>
                <a:gd name="connsiteX11" fmla="*/ 75614 w 280910"/>
                <a:gd name="connsiteY11" fmla="*/ 15461 h 280815"/>
                <a:gd name="connsiteX12" fmla="*/ 265444 w 280910"/>
                <a:gd name="connsiteY12" fmla="*/ 205227 h 280815"/>
                <a:gd name="connsiteX13" fmla="*/ 265444 w 280910"/>
                <a:gd name="connsiteY13" fmla="*/ 280816 h 28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910" h="280815">
                  <a:moveTo>
                    <a:pt x="265444" y="280816"/>
                  </a:moveTo>
                  <a:lnTo>
                    <a:pt x="265444" y="280816"/>
                  </a:lnTo>
                  <a:cubicBezTo>
                    <a:pt x="265444" y="280816"/>
                    <a:pt x="203578" y="218970"/>
                    <a:pt x="203578" y="218970"/>
                  </a:cubicBezTo>
                  <a:cubicBezTo>
                    <a:pt x="193002" y="208398"/>
                    <a:pt x="176081" y="208398"/>
                    <a:pt x="164977" y="218970"/>
                  </a:cubicBezTo>
                  <a:lnTo>
                    <a:pt x="119503" y="264429"/>
                  </a:lnTo>
                  <a:cubicBezTo>
                    <a:pt x="109985" y="273944"/>
                    <a:pt x="94650" y="273944"/>
                    <a:pt x="85132" y="264429"/>
                  </a:cubicBezTo>
                  <a:lnTo>
                    <a:pt x="20093" y="199412"/>
                  </a:lnTo>
                  <a:cubicBezTo>
                    <a:pt x="10575" y="189898"/>
                    <a:pt x="10575" y="174568"/>
                    <a:pt x="20093" y="165054"/>
                  </a:cubicBezTo>
                  <a:lnTo>
                    <a:pt x="65568" y="119594"/>
                  </a:lnTo>
                  <a:cubicBezTo>
                    <a:pt x="76143" y="109023"/>
                    <a:pt x="76143" y="92108"/>
                    <a:pt x="65568" y="81007"/>
                  </a:cubicBezTo>
                  <a:lnTo>
                    <a:pt x="0" y="15461"/>
                  </a:lnTo>
                  <a:cubicBezTo>
                    <a:pt x="20622" y="-5154"/>
                    <a:pt x="54464" y="-5154"/>
                    <a:pt x="75614" y="15461"/>
                  </a:cubicBezTo>
                  <a:lnTo>
                    <a:pt x="265444" y="205227"/>
                  </a:lnTo>
                  <a:cubicBezTo>
                    <a:pt x="286066" y="225842"/>
                    <a:pt x="286066" y="259672"/>
                    <a:pt x="265444" y="28081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4087DBC-7DE4-600B-9D55-D7899FAAA1C8}"/>
                </a:ext>
              </a:extLst>
            </p:cNvPr>
            <p:cNvSpPr txBox="1"/>
            <p:nvPr/>
          </p:nvSpPr>
          <p:spPr>
            <a:xfrm>
              <a:off x="4728770" y="4244322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56370CB-A177-8D54-94DE-5BDB6AC17D55}"/>
              </a:ext>
            </a:extLst>
          </p:cNvPr>
          <p:cNvGrpSpPr/>
          <p:nvPr/>
        </p:nvGrpSpPr>
        <p:grpSpPr>
          <a:xfrm>
            <a:off x="5193835" y="2548364"/>
            <a:ext cx="1791058" cy="1790451"/>
            <a:chOff x="5193835" y="2548364"/>
            <a:chExt cx="1791058" cy="1790451"/>
          </a:xfrm>
        </p:grpSpPr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43C522B4-471B-F7C4-8E0D-5213E8A82B68}"/>
                </a:ext>
              </a:extLst>
            </p:cNvPr>
            <p:cNvSpPr/>
            <p:nvPr/>
          </p:nvSpPr>
          <p:spPr>
            <a:xfrm>
              <a:off x="5193835" y="2548364"/>
              <a:ext cx="1791058" cy="1790451"/>
            </a:xfrm>
            <a:custGeom>
              <a:avLst/>
              <a:gdLst>
                <a:gd name="connsiteX0" fmla="*/ 342645 w 356922"/>
                <a:gd name="connsiteY0" fmla="*/ 213023 h 356801"/>
                <a:gd name="connsiteX1" fmla="*/ 213096 w 356922"/>
                <a:gd name="connsiteY1" fmla="*/ 342529 h 356801"/>
                <a:gd name="connsiteX2" fmla="*/ 143826 w 356922"/>
                <a:gd name="connsiteY2" fmla="*/ 342529 h 356801"/>
                <a:gd name="connsiteX3" fmla="*/ 14277 w 356922"/>
                <a:gd name="connsiteY3" fmla="*/ 213023 h 356801"/>
                <a:gd name="connsiteX4" fmla="*/ 14277 w 356922"/>
                <a:gd name="connsiteY4" fmla="*/ 143778 h 356801"/>
                <a:gd name="connsiteX5" fmla="*/ 143826 w 356922"/>
                <a:gd name="connsiteY5" fmla="*/ 14272 h 356801"/>
                <a:gd name="connsiteX6" fmla="*/ 213096 w 356922"/>
                <a:gd name="connsiteY6" fmla="*/ 14272 h 356801"/>
                <a:gd name="connsiteX7" fmla="*/ 342645 w 356922"/>
                <a:gd name="connsiteY7" fmla="*/ 143778 h 356801"/>
                <a:gd name="connsiteX8" fmla="*/ 342645 w 356922"/>
                <a:gd name="connsiteY8" fmla="*/ 213023 h 356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6922" h="356801">
                  <a:moveTo>
                    <a:pt x="342645" y="213023"/>
                  </a:moveTo>
                  <a:lnTo>
                    <a:pt x="213096" y="342529"/>
                  </a:lnTo>
                  <a:cubicBezTo>
                    <a:pt x="194060" y="361558"/>
                    <a:pt x="162862" y="361558"/>
                    <a:pt x="143826" y="342529"/>
                  </a:cubicBezTo>
                  <a:lnTo>
                    <a:pt x="14277" y="213023"/>
                  </a:lnTo>
                  <a:cubicBezTo>
                    <a:pt x="-4759" y="193994"/>
                    <a:pt x="-4759" y="162807"/>
                    <a:pt x="14277" y="143778"/>
                  </a:cubicBezTo>
                  <a:lnTo>
                    <a:pt x="143826" y="14272"/>
                  </a:lnTo>
                  <a:cubicBezTo>
                    <a:pt x="162862" y="-4757"/>
                    <a:pt x="194060" y="-4757"/>
                    <a:pt x="213096" y="14272"/>
                  </a:cubicBezTo>
                  <a:lnTo>
                    <a:pt x="342645" y="143778"/>
                  </a:lnTo>
                  <a:cubicBezTo>
                    <a:pt x="361681" y="162807"/>
                    <a:pt x="361681" y="193994"/>
                    <a:pt x="342645" y="213023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A840061-F628-02F3-7B5C-82BB1EC7834B}"/>
                </a:ext>
              </a:extLst>
            </p:cNvPr>
            <p:cNvSpPr txBox="1"/>
            <p:nvPr/>
          </p:nvSpPr>
          <p:spPr>
            <a:xfrm>
              <a:off x="5634511" y="3120424"/>
              <a:ext cx="909706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3159345-2C3D-C087-4A59-A0391BFFF7F6}"/>
              </a:ext>
            </a:extLst>
          </p:cNvPr>
          <p:cNvGrpSpPr/>
          <p:nvPr/>
        </p:nvGrpSpPr>
        <p:grpSpPr>
          <a:xfrm rot="10800000">
            <a:off x="3693584" y="1076010"/>
            <a:ext cx="2310212" cy="2309434"/>
            <a:chOff x="6188204" y="3494651"/>
            <a:chExt cx="2310212" cy="2309434"/>
          </a:xfrm>
        </p:grpSpPr>
        <p:sp>
          <p:nvSpPr>
            <p:cNvPr id="49" name="Freeform 5">
              <a:extLst>
                <a:ext uri="{FF2B5EF4-FFF2-40B4-BE49-F238E27FC236}">
                  <a16:creationId xmlns:a16="http://schemas.microsoft.com/office/drawing/2014/main" id="{3E969D16-90F7-F9AF-90B8-B7896EEE4C72}"/>
                </a:ext>
              </a:extLst>
            </p:cNvPr>
            <p:cNvSpPr/>
            <p:nvPr/>
          </p:nvSpPr>
          <p:spPr>
            <a:xfrm>
              <a:off x="6265819" y="3572240"/>
              <a:ext cx="2232597" cy="2231845"/>
            </a:xfrm>
            <a:custGeom>
              <a:avLst/>
              <a:gdLst>
                <a:gd name="connsiteX0" fmla="*/ 265444 w 444913"/>
                <a:gd name="connsiteY0" fmla="*/ 0 h 444762"/>
                <a:gd name="connsiteX1" fmla="*/ 312505 w 444913"/>
                <a:gd name="connsiteY1" fmla="*/ 51274 h 444762"/>
                <a:gd name="connsiteX2" fmla="*/ 345817 w 444913"/>
                <a:gd name="connsiteY2" fmla="*/ 93561 h 444762"/>
                <a:gd name="connsiteX3" fmla="*/ 425134 w 444913"/>
                <a:gd name="connsiteY3" fmla="*/ 403846 h 444762"/>
                <a:gd name="connsiteX4" fmla="*/ 414558 w 444913"/>
                <a:gd name="connsiteY4" fmla="*/ 414418 h 444762"/>
                <a:gd name="connsiteX5" fmla="*/ 403983 w 444913"/>
                <a:gd name="connsiteY5" fmla="*/ 424990 h 444762"/>
                <a:gd name="connsiteX6" fmla="*/ 93593 w 444913"/>
                <a:gd name="connsiteY6" fmla="*/ 345701 h 444762"/>
                <a:gd name="connsiteX7" fmla="*/ 51291 w 444913"/>
                <a:gd name="connsiteY7" fmla="*/ 312399 h 444762"/>
                <a:gd name="connsiteX8" fmla="*/ 0 w 444913"/>
                <a:gd name="connsiteY8" fmla="*/ 265354 h 444762"/>
                <a:gd name="connsiteX9" fmla="*/ 265444 w 444913"/>
                <a:gd name="connsiteY9" fmla="*/ 0 h 444762"/>
                <a:gd name="connsiteX0" fmla="*/ 265444 w 444912"/>
                <a:gd name="connsiteY0" fmla="*/ 0 h 444762"/>
                <a:gd name="connsiteX1" fmla="*/ 312505 w 444912"/>
                <a:gd name="connsiteY1" fmla="*/ 51274 h 444762"/>
                <a:gd name="connsiteX2" fmla="*/ 345817 w 444912"/>
                <a:gd name="connsiteY2" fmla="*/ 93561 h 444762"/>
                <a:gd name="connsiteX3" fmla="*/ 425134 w 444912"/>
                <a:gd name="connsiteY3" fmla="*/ 403846 h 444762"/>
                <a:gd name="connsiteX4" fmla="*/ 414558 w 444912"/>
                <a:gd name="connsiteY4" fmla="*/ 414418 h 444762"/>
                <a:gd name="connsiteX5" fmla="*/ 403983 w 444912"/>
                <a:gd name="connsiteY5" fmla="*/ 424990 h 444762"/>
                <a:gd name="connsiteX6" fmla="*/ 93593 w 444912"/>
                <a:gd name="connsiteY6" fmla="*/ 345701 h 444762"/>
                <a:gd name="connsiteX7" fmla="*/ 51291 w 444912"/>
                <a:gd name="connsiteY7" fmla="*/ 312399 h 444762"/>
                <a:gd name="connsiteX8" fmla="*/ 0 w 444912"/>
                <a:gd name="connsiteY8" fmla="*/ 265354 h 444762"/>
                <a:gd name="connsiteX9" fmla="*/ 130664 w 444912"/>
                <a:gd name="connsiteY9" fmla="*/ 132771 h 444762"/>
                <a:gd name="connsiteX10" fmla="*/ 265444 w 444912"/>
                <a:gd name="connsiteY10" fmla="*/ 0 h 444762"/>
                <a:gd name="connsiteX0" fmla="*/ 265444 w 444912"/>
                <a:gd name="connsiteY0" fmla="*/ 0 h 444762"/>
                <a:gd name="connsiteX1" fmla="*/ 312505 w 444912"/>
                <a:gd name="connsiteY1" fmla="*/ 51274 h 444762"/>
                <a:gd name="connsiteX2" fmla="*/ 345817 w 444912"/>
                <a:gd name="connsiteY2" fmla="*/ 93561 h 444762"/>
                <a:gd name="connsiteX3" fmla="*/ 425134 w 444912"/>
                <a:gd name="connsiteY3" fmla="*/ 403846 h 444762"/>
                <a:gd name="connsiteX4" fmla="*/ 414558 w 444912"/>
                <a:gd name="connsiteY4" fmla="*/ 414418 h 444762"/>
                <a:gd name="connsiteX5" fmla="*/ 403983 w 444912"/>
                <a:gd name="connsiteY5" fmla="*/ 424990 h 444762"/>
                <a:gd name="connsiteX6" fmla="*/ 93593 w 444912"/>
                <a:gd name="connsiteY6" fmla="*/ 345701 h 444762"/>
                <a:gd name="connsiteX7" fmla="*/ 51291 w 444912"/>
                <a:gd name="connsiteY7" fmla="*/ 312399 h 444762"/>
                <a:gd name="connsiteX8" fmla="*/ 0 w 444912"/>
                <a:gd name="connsiteY8" fmla="*/ 265354 h 444762"/>
                <a:gd name="connsiteX9" fmla="*/ 107886 w 444912"/>
                <a:gd name="connsiteY9" fmla="*/ 115055 h 444762"/>
                <a:gd name="connsiteX10" fmla="*/ 265444 w 444912"/>
                <a:gd name="connsiteY10" fmla="*/ 0 h 44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4912" h="444762">
                  <a:moveTo>
                    <a:pt x="265444" y="0"/>
                  </a:moveTo>
                  <a:cubicBezTo>
                    <a:pt x="282365" y="16915"/>
                    <a:pt x="297699" y="33830"/>
                    <a:pt x="312505" y="51274"/>
                  </a:cubicBezTo>
                  <a:cubicBezTo>
                    <a:pt x="324138" y="65017"/>
                    <a:pt x="335771" y="79289"/>
                    <a:pt x="345817" y="93561"/>
                  </a:cubicBezTo>
                  <a:cubicBezTo>
                    <a:pt x="436238" y="216195"/>
                    <a:pt x="470079" y="340415"/>
                    <a:pt x="425134" y="403846"/>
                  </a:cubicBezTo>
                  <a:cubicBezTo>
                    <a:pt x="421432" y="407546"/>
                    <a:pt x="418259" y="411246"/>
                    <a:pt x="414558" y="414418"/>
                  </a:cubicBezTo>
                  <a:cubicBezTo>
                    <a:pt x="410856" y="417590"/>
                    <a:pt x="407155" y="421290"/>
                    <a:pt x="403983" y="424990"/>
                  </a:cubicBezTo>
                  <a:cubicBezTo>
                    <a:pt x="340530" y="469920"/>
                    <a:pt x="216268" y="436090"/>
                    <a:pt x="93593" y="345701"/>
                  </a:cubicBezTo>
                  <a:cubicBezTo>
                    <a:pt x="79316" y="335129"/>
                    <a:pt x="65568" y="324028"/>
                    <a:pt x="51291" y="312399"/>
                  </a:cubicBezTo>
                  <a:cubicBezTo>
                    <a:pt x="33841" y="297599"/>
                    <a:pt x="16920" y="282269"/>
                    <a:pt x="0" y="265354"/>
                  </a:cubicBezTo>
                  <a:lnTo>
                    <a:pt x="107886" y="115055"/>
                  </a:lnTo>
                  <a:lnTo>
                    <a:pt x="265444" y="0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11">
              <a:extLst>
                <a:ext uri="{FF2B5EF4-FFF2-40B4-BE49-F238E27FC236}">
                  <a16:creationId xmlns:a16="http://schemas.microsoft.com/office/drawing/2014/main" id="{D49B6C11-BDD4-9ED2-5872-B09489DDDCF4}"/>
                </a:ext>
              </a:extLst>
            </p:cNvPr>
            <p:cNvSpPr/>
            <p:nvPr/>
          </p:nvSpPr>
          <p:spPr>
            <a:xfrm>
              <a:off x="6188204" y="3494651"/>
              <a:ext cx="1409625" cy="1409148"/>
            </a:xfrm>
            <a:custGeom>
              <a:avLst/>
              <a:gdLst>
                <a:gd name="connsiteX0" fmla="*/ 257645 w 280910"/>
                <a:gd name="connsiteY0" fmla="*/ 168225 h 280815"/>
                <a:gd name="connsiteX1" fmla="*/ 257645 w 280910"/>
                <a:gd name="connsiteY1" fmla="*/ 202584 h 280815"/>
                <a:gd name="connsiteX2" fmla="*/ 192606 w 280910"/>
                <a:gd name="connsiteY2" fmla="*/ 267601 h 280815"/>
                <a:gd name="connsiteX3" fmla="*/ 158235 w 280910"/>
                <a:gd name="connsiteY3" fmla="*/ 267601 h 280815"/>
                <a:gd name="connsiteX4" fmla="*/ 112761 w 280910"/>
                <a:gd name="connsiteY4" fmla="*/ 222142 h 280815"/>
                <a:gd name="connsiteX5" fmla="*/ 74160 w 280910"/>
                <a:gd name="connsiteY5" fmla="*/ 222142 h 280815"/>
                <a:gd name="connsiteX6" fmla="*/ 15467 w 280910"/>
                <a:gd name="connsiteY6" fmla="*/ 280816 h 280815"/>
                <a:gd name="connsiteX7" fmla="*/ 15467 w 280910"/>
                <a:gd name="connsiteY7" fmla="*/ 205227 h 280815"/>
                <a:gd name="connsiteX8" fmla="*/ 205296 w 280910"/>
                <a:gd name="connsiteY8" fmla="*/ 15461 h 280815"/>
                <a:gd name="connsiteX9" fmla="*/ 280911 w 280910"/>
                <a:gd name="connsiteY9" fmla="*/ 15461 h 280815"/>
                <a:gd name="connsiteX10" fmla="*/ 212170 w 280910"/>
                <a:gd name="connsiteY10" fmla="*/ 84179 h 280815"/>
                <a:gd name="connsiteX11" fmla="*/ 212170 w 280910"/>
                <a:gd name="connsiteY11" fmla="*/ 122766 h 280815"/>
                <a:gd name="connsiteX12" fmla="*/ 257645 w 280910"/>
                <a:gd name="connsiteY12" fmla="*/ 168225 h 28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0910" h="280815">
                  <a:moveTo>
                    <a:pt x="257645" y="168225"/>
                  </a:moveTo>
                  <a:cubicBezTo>
                    <a:pt x="267163" y="177740"/>
                    <a:pt x="267163" y="193069"/>
                    <a:pt x="257645" y="202584"/>
                  </a:cubicBezTo>
                  <a:lnTo>
                    <a:pt x="192606" y="267601"/>
                  </a:lnTo>
                  <a:cubicBezTo>
                    <a:pt x="183088" y="277116"/>
                    <a:pt x="167753" y="277116"/>
                    <a:pt x="158235" y="267601"/>
                  </a:cubicBezTo>
                  <a:lnTo>
                    <a:pt x="112761" y="222142"/>
                  </a:lnTo>
                  <a:cubicBezTo>
                    <a:pt x="102185" y="211570"/>
                    <a:pt x="85265" y="211570"/>
                    <a:pt x="74160" y="222142"/>
                  </a:cubicBezTo>
                  <a:lnTo>
                    <a:pt x="15467" y="280816"/>
                  </a:lnTo>
                  <a:cubicBezTo>
                    <a:pt x="-5156" y="260200"/>
                    <a:pt x="-5156" y="226370"/>
                    <a:pt x="15467" y="205227"/>
                  </a:cubicBezTo>
                  <a:lnTo>
                    <a:pt x="205296" y="15461"/>
                  </a:lnTo>
                  <a:cubicBezTo>
                    <a:pt x="225918" y="-5154"/>
                    <a:pt x="259760" y="-5154"/>
                    <a:pt x="280911" y="15461"/>
                  </a:cubicBezTo>
                  <a:lnTo>
                    <a:pt x="212170" y="84179"/>
                  </a:lnTo>
                  <a:cubicBezTo>
                    <a:pt x="201595" y="94751"/>
                    <a:pt x="201595" y="111665"/>
                    <a:pt x="212170" y="122766"/>
                  </a:cubicBezTo>
                  <a:lnTo>
                    <a:pt x="257645" y="16822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7251BB0-AFA9-863B-A0DF-4821B38240F7}"/>
                </a:ext>
              </a:extLst>
            </p:cNvPr>
            <p:cNvSpPr txBox="1"/>
            <p:nvPr/>
          </p:nvSpPr>
          <p:spPr>
            <a:xfrm rot="10800000">
              <a:off x="6781656" y="4259657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1AA969D-864E-A99B-E578-4B14EBF5BC49}"/>
              </a:ext>
            </a:extLst>
          </p:cNvPr>
          <p:cNvGrpSpPr/>
          <p:nvPr/>
        </p:nvGrpSpPr>
        <p:grpSpPr>
          <a:xfrm rot="10800000">
            <a:off x="6188209" y="1060098"/>
            <a:ext cx="2310212" cy="2309429"/>
            <a:chOff x="3693579" y="3510568"/>
            <a:chExt cx="2310212" cy="2309429"/>
          </a:xfrm>
        </p:grpSpPr>
        <p:sp>
          <p:nvSpPr>
            <p:cNvPr id="57" name="Freeform 7">
              <a:extLst>
                <a:ext uri="{FF2B5EF4-FFF2-40B4-BE49-F238E27FC236}">
                  <a16:creationId xmlns:a16="http://schemas.microsoft.com/office/drawing/2014/main" id="{1BB79504-D690-33F3-D279-A9C935A4AADC}"/>
                </a:ext>
              </a:extLst>
            </p:cNvPr>
            <p:cNvSpPr/>
            <p:nvPr/>
          </p:nvSpPr>
          <p:spPr>
            <a:xfrm>
              <a:off x="3693579" y="3588152"/>
              <a:ext cx="2232602" cy="2231845"/>
            </a:xfrm>
            <a:custGeom>
              <a:avLst/>
              <a:gdLst>
                <a:gd name="connsiteX0" fmla="*/ 444913 w 444912"/>
                <a:gd name="connsiteY0" fmla="*/ 265354 h 444762"/>
                <a:gd name="connsiteX1" fmla="*/ 393622 w 444912"/>
                <a:gd name="connsiteY1" fmla="*/ 312399 h 444762"/>
                <a:gd name="connsiteX2" fmla="*/ 351320 w 444912"/>
                <a:gd name="connsiteY2" fmla="*/ 345701 h 444762"/>
                <a:gd name="connsiteX3" fmla="*/ 40930 w 444912"/>
                <a:gd name="connsiteY3" fmla="*/ 424990 h 444762"/>
                <a:gd name="connsiteX4" fmla="*/ 30355 w 444912"/>
                <a:gd name="connsiteY4" fmla="*/ 414418 h 444762"/>
                <a:gd name="connsiteX5" fmla="*/ 19779 w 444912"/>
                <a:gd name="connsiteY5" fmla="*/ 403846 h 444762"/>
                <a:gd name="connsiteX6" fmla="*/ 99095 w 444912"/>
                <a:gd name="connsiteY6" fmla="*/ 93561 h 444762"/>
                <a:gd name="connsiteX7" fmla="*/ 132408 w 444912"/>
                <a:gd name="connsiteY7" fmla="*/ 51274 h 444762"/>
                <a:gd name="connsiteX8" fmla="*/ 179469 w 444912"/>
                <a:gd name="connsiteY8" fmla="*/ 0 h 444762"/>
                <a:gd name="connsiteX9" fmla="*/ 444913 w 444912"/>
                <a:gd name="connsiteY9" fmla="*/ 265354 h 444762"/>
                <a:gd name="connsiteX0" fmla="*/ 444913 w 444913"/>
                <a:gd name="connsiteY0" fmla="*/ 265354 h 444762"/>
                <a:gd name="connsiteX1" fmla="*/ 393622 w 444913"/>
                <a:gd name="connsiteY1" fmla="*/ 312399 h 444762"/>
                <a:gd name="connsiteX2" fmla="*/ 351320 w 444913"/>
                <a:gd name="connsiteY2" fmla="*/ 345701 h 444762"/>
                <a:gd name="connsiteX3" fmla="*/ 40930 w 444913"/>
                <a:gd name="connsiteY3" fmla="*/ 424990 h 444762"/>
                <a:gd name="connsiteX4" fmla="*/ 30355 w 444913"/>
                <a:gd name="connsiteY4" fmla="*/ 414418 h 444762"/>
                <a:gd name="connsiteX5" fmla="*/ 19779 w 444913"/>
                <a:gd name="connsiteY5" fmla="*/ 403846 h 444762"/>
                <a:gd name="connsiteX6" fmla="*/ 99095 w 444913"/>
                <a:gd name="connsiteY6" fmla="*/ 93561 h 444762"/>
                <a:gd name="connsiteX7" fmla="*/ 132408 w 444913"/>
                <a:gd name="connsiteY7" fmla="*/ 51274 h 444762"/>
                <a:gd name="connsiteX8" fmla="*/ 179469 w 444913"/>
                <a:gd name="connsiteY8" fmla="*/ 0 h 444762"/>
                <a:gd name="connsiteX9" fmla="*/ 309187 w 444913"/>
                <a:gd name="connsiteY9" fmla="*/ 133397 h 444762"/>
                <a:gd name="connsiteX10" fmla="*/ 444913 w 444913"/>
                <a:gd name="connsiteY10" fmla="*/ 265354 h 444762"/>
                <a:gd name="connsiteX0" fmla="*/ 444913 w 444913"/>
                <a:gd name="connsiteY0" fmla="*/ 265354 h 444762"/>
                <a:gd name="connsiteX1" fmla="*/ 393622 w 444913"/>
                <a:gd name="connsiteY1" fmla="*/ 312399 h 444762"/>
                <a:gd name="connsiteX2" fmla="*/ 351320 w 444913"/>
                <a:gd name="connsiteY2" fmla="*/ 345701 h 444762"/>
                <a:gd name="connsiteX3" fmla="*/ 40930 w 444913"/>
                <a:gd name="connsiteY3" fmla="*/ 424990 h 444762"/>
                <a:gd name="connsiteX4" fmla="*/ 30355 w 444913"/>
                <a:gd name="connsiteY4" fmla="*/ 414418 h 444762"/>
                <a:gd name="connsiteX5" fmla="*/ 19779 w 444913"/>
                <a:gd name="connsiteY5" fmla="*/ 403846 h 444762"/>
                <a:gd name="connsiteX6" fmla="*/ 99095 w 444913"/>
                <a:gd name="connsiteY6" fmla="*/ 93561 h 444762"/>
                <a:gd name="connsiteX7" fmla="*/ 132408 w 444913"/>
                <a:gd name="connsiteY7" fmla="*/ 51274 h 444762"/>
                <a:gd name="connsiteX8" fmla="*/ 179469 w 444913"/>
                <a:gd name="connsiteY8" fmla="*/ 0 h 444762"/>
                <a:gd name="connsiteX9" fmla="*/ 330699 w 444913"/>
                <a:gd name="connsiteY9" fmla="*/ 110619 h 444762"/>
                <a:gd name="connsiteX10" fmla="*/ 444913 w 444913"/>
                <a:gd name="connsiteY10" fmla="*/ 265354 h 444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4913" h="444762">
                  <a:moveTo>
                    <a:pt x="444913" y="265354"/>
                  </a:moveTo>
                  <a:cubicBezTo>
                    <a:pt x="427992" y="282269"/>
                    <a:pt x="411071" y="297599"/>
                    <a:pt x="393622" y="312399"/>
                  </a:cubicBezTo>
                  <a:cubicBezTo>
                    <a:pt x="379874" y="324028"/>
                    <a:pt x="365597" y="335657"/>
                    <a:pt x="351320" y="345701"/>
                  </a:cubicBezTo>
                  <a:cubicBezTo>
                    <a:pt x="228645" y="436090"/>
                    <a:pt x="104383" y="469920"/>
                    <a:pt x="40930" y="424990"/>
                  </a:cubicBezTo>
                  <a:cubicBezTo>
                    <a:pt x="37229" y="421290"/>
                    <a:pt x="33527" y="418118"/>
                    <a:pt x="30355" y="414418"/>
                  </a:cubicBezTo>
                  <a:cubicBezTo>
                    <a:pt x="27182" y="410718"/>
                    <a:pt x="23481" y="407018"/>
                    <a:pt x="19779" y="403846"/>
                  </a:cubicBezTo>
                  <a:cubicBezTo>
                    <a:pt x="-25166" y="340415"/>
                    <a:pt x="8675" y="216195"/>
                    <a:pt x="99095" y="93561"/>
                  </a:cubicBezTo>
                  <a:cubicBezTo>
                    <a:pt x="109671" y="79289"/>
                    <a:pt x="120775" y="65546"/>
                    <a:pt x="132408" y="51274"/>
                  </a:cubicBezTo>
                  <a:cubicBezTo>
                    <a:pt x="147214" y="33830"/>
                    <a:pt x="162548" y="16915"/>
                    <a:pt x="179469" y="0"/>
                  </a:cubicBezTo>
                  <a:lnTo>
                    <a:pt x="330699" y="110619"/>
                  </a:lnTo>
                  <a:lnTo>
                    <a:pt x="444913" y="265354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10">
              <a:extLst>
                <a:ext uri="{FF2B5EF4-FFF2-40B4-BE49-F238E27FC236}">
                  <a16:creationId xmlns:a16="http://schemas.microsoft.com/office/drawing/2014/main" id="{C89CDE9E-4552-AA75-E22D-DF0B00B62058}"/>
                </a:ext>
              </a:extLst>
            </p:cNvPr>
            <p:cNvSpPr/>
            <p:nvPr/>
          </p:nvSpPr>
          <p:spPr>
            <a:xfrm>
              <a:off x="4594166" y="3510568"/>
              <a:ext cx="1409625" cy="1409148"/>
            </a:xfrm>
            <a:custGeom>
              <a:avLst/>
              <a:gdLst>
                <a:gd name="connsiteX0" fmla="*/ 265444 w 280910"/>
                <a:gd name="connsiteY0" fmla="*/ 280816 h 280815"/>
                <a:gd name="connsiteX1" fmla="*/ 265444 w 280910"/>
                <a:gd name="connsiteY1" fmla="*/ 280816 h 280815"/>
                <a:gd name="connsiteX2" fmla="*/ 203578 w 280910"/>
                <a:gd name="connsiteY2" fmla="*/ 218970 h 280815"/>
                <a:gd name="connsiteX3" fmla="*/ 164977 w 280910"/>
                <a:gd name="connsiteY3" fmla="*/ 218970 h 280815"/>
                <a:gd name="connsiteX4" fmla="*/ 119503 w 280910"/>
                <a:gd name="connsiteY4" fmla="*/ 264429 h 280815"/>
                <a:gd name="connsiteX5" fmla="*/ 85132 w 280910"/>
                <a:gd name="connsiteY5" fmla="*/ 264429 h 280815"/>
                <a:gd name="connsiteX6" fmla="*/ 20093 w 280910"/>
                <a:gd name="connsiteY6" fmla="*/ 199412 h 280815"/>
                <a:gd name="connsiteX7" fmla="*/ 20093 w 280910"/>
                <a:gd name="connsiteY7" fmla="*/ 165054 h 280815"/>
                <a:gd name="connsiteX8" fmla="*/ 65568 w 280910"/>
                <a:gd name="connsiteY8" fmla="*/ 119594 h 280815"/>
                <a:gd name="connsiteX9" fmla="*/ 65568 w 280910"/>
                <a:gd name="connsiteY9" fmla="*/ 81007 h 280815"/>
                <a:gd name="connsiteX10" fmla="*/ 0 w 280910"/>
                <a:gd name="connsiteY10" fmla="*/ 15461 h 280815"/>
                <a:gd name="connsiteX11" fmla="*/ 75614 w 280910"/>
                <a:gd name="connsiteY11" fmla="*/ 15461 h 280815"/>
                <a:gd name="connsiteX12" fmla="*/ 265444 w 280910"/>
                <a:gd name="connsiteY12" fmla="*/ 205227 h 280815"/>
                <a:gd name="connsiteX13" fmla="*/ 265444 w 280910"/>
                <a:gd name="connsiteY13" fmla="*/ 280816 h 28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0910" h="280815">
                  <a:moveTo>
                    <a:pt x="265444" y="280816"/>
                  </a:moveTo>
                  <a:lnTo>
                    <a:pt x="265444" y="280816"/>
                  </a:lnTo>
                  <a:cubicBezTo>
                    <a:pt x="265444" y="280816"/>
                    <a:pt x="203578" y="218970"/>
                    <a:pt x="203578" y="218970"/>
                  </a:cubicBezTo>
                  <a:cubicBezTo>
                    <a:pt x="193002" y="208398"/>
                    <a:pt x="176081" y="208398"/>
                    <a:pt x="164977" y="218970"/>
                  </a:cubicBezTo>
                  <a:lnTo>
                    <a:pt x="119503" y="264429"/>
                  </a:lnTo>
                  <a:cubicBezTo>
                    <a:pt x="109985" y="273944"/>
                    <a:pt x="94650" y="273944"/>
                    <a:pt x="85132" y="264429"/>
                  </a:cubicBezTo>
                  <a:lnTo>
                    <a:pt x="20093" y="199412"/>
                  </a:lnTo>
                  <a:cubicBezTo>
                    <a:pt x="10575" y="189898"/>
                    <a:pt x="10575" y="174568"/>
                    <a:pt x="20093" y="165054"/>
                  </a:cubicBezTo>
                  <a:lnTo>
                    <a:pt x="65568" y="119594"/>
                  </a:lnTo>
                  <a:cubicBezTo>
                    <a:pt x="76143" y="109023"/>
                    <a:pt x="76143" y="92108"/>
                    <a:pt x="65568" y="81007"/>
                  </a:cubicBezTo>
                  <a:lnTo>
                    <a:pt x="0" y="15461"/>
                  </a:lnTo>
                  <a:cubicBezTo>
                    <a:pt x="20622" y="-5154"/>
                    <a:pt x="54464" y="-5154"/>
                    <a:pt x="75614" y="15461"/>
                  </a:cubicBezTo>
                  <a:lnTo>
                    <a:pt x="265444" y="205227"/>
                  </a:lnTo>
                  <a:cubicBezTo>
                    <a:pt x="286066" y="225842"/>
                    <a:pt x="286066" y="259672"/>
                    <a:pt x="265444" y="280816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E1BCE06-D446-FFB3-1485-C5E685A0CA04}"/>
                </a:ext>
              </a:extLst>
            </p:cNvPr>
            <p:cNvSpPr txBox="1"/>
            <p:nvPr/>
          </p:nvSpPr>
          <p:spPr>
            <a:xfrm rot="10800000">
              <a:off x="4728770" y="4244322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1E8545B-0D44-3475-B012-6573E112867F}"/>
              </a:ext>
            </a:extLst>
          </p:cNvPr>
          <p:cNvGrpSpPr/>
          <p:nvPr/>
        </p:nvGrpSpPr>
        <p:grpSpPr>
          <a:xfrm>
            <a:off x="3983326" y="1327523"/>
            <a:ext cx="4225349" cy="4225049"/>
            <a:chOff x="3956845" y="1251363"/>
            <a:chExt cx="4225349" cy="4225049"/>
          </a:xfrm>
        </p:grpSpPr>
        <p:pic>
          <p:nvPicPr>
            <p:cNvPr id="61" name="Graphic 60" descr="Bullseye with solid fill">
              <a:extLst>
                <a:ext uri="{FF2B5EF4-FFF2-40B4-BE49-F238E27FC236}">
                  <a16:creationId xmlns:a16="http://schemas.microsoft.com/office/drawing/2014/main" id="{B30A5004-DAA1-B183-6D29-68A3BA4A81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287582" y="1251363"/>
              <a:ext cx="894612" cy="894612"/>
            </a:xfrm>
            <a:prstGeom prst="rect">
              <a:avLst/>
            </a:prstGeom>
          </p:spPr>
        </p:pic>
        <p:pic>
          <p:nvPicPr>
            <p:cNvPr id="62" name="Graphic 61" descr="Hourglass 30% with solid fill">
              <a:extLst>
                <a:ext uri="{FF2B5EF4-FFF2-40B4-BE49-F238E27FC236}">
                  <a16:creationId xmlns:a16="http://schemas.microsoft.com/office/drawing/2014/main" id="{2CEB7466-CF4B-BA89-5D0A-7FD856DC4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287582" y="4581800"/>
              <a:ext cx="894612" cy="894612"/>
            </a:xfrm>
            <a:prstGeom prst="rect">
              <a:avLst/>
            </a:prstGeom>
          </p:spPr>
        </p:pic>
        <p:pic>
          <p:nvPicPr>
            <p:cNvPr id="63" name="Graphic 62" descr="Lightbulb with solid fill">
              <a:extLst>
                <a:ext uri="{FF2B5EF4-FFF2-40B4-BE49-F238E27FC236}">
                  <a16:creationId xmlns:a16="http://schemas.microsoft.com/office/drawing/2014/main" id="{AC5E5938-2AD5-BA7D-F768-57F39C337B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956845" y="1251363"/>
              <a:ext cx="894612" cy="894612"/>
            </a:xfrm>
            <a:prstGeom prst="rect">
              <a:avLst/>
            </a:prstGeom>
          </p:spPr>
        </p:pic>
        <p:pic>
          <p:nvPicPr>
            <p:cNvPr id="64" name="Graphic 63" descr="Research with solid fill">
              <a:extLst>
                <a:ext uri="{FF2B5EF4-FFF2-40B4-BE49-F238E27FC236}">
                  <a16:creationId xmlns:a16="http://schemas.microsoft.com/office/drawing/2014/main" id="{BEDFED38-78DB-A811-7CE6-2C3FD9FA1E6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956845" y="4581800"/>
              <a:ext cx="894612" cy="8946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08566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9433</TotalTime>
  <Words>400</Words>
  <Application>Microsoft Office PowerPoint</Application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Abstract Petal Diagram – Slide Template</vt:lpstr>
      <vt:lpstr>Abstract Petal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Petal Diagram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2024-05-29T18:29:25Z</dcterms:modified>
  <cp:category>Charts &amp; Diagrams</cp:category>
</cp:coreProperties>
</file>