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29" r:id="rId4"/>
    <p:sldId id="330" r:id="rId5"/>
    <p:sldId id="328" r:id="rId6"/>
    <p:sldId id="32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2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0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06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91CC4C-9AA4-9DFB-210D-02A0BB57C1F9}"/>
              </a:ext>
            </a:extLst>
          </p:cNvPr>
          <p:cNvGrpSpPr/>
          <p:nvPr/>
        </p:nvGrpSpPr>
        <p:grpSpPr>
          <a:xfrm>
            <a:off x="382191" y="1777780"/>
            <a:ext cx="1457326" cy="3394295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670470"/>
              <a:ext cx="1640115" cy="1844149"/>
              <a:chOff x="332936" y="2658545"/>
              <a:chExt cx="2926080" cy="184414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72" name="Graphic 71" descr="Eye with solid fill">
              <a:extLst>
                <a:ext uri="{FF2B5EF4-FFF2-40B4-BE49-F238E27FC236}">
                  <a16:creationId xmlns:a16="http://schemas.microsoft.com/office/drawing/2014/main" id="{A61BA335-CA35-2B86-163B-9A8FF205B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Vision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C9E992-1D5E-20CD-841B-3CC83E59C543}"/>
              </a:ext>
            </a:extLst>
          </p:cNvPr>
          <p:cNvGrpSpPr/>
          <p:nvPr/>
        </p:nvGrpSpPr>
        <p:grpSpPr>
          <a:xfrm>
            <a:off x="2112764" y="1777780"/>
            <a:ext cx="1457327" cy="3394295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670470"/>
              <a:ext cx="1640115" cy="1844149"/>
              <a:chOff x="332936" y="2658545"/>
              <a:chExt cx="2926080" cy="184414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48" name="Graphic 47" descr="Heart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230B22F-03D8-24FB-7C8F-96F17F832EB4}"/>
              </a:ext>
            </a:extLst>
          </p:cNvPr>
          <p:cNvGrpSpPr/>
          <p:nvPr/>
        </p:nvGrpSpPr>
        <p:grpSpPr>
          <a:xfrm>
            <a:off x="3843338" y="1777780"/>
            <a:ext cx="1457326" cy="3394295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Methods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670470"/>
              <a:ext cx="1640115" cy="1844149"/>
              <a:chOff x="332936" y="2658545"/>
              <a:chExt cx="2926080" cy="184414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Gears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3FA0F97-F33E-8B65-DF1E-38FA1B595D40}"/>
              </a:ext>
            </a:extLst>
          </p:cNvPr>
          <p:cNvGrpSpPr/>
          <p:nvPr/>
        </p:nvGrpSpPr>
        <p:grpSpPr>
          <a:xfrm>
            <a:off x="5573911" y="1777780"/>
            <a:ext cx="1457326" cy="3394295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Obstacles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670470"/>
              <a:ext cx="1640115" cy="1844149"/>
              <a:chOff x="332936" y="2658545"/>
              <a:chExt cx="2926080" cy="184414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Fence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066756B-B806-5A38-37EF-D884D821261A}"/>
              </a:ext>
            </a:extLst>
          </p:cNvPr>
          <p:cNvGrpSpPr/>
          <p:nvPr/>
        </p:nvGrpSpPr>
        <p:grpSpPr>
          <a:xfrm>
            <a:off x="7304485" y="1777780"/>
            <a:ext cx="1457325" cy="3394295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Measures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670470"/>
              <a:ext cx="1640115" cy="1844149"/>
              <a:chOff x="332936" y="2658545"/>
              <a:chExt cx="2926080" cy="184414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0" name="Graphic 59" descr="Bar chart with solid fill">
              <a:extLst>
                <a:ext uri="{FF2B5EF4-FFF2-40B4-BE49-F238E27FC236}">
                  <a16:creationId xmlns:a16="http://schemas.microsoft.com/office/drawing/2014/main" id="{F2DFD1B5-93D7-83FD-E834-A474511B9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51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3C7E07-DC81-FACC-2D7E-8D57015DC286}"/>
              </a:ext>
            </a:extLst>
          </p:cNvPr>
          <p:cNvGrpSpPr/>
          <p:nvPr/>
        </p:nvGrpSpPr>
        <p:grpSpPr>
          <a:xfrm>
            <a:off x="382191" y="1777780"/>
            <a:ext cx="1457326" cy="3394295"/>
            <a:chOff x="509588" y="1227372"/>
            <a:chExt cx="1943101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8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1">
                      <a:lumMod val="75000"/>
                    </a:schemeClr>
                  </a:solidFill>
                </a:rPr>
                <a:t>V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661080" y="3670470"/>
              <a:ext cx="1640115" cy="1844149"/>
              <a:chOff x="332936" y="2658545"/>
              <a:chExt cx="2926080" cy="1844149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8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bg1"/>
                  </a:solidFill>
                </a:rPr>
                <a:t>Vision</a:t>
              </a:r>
            </a:p>
          </p:txBody>
        </p:sp>
        <p:pic>
          <p:nvPicPr>
            <p:cNvPr id="3" name="Graphic 2" descr="Eye with solid fill">
              <a:extLst>
                <a:ext uri="{FF2B5EF4-FFF2-40B4-BE49-F238E27FC236}">
                  <a16:creationId xmlns:a16="http://schemas.microsoft.com/office/drawing/2014/main" id="{180ADC4A-F628-9AD4-4143-0F7FBCA4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16109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FA620C-E39C-F0C1-EA27-0447470C9C91}"/>
              </a:ext>
            </a:extLst>
          </p:cNvPr>
          <p:cNvGrpSpPr/>
          <p:nvPr/>
        </p:nvGrpSpPr>
        <p:grpSpPr>
          <a:xfrm>
            <a:off x="2112764" y="1777780"/>
            <a:ext cx="1457327" cy="3394295"/>
            <a:chOff x="2817019" y="1227372"/>
            <a:chExt cx="1943102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2817019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2817019" y="1227372"/>
              <a:ext cx="1943101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V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2817020" y="2249909"/>
              <a:ext cx="1943101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2968511" y="3670470"/>
              <a:ext cx="1640115" cy="1844149"/>
              <a:chOff x="332936" y="2658545"/>
              <a:chExt cx="2926080" cy="1844149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6" name="Graphic 5" descr="Heart with solid fill">
              <a:extLst>
                <a:ext uri="{FF2B5EF4-FFF2-40B4-BE49-F238E27FC236}">
                  <a16:creationId xmlns:a16="http://schemas.microsoft.com/office/drawing/2014/main" id="{967E49E2-ECEE-FAA0-B826-5C2C9FE36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468528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740D6A-A2ED-69D3-C01A-2820C018023D}"/>
              </a:ext>
            </a:extLst>
          </p:cNvPr>
          <p:cNvGrpSpPr/>
          <p:nvPr/>
        </p:nvGrpSpPr>
        <p:grpSpPr>
          <a:xfrm>
            <a:off x="3843338" y="1777780"/>
            <a:ext cx="1457326" cy="3394295"/>
            <a:chOff x="5124450" y="1227372"/>
            <a:chExt cx="1943101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5124450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5124451" y="1227372"/>
              <a:ext cx="1943100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rgbClr val="BF9F01"/>
                  </a:solidFill>
                </a:rPr>
                <a:t>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5124451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Methods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5275942" y="3670470"/>
              <a:ext cx="1640115" cy="1844149"/>
              <a:chOff x="332936" y="2658545"/>
              <a:chExt cx="2926080" cy="1844149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Gears with solid fill">
              <a:extLst>
                <a:ext uri="{FF2B5EF4-FFF2-40B4-BE49-F238E27FC236}">
                  <a16:creationId xmlns:a16="http://schemas.microsoft.com/office/drawing/2014/main" id="{505E7FEA-9CF7-4ED5-4841-9BCF936D4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5775959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423A7C3-6550-F0B0-4859-0E5D62C24BA0}"/>
              </a:ext>
            </a:extLst>
          </p:cNvPr>
          <p:cNvGrpSpPr/>
          <p:nvPr/>
        </p:nvGrpSpPr>
        <p:grpSpPr>
          <a:xfrm>
            <a:off x="5573911" y="1777780"/>
            <a:ext cx="1457326" cy="3394295"/>
            <a:chOff x="7431881" y="1227372"/>
            <a:chExt cx="1943101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7431881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7431883" y="1227372"/>
              <a:ext cx="1943099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O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7431883" y="2249909"/>
              <a:ext cx="1943099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bg1"/>
                  </a:solidFill>
                </a:rPr>
                <a:t>Obstacles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7583373" y="3670470"/>
              <a:ext cx="1640115" cy="1844149"/>
              <a:chOff x="332936" y="2658545"/>
              <a:chExt cx="2926080" cy="1844149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1" name="Graphic 20" descr="Fence with solid fill">
              <a:extLst>
                <a:ext uri="{FF2B5EF4-FFF2-40B4-BE49-F238E27FC236}">
                  <a16:creationId xmlns:a16="http://schemas.microsoft.com/office/drawing/2014/main" id="{533A41F9-B4EE-AE75-923D-54BF8F9B0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8083390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6621AF2-56AC-36E3-3B02-87F1CA169FB6}"/>
              </a:ext>
            </a:extLst>
          </p:cNvPr>
          <p:cNvGrpSpPr/>
          <p:nvPr/>
        </p:nvGrpSpPr>
        <p:grpSpPr>
          <a:xfrm>
            <a:off x="7304485" y="1777780"/>
            <a:ext cx="1457325" cy="3394295"/>
            <a:chOff x="9739313" y="1227372"/>
            <a:chExt cx="1943100" cy="452572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E88AAD6-482D-5973-E54E-19C844E0350C}"/>
                </a:ext>
              </a:extLst>
            </p:cNvPr>
            <p:cNvSpPr/>
            <p:nvPr/>
          </p:nvSpPr>
          <p:spPr>
            <a:xfrm>
              <a:off x="9739313" y="1227372"/>
              <a:ext cx="1943100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6CE3FDD-0502-ACEF-7854-98F662F5E36A}"/>
                </a:ext>
              </a:extLst>
            </p:cNvPr>
            <p:cNvSpPr/>
            <p:nvPr/>
          </p:nvSpPr>
          <p:spPr>
            <a:xfrm>
              <a:off x="9739313" y="1227372"/>
              <a:ext cx="1943100" cy="1022537"/>
            </a:xfrm>
            <a:custGeom>
              <a:avLst/>
              <a:gdLst>
                <a:gd name="connsiteX0" fmla="*/ 171460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60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60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60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M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C9A0D1-91D0-D126-DA7F-1816279D5E44}"/>
                </a:ext>
              </a:extLst>
            </p:cNvPr>
            <p:cNvSpPr/>
            <p:nvPr/>
          </p:nvSpPr>
          <p:spPr>
            <a:xfrm>
              <a:off x="9739313" y="2249909"/>
              <a:ext cx="1943100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35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Measures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744697-24A6-6F0F-A9E3-E02C9A51142C}"/>
                </a:ext>
              </a:extLst>
            </p:cNvPr>
            <p:cNvGrpSpPr/>
            <p:nvPr/>
          </p:nvGrpSpPr>
          <p:grpSpPr>
            <a:xfrm>
              <a:off x="9890805" y="3670470"/>
              <a:ext cx="1640115" cy="1844149"/>
              <a:chOff x="332936" y="2658545"/>
              <a:chExt cx="2926080" cy="1844149"/>
            </a:xfrm>
          </p:grpSpPr>
          <p:sp>
            <p:nvSpPr>
              <p:cNvPr id="45" name="TextBox 70">
                <a:extLst>
                  <a:ext uri="{FF2B5EF4-FFF2-40B4-BE49-F238E27FC236}">
                    <a16:creationId xmlns:a16="http://schemas.microsoft.com/office/drawing/2014/main" id="{C50F5A30-7D66-2A6D-8614-E908CDF98EB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47" name="TextBox 71">
                <a:extLst>
                  <a:ext uri="{FF2B5EF4-FFF2-40B4-BE49-F238E27FC236}">
                    <a16:creationId xmlns:a16="http://schemas.microsoft.com/office/drawing/2014/main" id="{B3AACF05-5CBC-71B3-7BA3-D391401B15D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23" name="Graphic 22" descr="Bar chart with solid fill">
              <a:extLst>
                <a:ext uri="{FF2B5EF4-FFF2-40B4-BE49-F238E27FC236}">
                  <a16:creationId xmlns:a16="http://schemas.microsoft.com/office/drawing/2014/main" id="{AE0842FC-6417-DB47-9971-681896D1D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390822" y="2939927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8263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97E13B-1D5E-907C-0A6B-6B0E9B14C35F}"/>
              </a:ext>
            </a:extLst>
          </p:cNvPr>
          <p:cNvGrpSpPr/>
          <p:nvPr/>
        </p:nvGrpSpPr>
        <p:grpSpPr>
          <a:xfrm>
            <a:off x="734787" y="1726548"/>
            <a:ext cx="7674428" cy="659465"/>
            <a:chOff x="979715" y="1159063"/>
            <a:chExt cx="10232571" cy="87928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4240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5" name="Graphic 24" descr="Eye with solid fill">
              <a:extLst>
                <a:ext uri="{FF2B5EF4-FFF2-40B4-BE49-F238E27FC236}">
                  <a16:creationId xmlns:a16="http://schemas.microsoft.com/office/drawing/2014/main" id="{485F4741-787A-9866-5222-DCA1E628ED3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bg1"/>
                  </a:solidFill>
                </a:rPr>
                <a:t>Vision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F8EBDAE-148C-4933-91C2-01CB9E479465}"/>
              </a:ext>
            </a:extLst>
          </p:cNvPr>
          <p:cNvGrpSpPr/>
          <p:nvPr/>
        </p:nvGrpSpPr>
        <p:grpSpPr>
          <a:xfrm>
            <a:off x="734787" y="2486041"/>
            <a:ext cx="7674428" cy="659465"/>
            <a:chOff x="979715" y="2171720"/>
            <a:chExt cx="10232571" cy="879287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16897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12" name="Graphic 11" descr="Heart with solid fill">
              <a:extLst>
                <a:ext uri="{FF2B5EF4-FFF2-40B4-BE49-F238E27FC236}">
                  <a16:creationId xmlns:a16="http://schemas.microsoft.com/office/drawing/2014/main" id="{AE61A049-B1BB-DBB5-D987-08B8A78A1DDC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Values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B3C65-4FE9-4DBC-B73F-A9F9F8D1C71F}"/>
              </a:ext>
            </a:extLst>
          </p:cNvPr>
          <p:cNvGrpSpPr/>
          <p:nvPr/>
        </p:nvGrpSpPr>
        <p:grpSpPr>
          <a:xfrm>
            <a:off x="734787" y="3245533"/>
            <a:ext cx="7674428" cy="659465"/>
            <a:chOff x="979715" y="3184377"/>
            <a:chExt cx="10232571" cy="87928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29554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23" name="Graphic 22" descr="Gears with solid fill">
              <a:extLst>
                <a:ext uri="{FF2B5EF4-FFF2-40B4-BE49-F238E27FC236}">
                  <a16:creationId xmlns:a16="http://schemas.microsoft.com/office/drawing/2014/main" id="{7C3F0A48-7F66-E69D-218A-987DA01C89AA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Methods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D946B7-62F7-A725-93DF-BAD0713DF8FB}"/>
              </a:ext>
            </a:extLst>
          </p:cNvPr>
          <p:cNvGrpSpPr/>
          <p:nvPr/>
        </p:nvGrpSpPr>
        <p:grpSpPr>
          <a:xfrm>
            <a:off x="734787" y="4005026"/>
            <a:ext cx="7674428" cy="659465"/>
            <a:chOff x="979715" y="4197034"/>
            <a:chExt cx="10232571" cy="879287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42211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32" name="Graphic 31" descr="Fence with solid fill">
              <a:extLst>
                <a:ext uri="{FF2B5EF4-FFF2-40B4-BE49-F238E27FC236}">
                  <a16:creationId xmlns:a16="http://schemas.microsoft.com/office/drawing/2014/main" id="{18705F54-6AA4-42E0-1CEE-71D941B76A9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bg1"/>
                  </a:solidFill>
                </a:rPr>
                <a:t>obstacles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4D27C0-5188-4355-129B-248E6E4E9473}"/>
              </a:ext>
            </a:extLst>
          </p:cNvPr>
          <p:cNvGrpSpPr/>
          <p:nvPr/>
        </p:nvGrpSpPr>
        <p:grpSpPr>
          <a:xfrm>
            <a:off x="734787" y="4764520"/>
            <a:ext cx="7674428" cy="659465"/>
            <a:chOff x="979715" y="5209692"/>
            <a:chExt cx="10232571" cy="879287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EA5CAE32-B3FD-EF9E-55CD-FDAD3AB25A8C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54869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pic>
          <p:nvPicPr>
            <p:cNvPr id="48" name="Graphic 47" descr="Bar chart with solid fill">
              <a:extLst>
                <a:ext uri="{FF2B5EF4-FFF2-40B4-BE49-F238E27FC236}">
                  <a16:creationId xmlns:a16="http://schemas.microsoft.com/office/drawing/2014/main" id="{4BD589F5-49C3-3039-2E5D-94D5F08A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4AC04F2-57E2-6E7F-3237-2280EBA843AD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Measures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V2MOM Framework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22F0AD-11FF-079F-AEC5-59E3362331B4}"/>
              </a:ext>
            </a:extLst>
          </p:cNvPr>
          <p:cNvGrpSpPr/>
          <p:nvPr/>
        </p:nvGrpSpPr>
        <p:grpSpPr>
          <a:xfrm>
            <a:off x="734787" y="1726548"/>
            <a:ext cx="7674428" cy="659465"/>
            <a:chOff x="979715" y="1159063"/>
            <a:chExt cx="10232571" cy="87928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872562C-E442-CE56-4E84-A4FFCACE4FB8}"/>
                </a:ext>
              </a:extLst>
            </p:cNvPr>
            <p:cNvSpPr/>
            <p:nvPr/>
          </p:nvSpPr>
          <p:spPr>
            <a:xfrm>
              <a:off x="979715" y="1159063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4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204240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8429CC7-3DB0-8ACA-EE9D-DF2D263C44F1}"/>
                </a:ext>
              </a:extLst>
            </p:cNvPr>
            <p:cNvSpPr/>
            <p:nvPr/>
          </p:nvSpPr>
          <p:spPr>
            <a:xfrm>
              <a:off x="2068287" y="1159063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1">
                      <a:lumMod val="75000"/>
                    </a:schemeClr>
                  </a:solidFill>
                </a:rPr>
                <a:t>Vision</a:t>
              </a:r>
            </a:p>
          </p:txBody>
        </p:sp>
        <p:pic>
          <p:nvPicPr>
            <p:cNvPr id="11" name="Graphic 10" descr="Eye with solid fill">
              <a:extLst>
                <a:ext uri="{FF2B5EF4-FFF2-40B4-BE49-F238E27FC236}">
                  <a16:creationId xmlns:a16="http://schemas.microsoft.com/office/drawing/2014/main" id="{77B82469-C28C-50DF-60C4-2AFC49DCA9E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2" y="1278666"/>
              <a:ext cx="640080" cy="64008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B2142A4-6B69-C819-0E19-F7F90A876792}"/>
              </a:ext>
            </a:extLst>
          </p:cNvPr>
          <p:cNvGrpSpPr/>
          <p:nvPr/>
        </p:nvGrpSpPr>
        <p:grpSpPr>
          <a:xfrm>
            <a:off x="734787" y="2486041"/>
            <a:ext cx="7674428" cy="659465"/>
            <a:chOff x="979715" y="2171720"/>
            <a:chExt cx="10232571" cy="87928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59FA673-87DB-B49D-AA10-D27D0CAEE845}"/>
                </a:ext>
              </a:extLst>
            </p:cNvPr>
            <p:cNvSpPr/>
            <p:nvPr/>
          </p:nvSpPr>
          <p:spPr>
            <a:xfrm>
              <a:off x="979715" y="2171720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171721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216897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AFAE932-2789-F988-020E-9A87BFCE901D}"/>
                </a:ext>
              </a:extLst>
            </p:cNvPr>
            <p:cNvSpPr/>
            <p:nvPr/>
          </p:nvSpPr>
          <p:spPr>
            <a:xfrm>
              <a:off x="2068287" y="2171720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2">
                      <a:lumMod val="75000"/>
                    </a:schemeClr>
                  </a:solidFill>
                </a:rPr>
                <a:t>Values</a:t>
              </a:r>
            </a:p>
          </p:txBody>
        </p:sp>
        <p:pic>
          <p:nvPicPr>
            <p:cNvPr id="14" name="Graphic 13" descr="Heart with solid fill">
              <a:extLst>
                <a:ext uri="{FF2B5EF4-FFF2-40B4-BE49-F238E27FC236}">
                  <a16:creationId xmlns:a16="http://schemas.microsoft.com/office/drawing/2014/main" id="{7B6624CF-E4F4-B802-EE16-23F9B6792F3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2" y="2291323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4D66D-E8EE-A39A-9787-C56312A50DF6}"/>
              </a:ext>
            </a:extLst>
          </p:cNvPr>
          <p:cNvGrpSpPr/>
          <p:nvPr/>
        </p:nvGrpSpPr>
        <p:grpSpPr>
          <a:xfrm>
            <a:off x="734787" y="3245533"/>
            <a:ext cx="7674428" cy="659465"/>
            <a:chOff x="979715" y="3184377"/>
            <a:chExt cx="10232571" cy="87928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AB7FDE2-58E3-BB66-9B94-C70786A6E292}"/>
                </a:ext>
              </a:extLst>
            </p:cNvPr>
            <p:cNvSpPr/>
            <p:nvPr/>
          </p:nvSpPr>
          <p:spPr>
            <a:xfrm>
              <a:off x="979715" y="3184377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184378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accent2">
                      <a:lumMod val="50000"/>
                    </a:schemeClr>
                  </a:solidFill>
                </a:rPr>
                <a:t>M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229554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1D5F0CF-69C9-504E-6F47-0CC4827D4E8A}"/>
                </a:ext>
              </a:extLst>
            </p:cNvPr>
            <p:cNvSpPr/>
            <p:nvPr/>
          </p:nvSpPr>
          <p:spPr>
            <a:xfrm>
              <a:off x="2068287" y="3184377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rgbClr val="BF9F01"/>
                  </a:solidFill>
                </a:rPr>
                <a:t>Methods</a:t>
              </a:r>
            </a:p>
          </p:txBody>
        </p:sp>
        <p:pic>
          <p:nvPicPr>
            <p:cNvPr id="16" name="Graphic 15" descr="Gears with solid fill">
              <a:extLst>
                <a:ext uri="{FF2B5EF4-FFF2-40B4-BE49-F238E27FC236}">
                  <a16:creationId xmlns:a16="http://schemas.microsoft.com/office/drawing/2014/main" id="{609FD82D-FDD4-27BA-1ED7-5B408D75ED4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2" y="3303980"/>
              <a:ext cx="640080" cy="64008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B5608B-70F7-55E1-B9BC-B4A61A22E8E4}"/>
              </a:ext>
            </a:extLst>
          </p:cNvPr>
          <p:cNvGrpSpPr/>
          <p:nvPr/>
        </p:nvGrpSpPr>
        <p:grpSpPr>
          <a:xfrm>
            <a:off x="734787" y="4005026"/>
            <a:ext cx="7674428" cy="659465"/>
            <a:chOff x="979715" y="4197034"/>
            <a:chExt cx="10232571" cy="879287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AF31EC-9C5B-4376-51EA-41F155E7C973}"/>
                </a:ext>
              </a:extLst>
            </p:cNvPr>
            <p:cNvSpPr/>
            <p:nvPr/>
          </p:nvSpPr>
          <p:spPr>
            <a:xfrm>
              <a:off x="979715" y="4197034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197035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4242211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FF4161-014A-CA49-E14E-E86D27D2B818}"/>
                </a:ext>
              </a:extLst>
            </p:cNvPr>
            <p:cNvSpPr/>
            <p:nvPr/>
          </p:nvSpPr>
          <p:spPr>
            <a:xfrm>
              <a:off x="2068287" y="4197034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4">
                      <a:lumMod val="75000"/>
                    </a:schemeClr>
                  </a:solidFill>
                </a:rPr>
                <a:t>Obstacles</a:t>
              </a:r>
            </a:p>
          </p:txBody>
        </p:sp>
        <p:pic>
          <p:nvPicPr>
            <p:cNvPr id="17" name="Graphic 16" descr="Fence with solid fill">
              <a:extLst>
                <a:ext uri="{FF2B5EF4-FFF2-40B4-BE49-F238E27FC236}">
                  <a16:creationId xmlns:a16="http://schemas.microsoft.com/office/drawing/2014/main" id="{2222F2A4-08E6-1A78-3494-42A129976F9B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2" y="4316637"/>
              <a:ext cx="640080" cy="64008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65292BA-56A8-51C2-BCC6-3FFFE48A343A}"/>
              </a:ext>
            </a:extLst>
          </p:cNvPr>
          <p:cNvGrpSpPr/>
          <p:nvPr/>
        </p:nvGrpSpPr>
        <p:grpSpPr>
          <a:xfrm>
            <a:off x="734787" y="4764520"/>
            <a:ext cx="7674428" cy="659465"/>
            <a:chOff x="979715" y="5209692"/>
            <a:chExt cx="10232571" cy="879287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CD17372B-96F8-3F27-66F9-F1E22FBAE27F}"/>
                </a:ext>
              </a:extLst>
            </p:cNvPr>
            <p:cNvSpPr/>
            <p:nvPr/>
          </p:nvSpPr>
          <p:spPr>
            <a:xfrm>
              <a:off x="979715" y="5209692"/>
              <a:ext cx="10232571" cy="87928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9B4FDF-2E45-F150-C750-878EF4D25E6C}"/>
                </a:ext>
              </a:extLst>
            </p:cNvPr>
            <p:cNvSpPr/>
            <p:nvPr/>
          </p:nvSpPr>
          <p:spPr>
            <a:xfrm>
              <a:off x="979716" y="5209693"/>
              <a:ext cx="1088571" cy="879286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5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46" name="TextBox 71">
              <a:extLst>
                <a:ext uri="{FF2B5EF4-FFF2-40B4-BE49-F238E27FC236}">
                  <a16:creationId xmlns:a16="http://schemas.microsoft.com/office/drawing/2014/main" id="{374DEC04-38F2-48BD-251C-65772B261DE6}"/>
                </a:ext>
              </a:extLst>
            </p:cNvPr>
            <p:cNvSpPr txBox="1"/>
            <p:nvPr/>
          </p:nvSpPr>
          <p:spPr>
            <a:xfrm>
              <a:off x="4749346" y="5254869"/>
              <a:ext cx="5366204" cy="769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5EBC865-8FCC-CC71-7C51-C0DAD24C4869}"/>
                </a:ext>
              </a:extLst>
            </p:cNvPr>
            <p:cNvSpPr/>
            <p:nvPr/>
          </p:nvSpPr>
          <p:spPr>
            <a:xfrm>
              <a:off x="2068287" y="5209692"/>
              <a:ext cx="2446563" cy="879286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b="1" cap="all" spc="38" dirty="0">
                  <a:solidFill>
                    <a:schemeClr val="accent5">
                      <a:lumMod val="75000"/>
                    </a:schemeClr>
                  </a:solidFill>
                </a:rPr>
                <a:t>Measures</a:t>
              </a:r>
            </a:p>
          </p:txBody>
        </p:sp>
        <p:pic>
          <p:nvPicPr>
            <p:cNvPr id="18" name="Graphic 17" descr="Bar chart with solid fill">
              <a:extLst>
                <a:ext uri="{FF2B5EF4-FFF2-40B4-BE49-F238E27FC236}">
                  <a16:creationId xmlns:a16="http://schemas.microsoft.com/office/drawing/2014/main" id="{8AB38CB2-7058-717B-B145-E30CD0F2A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43212" y="5329295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840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840</Words>
  <Application>Microsoft Office PowerPoint</Application>
  <PresentationFormat>On-screen Show (4:3)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V2MOM Framework – Slide Template</vt:lpstr>
      <vt:lpstr>V2MOM Framework – Slide Template</vt:lpstr>
      <vt:lpstr>V2MOM Framework – Slide Template</vt:lpstr>
      <vt:lpstr>V2MOM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V2MOM Framework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2024-05-24T22:59:20Z</dcterms:modified>
  <cp:category>Charts &amp; Diagrams</cp:category>
</cp:coreProperties>
</file>