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034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76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02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Circle Banner List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118A88-A221-5D5B-1D4A-DC3BC6E083F3}"/>
              </a:ext>
            </a:extLst>
          </p:cNvPr>
          <p:cNvGrpSpPr/>
          <p:nvPr/>
        </p:nvGrpSpPr>
        <p:grpSpPr>
          <a:xfrm>
            <a:off x="2149033" y="1347418"/>
            <a:ext cx="7893935" cy="1054665"/>
            <a:chOff x="2149033" y="1347418"/>
            <a:chExt cx="7893935" cy="105466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0E25EC-F00A-211E-85E9-C71370865965}"/>
                </a:ext>
              </a:extLst>
            </p:cNvPr>
            <p:cNvSpPr/>
            <p:nvPr/>
          </p:nvSpPr>
          <p:spPr>
            <a:xfrm>
              <a:off x="2149033" y="1347418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D42E497-6C29-0C22-E5DD-818AF1A1561D}"/>
                </a:ext>
              </a:extLst>
            </p:cNvPr>
            <p:cNvSpPr/>
            <p:nvPr/>
          </p:nvSpPr>
          <p:spPr>
            <a:xfrm>
              <a:off x="3668413" y="1421508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83E16F8-710F-EA8D-6B23-05DE8F172AA8}"/>
                </a:ext>
              </a:extLst>
            </p:cNvPr>
            <p:cNvSpPr/>
            <p:nvPr/>
          </p:nvSpPr>
          <p:spPr>
            <a:xfrm>
              <a:off x="9063947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D4191A9-81D4-9F66-3F3E-40DF100C02B6}"/>
                </a:ext>
              </a:extLst>
            </p:cNvPr>
            <p:cNvSpPr/>
            <p:nvPr/>
          </p:nvSpPr>
          <p:spPr>
            <a:xfrm>
              <a:off x="2223886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01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33F0F6E-E954-3656-1281-C5D50B2744C0}"/>
                </a:ext>
              </a:extLst>
            </p:cNvPr>
            <p:cNvGrpSpPr/>
            <p:nvPr/>
          </p:nvGrpSpPr>
          <p:grpSpPr>
            <a:xfrm>
              <a:off x="3962386" y="1392812"/>
              <a:ext cx="4267228" cy="875426"/>
              <a:chOff x="8921977" y="1512120"/>
              <a:chExt cx="2926080" cy="875426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9883E75-C390-BF72-9CBE-F8266F2DF02E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858123-4691-384B-2AB2-1D62039F2AA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56" name="Graphic 55" descr="Lightbulb with solid fill">
              <a:extLst>
                <a:ext uri="{FF2B5EF4-FFF2-40B4-BE49-F238E27FC236}">
                  <a16:creationId xmlns:a16="http://schemas.microsoft.com/office/drawing/2014/main" id="{3B27CC51-95B1-BC8C-A012-7BFEE7059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59071" y="1616633"/>
              <a:ext cx="516235" cy="51623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4B8369-0C05-A1BB-1BF9-65E159FA3440}"/>
              </a:ext>
            </a:extLst>
          </p:cNvPr>
          <p:cNvGrpSpPr/>
          <p:nvPr/>
        </p:nvGrpSpPr>
        <p:grpSpPr>
          <a:xfrm>
            <a:off x="2149033" y="2524146"/>
            <a:ext cx="7893935" cy="1054665"/>
            <a:chOff x="2149033" y="2524146"/>
            <a:chExt cx="7893935" cy="105466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6F1C1D-E0DD-1FA1-F9D4-1956DAD64A6E}"/>
                </a:ext>
              </a:extLst>
            </p:cNvPr>
            <p:cNvSpPr/>
            <p:nvPr/>
          </p:nvSpPr>
          <p:spPr>
            <a:xfrm>
              <a:off x="2149033" y="2524146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DFBDB5EF-4DDF-58C5-9143-644FC7D6BBF6}"/>
                </a:ext>
              </a:extLst>
            </p:cNvPr>
            <p:cNvSpPr/>
            <p:nvPr/>
          </p:nvSpPr>
          <p:spPr>
            <a:xfrm>
              <a:off x="3668413" y="2598236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3D97EC-8695-E55D-820F-B75447E82450}"/>
                </a:ext>
              </a:extLst>
            </p:cNvPr>
            <p:cNvSpPr/>
            <p:nvPr/>
          </p:nvSpPr>
          <p:spPr>
            <a:xfrm>
              <a:off x="9063947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4642FA5-7D25-2F0F-D4AB-7E550DBD63C4}"/>
                </a:ext>
              </a:extLst>
            </p:cNvPr>
            <p:cNvSpPr/>
            <p:nvPr/>
          </p:nvSpPr>
          <p:spPr>
            <a:xfrm>
              <a:off x="2223886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9309AF1-E4E9-AA52-9890-EBF414015CFA}"/>
                </a:ext>
              </a:extLst>
            </p:cNvPr>
            <p:cNvGrpSpPr/>
            <p:nvPr/>
          </p:nvGrpSpPr>
          <p:grpSpPr>
            <a:xfrm>
              <a:off x="3962386" y="2569540"/>
              <a:ext cx="4267228" cy="875426"/>
              <a:chOff x="8921977" y="1512120"/>
              <a:chExt cx="2926080" cy="875426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3BE5A4C-324A-6684-7615-9E2D1E4A3338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0D19626-E05D-F695-998B-52EAF4C01EF8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65" name="Graphic 64" descr="Bullseye with solid fill">
              <a:extLst>
                <a:ext uri="{FF2B5EF4-FFF2-40B4-BE49-F238E27FC236}">
                  <a16:creationId xmlns:a16="http://schemas.microsoft.com/office/drawing/2014/main" id="{4DD1574B-ADBE-25A6-0C2E-EDA2ADF46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259071" y="2793361"/>
              <a:ext cx="516235" cy="51623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2FA7DC-AC4E-1E1F-58D6-2D86CEBFEEA9}"/>
              </a:ext>
            </a:extLst>
          </p:cNvPr>
          <p:cNvGrpSpPr/>
          <p:nvPr/>
        </p:nvGrpSpPr>
        <p:grpSpPr>
          <a:xfrm>
            <a:off x="2149033" y="3700874"/>
            <a:ext cx="7893935" cy="1054665"/>
            <a:chOff x="2149033" y="3700874"/>
            <a:chExt cx="7893935" cy="105466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6F85887-AEB0-50E6-005C-5D2B31366642}"/>
                </a:ext>
              </a:extLst>
            </p:cNvPr>
            <p:cNvSpPr/>
            <p:nvPr/>
          </p:nvSpPr>
          <p:spPr>
            <a:xfrm>
              <a:off x="2149033" y="3700874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DB75704-2B45-99C9-BBE6-1A6C48A28E24}"/>
                </a:ext>
              </a:extLst>
            </p:cNvPr>
            <p:cNvSpPr/>
            <p:nvPr/>
          </p:nvSpPr>
          <p:spPr>
            <a:xfrm>
              <a:off x="3668413" y="3774964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2AB7A8-8E21-6464-6F3A-D4A5053012C1}"/>
                </a:ext>
              </a:extLst>
            </p:cNvPr>
            <p:cNvSpPr/>
            <p:nvPr/>
          </p:nvSpPr>
          <p:spPr>
            <a:xfrm>
              <a:off x="9063947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5220C50-C33B-B450-6687-886B9A55E7F0}"/>
                </a:ext>
              </a:extLst>
            </p:cNvPr>
            <p:cNvSpPr/>
            <p:nvPr/>
          </p:nvSpPr>
          <p:spPr>
            <a:xfrm>
              <a:off x="2223886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03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0EBDD8F-CA74-873A-1254-346064DC9FED}"/>
                </a:ext>
              </a:extLst>
            </p:cNvPr>
            <p:cNvGrpSpPr/>
            <p:nvPr/>
          </p:nvGrpSpPr>
          <p:grpSpPr>
            <a:xfrm>
              <a:off x="3962386" y="3746268"/>
              <a:ext cx="4267228" cy="875426"/>
              <a:chOff x="8921977" y="1512120"/>
              <a:chExt cx="2926080" cy="875426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6ACE86-B98E-0576-D536-2C56BD9802FA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F7A3548-C131-812D-873C-F9C70CE8121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74" name="Graphic 73" descr="Hourglass 60% with solid fill">
              <a:extLst>
                <a:ext uri="{FF2B5EF4-FFF2-40B4-BE49-F238E27FC236}">
                  <a16:creationId xmlns:a16="http://schemas.microsoft.com/office/drawing/2014/main" id="{51B29BA1-5078-4161-2037-22A48E986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59071" y="3970089"/>
              <a:ext cx="516235" cy="51623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2A980A-3742-5097-D436-E4A9D1C0EA43}"/>
              </a:ext>
            </a:extLst>
          </p:cNvPr>
          <p:cNvGrpSpPr/>
          <p:nvPr/>
        </p:nvGrpSpPr>
        <p:grpSpPr>
          <a:xfrm>
            <a:off x="2149033" y="4877601"/>
            <a:ext cx="7893935" cy="1054665"/>
            <a:chOff x="2149033" y="4877601"/>
            <a:chExt cx="7893935" cy="10546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7DFB78-1D79-735F-2D5E-5BB986F52FF6}"/>
                </a:ext>
              </a:extLst>
            </p:cNvPr>
            <p:cNvSpPr/>
            <p:nvPr/>
          </p:nvSpPr>
          <p:spPr>
            <a:xfrm>
              <a:off x="2149033" y="4877601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FAE095C9-8E52-B65C-A708-A376BBE7C4A8}"/>
                </a:ext>
              </a:extLst>
            </p:cNvPr>
            <p:cNvSpPr/>
            <p:nvPr/>
          </p:nvSpPr>
          <p:spPr>
            <a:xfrm>
              <a:off x="3668413" y="4951691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CE79EE8-A0DF-6199-C5FA-96B44E23FD59}"/>
                </a:ext>
              </a:extLst>
            </p:cNvPr>
            <p:cNvSpPr/>
            <p:nvPr/>
          </p:nvSpPr>
          <p:spPr>
            <a:xfrm>
              <a:off x="9063947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CD4B467-D6F0-4101-3C34-47AD598A7364}"/>
                </a:ext>
              </a:extLst>
            </p:cNvPr>
            <p:cNvSpPr/>
            <p:nvPr/>
          </p:nvSpPr>
          <p:spPr>
            <a:xfrm>
              <a:off x="2223886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DA71FA-916D-0C89-843B-9934E4E9FD61}"/>
                </a:ext>
              </a:extLst>
            </p:cNvPr>
            <p:cNvGrpSpPr/>
            <p:nvPr/>
          </p:nvGrpSpPr>
          <p:grpSpPr>
            <a:xfrm>
              <a:off x="3962386" y="4922995"/>
              <a:ext cx="4267228" cy="875426"/>
              <a:chOff x="8921977" y="1512120"/>
              <a:chExt cx="2926080" cy="875426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E880A2A-2BCD-DE84-84B0-7580611E8FA8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A430C46-74D1-FFEA-D0BB-0BA3AF2FB1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83" name="Graphic 82" descr="Magnifying glass with solid fill">
              <a:extLst>
                <a:ext uri="{FF2B5EF4-FFF2-40B4-BE49-F238E27FC236}">
                  <a16:creationId xmlns:a16="http://schemas.microsoft.com/office/drawing/2014/main" id="{F3F7A6EB-1E39-F750-D0C0-7781D71F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259071" y="5146816"/>
              <a:ext cx="516235" cy="516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91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Circle Banner List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118A88-A221-5D5B-1D4A-DC3BC6E083F3}"/>
              </a:ext>
            </a:extLst>
          </p:cNvPr>
          <p:cNvGrpSpPr/>
          <p:nvPr/>
        </p:nvGrpSpPr>
        <p:grpSpPr>
          <a:xfrm>
            <a:off x="2149033" y="1347418"/>
            <a:ext cx="7893935" cy="1054665"/>
            <a:chOff x="2149033" y="1347418"/>
            <a:chExt cx="7893935" cy="105466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0E25EC-F00A-211E-85E9-C71370865965}"/>
                </a:ext>
              </a:extLst>
            </p:cNvPr>
            <p:cNvSpPr/>
            <p:nvPr/>
          </p:nvSpPr>
          <p:spPr>
            <a:xfrm>
              <a:off x="2149033" y="1347418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D42E497-6C29-0C22-E5DD-818AF1A1561D}"/>
                </a:ext>
              </a:extLst>
            </p:cNvPr>
            <p:cNvSpPr/>
            <p:nvPr/>
          </p:nvSpPr>
          <p:spPr>
            <a:xfrm>
              <a:off x="3668413" y="1421508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83E16F8-710F-EA8D-6B23-05DE8F172AA8}"/>
                </a:ext>
              </a:extLst>
            </p:cNvPr>
            <p:cNvSpPr/>
            <p:nvPr/>
          </p:nvSpPr>
          <p:spPr>
            <a:xfrm>
              <a:off x="9063947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D4191A9-81D4-9F66-3F3E-40DF100C02B6}"/>
                </a:ext>
              </a:extLst>
            </p:cNvPr>
            <p:cNvSpPr/>
            <p:nvPr/>
          </p:nvSpPr>
          <p:spPr>
            <a:xfrm>
              <a:off x="2223886" y="1421509"/>
              <a:ext cx="906483" cy="906483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01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33F0F6E-E954-3656-1281-C5D50B2744C0}"/>
                </a:ext>
              </a:extLst>
            </p:cNvPr>
            <p:cNvGrpSpPr/>
            <p:nvPr/>
          </p:nvGrpSpPr>
          <p:grpSpPr>
            <a:xfrm>
              <a:off x="3962386" y="1392812"/>
              <a:ext cx="4267228" cy="875426"/>
              <a:chOff x="8921977" y="1512120"/>
              <a:chExt cx="2926080" cy="875426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9883E75-C390-BF72-9CBE-F8266F2DF02E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858123-4691-384B-2AB2-1D62039F2AA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56" name="Graphic 55" descr="Lightbulb with solid fill">
              <a:extLst>
                <a:ext uri="{FF2B5EF4-FFF2-40B4-BE49-F238E27FC236}">
                  <a16:creationId xmlns:a16="http://schemas.microsoft.com/office/drawing/2014/main" id="{3B27CC51-95B1-BC8C-A012-7BFEE7059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59071" y="1616633"/>
              <a:ext cx="516235" cy="51623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4B8369-0C05-A1BB-1BF9-65E159FA3440}"/>
              </a:ext>
            </a:extLst>
          </p:cNvPr>
          <p:cNvGrpSpPr/>
          <p:nvPr/>
        </p:nvGrpSpPr>
        <p:grpSpPr>
          <a:xfrm>
            <a:off x="2149033" y="2524146"/>
            <a:ext cx="7893935" cy="1054665"/>
            <a:chOff x="2149033" y="2524146"/>
            <a:chExt cx="7893935" cy="105466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6F1C1D-E0DD-1FA1-F9D4-1956DAD64A6E}"/>
                </a:ext>
              </a:extLst>
            </p:cNvPr>
            <p:cNvSpPr/>
            <p:nvPr/>
          </p:nvSpPr>
          <p:spPr>
            <a:xfrm>
              <a:off x="2149033" y="2524146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DFBDB5EF-4DDF-58C5-9143-644FC7D6BBF6}"/>
                </a:ext>
              </a:extLst>
            </p:cNvPr>
            <p:cNvSpPr/>
            <p:nvPr/>
          </p:nvSpPr>
          <p:spPr>
            <a:xfrm>
              <a:off x="3668413" y="2598236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3D97EC-8695-E55D-820F-B75447E82450}"/>
                </a:ext>
              </a:extLst>
            </p:cNvPr>
            <p:cNvSpPr/>
            <p:nvPr/>
          </p:nvSpPr>
          <p:spPr>
            <a:xfrm>
              <a:off x="9063947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4642FA5-7D25-2F0F-D4AB-7E550DBD63C4}"/>
                </a:ext>
              </a:extLst>
            </p:cNvPr>
            <p:cNvSpPr/>
            <p:nvPr/>
          </p:nvSpPr>
          <p:spPr>
            <a:xfrm>
              <a:off x="2223886" y="2598237"/>
              <a:ext cx="906483" cy="906483"/>
            </a:xfrm>
            <a:prstGeom prst="ellipse">
              <a:avLst/>
            </a:pr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B9309AF1-E4E9-AA52-9890-EBF414015CFA}"/>
                </a:ext>
              </a:extLst>
            </p:cNvPr>
            <p:cNvGrpSpPr/>
            <p:nvPr/>
          </p:nvGrpSpPr>
          <p:grpSpPr>
            <a:xfrm>
              <a:off x="3962386" y="2569540"/>
              <a:ext cx="4267228" cy="875426"/>
              <a:chOff x="8921977" y="1512120"/>
              <a:chExt cx="2926080" cy="875426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3BE5A4C-324A-6684-7615-9E2D1E4A3338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0D19626-E05D-F695-998B-52EAF4C01EF8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65" name="Graphic 64" descr="Bullseye with solid fill">
              <a:extLst>
                <a:ext uri="{FF2B5EF4-FFF2-40B4-BE49-F238E27FC236}">
                  <a16:creationId xmlns:a16="http://schemas.microsoft.com/office/drawing/2014/main" id="{4DD1574B-ADBE-25A6-0C2E-EDA2ADF46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259071" y="2793361"/>
              <a:ext cx="516235" cy="51623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2FA7DC-AC4E-1E1F-58D6-2D86CEBFEEA9}"/>
              </a:ext>
            </a:extLst>
          </p:cNvPr>
          <p:cNvGrpSpPr/>
          <p:nvPr/>
        </p:nvGrpSpPr>
        <p:grpSpPr>
          <a:xfrm>
            <a:off x="2149033" y="3700874"/>
            <a:ext cx="7893935" cy="1054665"/>
            <a:chOff x="2149033" y="3700874"/>
            <a:chExt cx="7893935" cy="105466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6F85887-AEB0-50E6-005C-5D2B31366642}"/>
                </a:ext>
              </a:extLst>
            </p:cNvPr>
            <p:cNvSpPr/>
            <p:nvPr/>
          </p:nvSpPr>
          <p:spPr>
            <a:xfrm>
              <a:off x="2149033" y="3700874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id="{EDB75704-2B45-99C9-BBE6-1A6C48A28E24}"/>
                </a:ext>
              </a:extLst>
            </p:cNvPr>
            <p:cNvSpPr/>
            <p:nvPr/>
          </p:nvSpPr>
          <p:spPr>
            <a:xfrm>
              <a:off x="3668413" y="3774964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2AB7A8-8E21-6464-6F3A-D4A5053012C1}"/>
                </a:ext>
              </a:extLst>
            </p:cNvPr>
            <p:cNvSpPr/>
            <p:nvPr/>
          </p:nvSpPr>
          <p:spPr>
            <a:xfrm>
              <a:off x="9063947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5220C50-C33B-B450-6687-886B9A55E7F0}"/>
                </a:ext>
              </a:extLst>
            </p:cNvPr>
            <p:cNvSpPr/>
            <p:nvPr/>
          </p:nvSpPr>
          <p:spPr>
            <a:xfrm>
              <a:off x="2223886" y="3774965"/>
              <a:ext cx="906483" cy="906483"/>
            </a:xfrm>
            <a:prstGeom prst="ellipse">
              <a:avLst/>
            </a:pr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03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0EBDD8F-CA74-873A-1254-346064DC9FED}"/>
                </a:ext>
              </a:extLst>
            </p:cNvPr>
            <p:cNvGrpSpPr/>
            <p:nvPr/>
          </p:nvGrpSpPr>
          <p:grpSpPr>
            <a:xfrm>
              <a:off x="3962386" y="3746268"/>
              <a:ext cx="4267228" cy="875426"/>
              <a:chOff x="8921977" y="1512120"/>
              <a:chExt cx="2926080" cy="875426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6ACE86-B98E-0576-D536-2C56BD9802FA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F7A3548-C131-812D-873C-F9C70CE8121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74" name="Graphic 73" descr="Hourglass 60% with solid fill">
              <a:extLst>
                <a:ext uri="{FF2B5EF4-FFF2-40B4-BE49-F238E27FC236}">
                  <a16:creationId xmlns:a16="http://schemas.microsoft.com/office/drawing/2014/main" id="{51B29BA1-5078-4161-2037-22A48E986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59071" y="3970089"/>
              <a:ext cx="516235" cy="51623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2A980A-3742-5097-D436-E4A9D1C0EA43}"/>
              </a:ext>
            </a:extLst>
          </p:cNvPr>
          <p:cNvGrpSpPr/>
          <p:nvPr/>
        </p:nvGrpSpPr>
        <p:grpSpPr>
          <a:xfrm>
            <a:off x="2149033" y="4877601"/>
            <a:ext cx="7893935" cy="1054665"/>
            <a:chOff x="2149033" y="4877601"/>
            <a:chExt cx="7893935" cy="105466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7DFB78-1D79-735F-2D5E-5BB986F52FF6}"/>
                </a:ext>
              </a:extLst>
            </p:cNvPr>
            <p:cNvSpPr/>
            <p:nvPr/>
          </p:nvSpPr>
          <p:spPr>
            <a:xfrm>
              <a:off x="2149033" y="4877601"/>
              <a:ext cx="7893935" cy="1054665"/>
            </a:xfrm>
            <a:custGeom>
              <a:avLst/>
              <a:gdLst>
                <a:gd name="connsiteX0" fmla="*/ 2871517 w 7893935"/>
                <a:gd name="connsiteY0" fmla="*/ 0 h 1054665"/>
                <a:gd name="connsiteX1" fmla="*/ 3649530 w 7893935"/>
                <a:gd name="connsiteY1" fmla="*/ 0 h 1054665"/>
                <a:gd name="connsiteX2" fmla="*/ 5925861 w 7893935"/>
                <a:gd name="connsiteY2" fmla="*/ 0 h 1054665"/>
                <a:gd name="connsiteX3" fmla="*/ 6358942 w 7893935"/>
                <a:gd name="connsiteY3" fmla="*/ 231638 h 1054665"/>
                <a:gd name="connsiteX4" fmla="*/ 6367880 w 7893935"/>
                <a:gd name="connsiteY4" fmla="*/ 248204 h 1054665"/>
                <a:gd name="connsiteX5" fmla="*/ 6399256 w 7893935"/>
                <a:gd name="connsiteY5" fmla="*/ 279139 h 1054665"/>
                <a:gd name="connsiteX6" fmla="*/ 6645257 w 7893935"/>
                <a:gd name="connsiteY6" fmla="*/ 368934 h 1054665"/>
                <a:gd name="connsiteX7" fmla="*/ 6891259 w 7893935"/>
                <a:gd name="connsiteY7" fmla="*/ 279139 h 1054665"/>
                <a:gd name="connsiteX8" fmla="*/ 6925818 w 7893935"/>
                <a:gd name="connsiteY8" fmla="*/ 245066 h 1054665"/>
                <a:gd name="connsiteX9" fmla="*/ 6932170 w 7893935"/>
                <a:gd name="connsiteY9" fmla="*/ 233364 h 1054665"/>
                <a:gd name="connsiteX10" fmla="*/ 7368155 w 7893935"/>
                <a:gd name="connsiteY10" fmla="*/ 1552 h 1054665"/>
                <a:gd name="connsiteX11" fmla="*/ 7893935 w 7893935"/>
                <a:gd name="connsiteY11" fmla="*/ 527332 h 1054665"/>
                <a:gd name="connsiteX12" fmla="*/ 7368155 w 7893935"/>
                <a:gd name="connsiteY12" fmla="*/ 1053112 h 1054665"/>
                <a:gd name="connsiteX13" fmla="*/ 6932170 w 7893935"/>
                <a:gd name="connsiteY13" fmla="*/ 821301 h 1054665"/>
                <a:gd name="connsiteX14" fmla="*/ 6925820 w 7893935"/>
                <a:gd name="connsiteY14" fmla="*/ 809601 h 1054665"/>
                <a:gd name="connsiteX15" fmla="*/ 6891259 w 7893935"/>
                <a:gd name="connsiteY15" fmla="*/ 775526 h 1054665"/>
                <a:gd name="connsiteX16" fmla="*/ 6645257 w 7893935"/>
                <a:gd name="connsiteY16" fmla="*/ 685731 h 1054665"/>
                <a:gd name="connsiteX17" fmla="*/ 6399256 w 7893935"/>
                <a:gd name="connsiteY17" fmla="*/ 775526 h 1054665"/>
                <a:gd name="connsiteX18" fmla="*/ 6367880 w 7893935"/>
                <a:gd name="connsiteY18" fmla="*/ 806463 h 1054665"/>
                <a:gd name="connsiteX19" fmla="*/ 6358942 w 7893935"/>
                <a:gd name="connsiteY19" fmla="*/ 823027 h 1054665"/>
                <a:gd name="connsiteX20" fmla="*/ 5925861 w 7893935"/>
                <a:gd name="connsiteY20" fmla="*/ 1054664 h 1054665"/>
                <a:gd name="connsiteX21" fmla="*/ 5164099 w 7893935"/>
                <a:gd name="connsiteY21" fmla="*/ 1054664 h 1054665"/>
                <a:gd name="connsiteX22" fmla="*/ 5164099 w 7893935"/>
                <a:gd name="connsiteY22" fmla="*/ 1054665 h 1054665"/>
                <a:gd name="connsiteX23" fmla="*/ 5022417 w 7893935"/>
                <a:gd name="connsiteY23" fmla="*/ 1054665 h 1054665"/>
                <a:gd name="connsiteX24" fmla="*/ 3649530 w 7893935"/>
                <a:gd name="connsiteY24" fmla="*/ 1054665 h 1054665"/>
                <a:gd name="connsiteX25" fmla="*/ 1968075 w 7893935"/>
                <a:gd name="connsiteY25" fmla="*/ 1054665 h 1054665"/>
                <a:gd name="connsiteX26" fmla="*/ 1534993 w 7893935"/>
                <a:gd name="connsiteY26" fmla="*/ 823028 h 1054665"/>
                <a:gd name="connsiteX27" fmla="*/ 1526052 w 7893935"/>
                <a:gd name="connsiteY27" fmla="*/ 806457 h 1054665"/>
                <a:gd name="connsiteX28" fmla="*/ 1494680 w 7893935"/>
                <a:gd name="connsiteY28" fmla="*/ 775526 h 1054665"/>
                <a:gd name="connsiteX29" fmla="*/ 1248678 w 7893935"/>
                <a:gd name="connsiteY29" fmla="*/ 685731 h 1054665"/>
                <a:gd name="connsiteX30" fmla="*/ 1002677 w 7893935"/>
                <a:gd name="connsiteY30" fmla="*/ 775526 h 1054665"/>
                <a:gd name="connsiteX31" fmla="*/ 968113 w 7893935"/>
                <a:gd name="connsiteY31" fmla="*/ 809606 h 1054665"/>
                <a:gd name="connsiteX32" fmla="*/ 961765 w 7893935"/>
                <a:gd name="connsiteY32" fmla="*/ 821301 h 1054665"/>
                <a:gd name="connsiteX33" fmla="*/ 525780 w 7893935"/>
                <a:gd name="connsiteY33" fmla="*/ 1053112 h 1054665"/>
                <a:gd name="connsiteX34" fmla="*/ 0 w 7893935"/>
                <a:gd name="connsiteY34" fmla="*/ 527332 h 1054665"/>
                <a:gd name="connsiteX35" fmla="*/ 525780 w 7893935"/>
                <a:gd name="connsiteY35" fmla="*/ 1552 h 1054665"/>
                <a:gd name="connsiteX36" fmla="*/ 961765 w 7893935"/>
                <a:gd name="connsiteY36" fmla="*/ 233364 h 1054665"/>
                <a:gd name="connsiteX37" fmla="*/ 968115 w 7893935"/>
                <a:gd name="connsiteY37" fmla="*/ 245063 h 1054665"/>
                <a:gd name="connsiteX38" fmla="*/ 1002677 w 7893935"/>
                <a:gd name="connsiteY38" fmla="*/ 279139 h 1054665"/>
                <a:gd name="connsiteX39" fmla="*/ 1248678 w 7893935"/>
                <a:gd name="connsiteY39" fmla="*/ 368934 h 1054665"/>
                <a:gd name="connsiteX40" fmla="*/ 1494680 w 7893935"/>
                <a:gd name="connsiteY40" fmla="*/ 279139 h 1054665"/>
                <a:gd name="connsiteX41" fmla="*/ 1526054 w 7893935"/>
                <a:gd name="connsiteY41" fmla="*/ 248206 h 1054665"/>
                <a:gd name="connsiteX42" fmla="*/ 1534993 w 7893935"/>
                <a:gd name="connsiteY42" fmla="*/ 231639 h 1054665"/>
                <a:gd name="connsiteX43" fmla="*/ 1968075 w 7893935"/>
                <a:gd name="connsiteY43" fmla="*/ 2 h 1054665"/>
                <a:gd name="connsiteX44" fmla="*/ 2871503 w 7893935"/>
                <a:gd name="connsiteY44" fmla="*/ 2 h 1054665"/>
                <a:gd name="connsiteX45" fmla="*/ 2871517 w 7893935"/>
                <a:gd name="connsiteY45" fmla="*/ 0 h 105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893935" h="1054665">
                  <a:moveTo>
                    <a:pt x="2871517" y="0"/>
                  </a:moveTo>
                  <a:lnTo>
                    <a:pt x="3649530" y="0"/>
                  </a:lnTo>
                  <a:lnTo>
                    <a:pt x="5925861" y="0"/>
                  </a:lnTo>
                  <a:cubicBezTo>
                    <a:pt x="6106141" y="0"/>
                    <a:pt x="6265085" y="91885"/>
                    <a:pt x="6358942" y="231638"/>
                  </a:cubicBezTo>
                  <a:lnTo>
                    <a:pt x="6367880" y="248204"/>
                  </a:lnTo>
                  <a:lnTo>
                    <a:pt x="6399256" y="279139"/>
                  </a:lnTo>
                  <a:cubicBezTo>
                    <a:pt x="6469478" y="335831"/>
                    <a:pt x="6554133" y="368934"/>
                    <a:pt x="6645257" y="368934"/>
                  </a:cubicBezTo>
                  <a:cubicBezTo>
                    <a:pt x="6736382" y="368934"/>
                    <a:pt x="6821036" y="335831"/>
                    <a:pt x="6891259" y="279139"/>
                  </a:cubicBezTo>
                  <a:lnTo>
                    <a:pt x="6925818" y="245066"/>
                  </a:lnTo>
                  <a:lnTo>
                    <a:pt x="6932170" y="233364"/>
                  </a:lnTo>
                  <a:cubicBezTo>
                    <a:pt x="7026657" y="93505"/>
                    <a:pt x="7186667" y="1552"/>
                    <a:pt x="7368155" y="1552"/>
                  </a:cubicBezTo>
                  <a:cubicBezTo>
                    <a:pt x="7658535" y="1552"/>
                    <a:pt x="7893935" y="236952"/>
                    <a:pt x="7893935" y="527332"/>
                  </a:cubicBezTo>
                  <a:cubicBezTo>
                    <a:pt x="7893935" y="817712"/>
                    <a:pt x="7658535" y="1053112"/>
                    <a:pt x="7368155" y="1053112"/>
                  </a:cubicBezTo>
                  <a:cubicBezTo>
                    <a:pt x="7186667" y="1053112"/>
                    <a:pt x="7026657" y="961159"/>
                    <a:pt x="6932170" y="821301"/>
                  </a:cubicBezTo>
                  <a:lnTo>
                    <a:pt x="6925820" y="809601"/>
                  </a:lnTo>
                  <a:lnTo>
                    <a:pt x="6891259" y="775526"/>
                  </a:lnTo>
                  <a:cubicBezTo>
                    <a:pt x="6821037" y="718834"/>
                    <a:pt x="6736382" y="685731"/>
                    <a:pt x="6645257" y="685731"/>
                  </a:cubicBezTo>
                  <a:cubicBezTo>
                    <a:pt x="6554133" y="685731"/>
                    <a:pt x="6469478" y="718834"/>
                    <a:pt x="6399256" y="775526"/>
                  </a:cubicBezTo>
                  <a:lnTo>
                    <a:pt x="6367880" y="806463"/>
                  </a:lnTo>
                  <a:lnTo>
                    <a:pt x="6358942" y="823027"/>
                  </a:lnTo>
                  <a:cubicBezTo>
                    <a:pt x="6265085" y="962781"/>
                    <a:pt x="6106141" y="1054664"/>
                    <a:pt x="5925861" y="1054664"/>
                  </a:cubicBezTo>
                  <a:lnTo>
                    <a:pt x="5164099" y="1054664"/>
                  </a:lnTo>
                  <a:lnTo>
                    <a:pt x="5164099" y="1054665"/>
                  </a:lnTo>
                  <a:lnTo>
                    <a:pt x="5022417" y="1054665"/>
                  </a:lnTo>
                  <a:lnTo>
                    <a:pt x="3649530" y="1054665"/>
                  </a:lnTo>
                  <a:lnTo>
                    <a:pt x="1968075" y="1054665"/>
                  </a:lnTo>
                  <a:cubicBezTo>
                    <a:pt x="1787795" y="1054665"/>
                    <a:pt x="1628850" y="962782"/>
                    <a:pt x="1534993" y="823028"/>
                  </a:cubicBezTo>
                  <a:lnTo>
                    <a:pt x="1526052" y="806457"/>
                  </a:lnTo>
                  <a:lnTo>
                    <a:pt x="1494680" y="775526"/>
                  </a:lnTo>
                  <a:cubicBezTo>
                    <a:pt x="1424458" y="718834"/>
                    <a:pt x="1339803" y="685731"/>
                    <a:pt x="1248678" y="685731"/>
                  </a:cubicBezTo>
                  <a:cubicBezTo>
                    <a:pt x="1157554" y="685731"/>
                    <a:pt x="1072900" y="718834"/>
                    <a:pt x="1002677" y="775526"/>
                  </a:cubicBezTo>
                  <a:lnTo>
                    <a:pt x="968113" y="809606"/>
                  </a:lnTo>
                  <a:lnTo>
                    <a:pt x="961765" y="821301"/>
                  </a:lnTo>
                  <a:cubicBezTo>
                    <a:pt x="867279" y="961159"/>
                    <a:pt x="707268" y="1053112"/>
                    <a:pt x="525780" y="1053112"/>
                  </a:cubicBezTo>
                  <a:cubicBezTo>
                    <a:pt x="235400" y="1053112"/>
                    <a:pt x="0" y="817712"/>
                    <a:pt x="0" y="527332"/>
                  </a:cubicBezTo>
                  <a:cubicBezTo>
                    <a:pt x="0" y="236952"/>
                    <a:pt x="235400" y="1552"/>
                    <a:pt x="525780" y="1552"/>
                  </a:cubicBezTo>
                  <a:cubicBezTo>
                    <a:pt x="707268" y="1552"/>
                    <a:pt x="867279" y="93505"/>
                    <a:pt x="961765" y="233364"/>
                  </a:cubicBezTo>
                  <a:lnTo>
                    <a:pt x="968115" y="245063"/>
                  </a:lnTo>
                  <a:lnTo>
                    <a:pt x="1002677" y="279139"/>
                  </a:lnTo>
                  <a:cubicBezTo>
                    <a:pt x="1072900" y="335831"/>
                    <a:pt x="1157554" y="368934"/>
                    <a:pt x="1248678" y="368934"/>
                  </a:cubicBezTo>
                  <a:cubicBezTo>
                    <a:pt x="1339803" y="368934"/>
                    <a:pt x="1424458" y="335831"/>
                    <a:pt x="1494680" y="279139"/>
                  </a:cubicBezTo>
                  <a:lnTo>
                    <a:pt x="1526054" y="248206"/>
                  </a:lnTo>
                  <a:lnTo>
                    <a:pt x="1534993" y="231639"/>
                  </a:lnTo>
                  <a:cubicBezTo>
                    <a:pt x="1628850" y="91886"/>
                    <a:pt x="1787795" y="2"/>
                    <a:pt x="1968075" y="2"/>
                  </a:cubicBezTo>
                  <a:lnTo>
                    <a:pt x="2871503" y="2"/>
                  </a:lnTo>
                  <a:cubicBezTo>
                    <a:pt x="2871508" y="1"/>
                    <a:pt x="2871512" y="1"/>
                    <a:pt x="2871517" y="0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 6">
              <a:extLst>
                <a:ext uri="{FF2B5EF4-FFF2-40B4-BE49-F238E27FC236}">
                  <a16:creationId xmlns:a16="http://schemas.microsoft.com/office/drawing/2014/main" id="{FAE095C9-8E52-B65C-A708-A376BBE7C4A8}"/>
                </a:ext>
              </a:extLst>
            </p:cNvPr>
            <p:cNvSpPr/>
            <p:nvPr/>
          </p:nvSpPr>
          <p:spPr>
            <a:xfrm>
              <a:off x="3668413" y="4951691"/>
              <a:ext cx="4855177" cy="906484"/>
            </a:xfrm>
            <a:custGeom>
              <a:avLst/>
              <a:gdLst>
                <a:gd name="connsiteX0" fmla="*/ 695865 w 767249"/>
                <a:gd name="connsiteY0" fmla="*/ 0 h 143249"/>
                <a:gd name="connsiteX1" fmla="*/ 767250 w 767249"/>
                <a:gd name="connsiteY1" fmla="*/ 71360 h 143249"/>
                <a:gd name="connsiteX2" fmla="*/ 767250 w 767249"/>
                <a:gd name="connsiteY2" fmla="*/ 71889 h 143249"/>
                <a:gd name="connsiteX3" fmla="*/ 695865 w 767249"/>
                <a:gd name="connsiteY3" fmla="*/ 143249 h 143249"/>
                <a:gd name="connsiteX4" fmla="*/ 71385 w 767249"/>
                <a:gd name="connsiteY4" fmla="*/ 143249 h 143249"/>
                <a:gd name="connsiteX5" fmla="*/ 0 w 767249"/>
                <a:gd name="connsiteY5" fmla="*/ 71889 h 143249"/>
                <a:gd name="connsiteX6" fmla="*/ 0 w 767249"/>
                <a:gd name="connsiteY6" fmla="*/ 71360 h 143249"/>
                <a:gd name="connsiteX7" fmla="*/ 71385 w 767249"/>
                <a:gd name="connsiteY7" fmla="*/ 0 h 1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7249" h="143249">
                  <a:moveTo>
                    <a:pt x="695865" y="0"/>
                  </a:moveTo>
                  <a:cubicBezTo>
                    <a:pt x="735290" y="0"/>
                    <a:pt x="767250" y="31949"/>
                    <a:pt x="767250" y="71360"/>
                  </a:cubicBezTo>
                  <a:lnTo>
                    <a:pt x="767250" y="71889"/>
                  </a:lnTo>
                  <a:cubicBezTo>
                    <a:pt x="767250" y="111300"/>
                    <a:pt x="735290" y="143249"/>
                    <a:pt x="695865" y="143249"/>
                  </a:cubicBezTo>
                  <a:lnTo>
                    <a:pt x="71385" y="143249"/>
                  </a:lnTo>
                  <a:cubicBezTo>
                    <a:pt x="31960" y="143249"/>
                    <a:pt x="0" y="111300"/>
                    <a:pt x="0" y="71889"/>
                  </a:cubicBezTo>
                  <a:lnTo>
                    <a:pt x="0" y="71360"/>
                  </a:lnTo>
                  <a:cubicBezTo>
                    <a:pt x="0" y="31949"/>
                    <a:pt x="31960" y="0"/>
                    <a:pt x="71385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CE79EE8-A0DF-6199-C5FA-96B44E23FD59}"/>
                </a:ext>
              </a:extLst>
            </p:cNvPr>
            <p:cNvSpPr/>
            <p:nvPr/>
          </p:nvSpPr>
          <p:spPr>
            <a:xfrm>
              <a:off x="9063947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DCD4B467-D6F0-4101-3C34-47AD598A7364}"/>
                </a:ext>
              </a:extLst>
            </p:cNvPr>
            <p:cNvSpPr/>
            <p:nvPr/>
          </p:nvSpPr>
          <p:spPr>
            <a:xfrm>
              <a:off x="2223886" y="4951692"/>
              <a:ext cx="906483" cy="906483"/>
            </a:xfrm>
            <a:prstGeom prst="ellipse">
              <a:avLst/>
            </a:pr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DA71FA-916D-0C89-843B-9934E4E9FD61}"/>
                </a:ext>
              </a:extLst>
            </p:cNvPr>
            <p:cNvGrpSpPr/>
            <p:nvPr/>
          </p:nvGrpSpPr>
          <p:grpSpPr>
            <a:xfrm>
              <a:off x="3962386" y="4922995"/>
              <a:ext cx="4267228" cy="875426"/>
              <a:chOff x="8921977" y="1512120"/>
              <a:chExt cx="2926080" cy="875426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E880A2A-2BCD-DE84-84B0-7580611E8FA8}"/>
                  </a:ext>
                </a:extLst>
              </p:cNvPr>
              <p:cNvSpPr txBox="1"/>
              <p:nvPr/>
            </p:nvSpPr>
            <p:spPr>
              <a:xfrm>
                <a:off x="8921977" y="151212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A430C46-74D1-FFEA-D0BB-0BA3AF2FB1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mauris.</a:t>
                </a:r>
              </a:p>
            </p:txBody>
          </p:sp>
        </p:grpSp>
        <p:pic>
          <p:nvPicPr>
            <p:cNvPr id="83" name="Graphic 82" descr="Magnifying glass with solid fill">
              <a:extLst>
                <a:ext uri="{FF2B5EF4-FFF2-40B4-BE49-F238E27FC236}">
                  <a16:creationId xmlns:a16="http://schemas.microsoft.com/office/drawing/2014/main" id="{F3F7A6EB-1E39-F750-D0C0-7781D71F9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259071" y="5146816"/>
              <a:ext cx="516235" cy="516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6228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294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Dual Circle Banner List – Slide Template</vt:lpstr>
      <vt:lpstr>Dual Circle Banner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Circle Banner List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2024-05-22T02:51:30Z</dcterms:modified>
  <cp:category>Text &amp; Tables</cp:category>
</cp:coreProperties>
</file>