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588" y="6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3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Growth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AC2398-0964-A309-C8C5-D726C4AE3B02}"/>
              </a:ext>
            </a:extLst>
          </p:cNvPr>
          <p:cNvSpPr/>
          <p:nvPr/>
        </p:nvSpPr>
        <p:spPr>
          <a:xfrm>
            <a:off x="796596" y="1952380"/>
            <a:ext cx="10589574" cy="2995345"/>
          </a:xfrm>
          <a:custGeom>
            <a:avLst/>
            <a:gdLst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02858 w 10589574"/>
              <a:gd name="connsiteY121" fmla="*/ 1391108 h 2995345"/>
              <a:gd name="connsiteX122" fmla="*/ 3138715 w 10589574"/>
              <a:gd name="connsiteY122" fmla="*/ 1452460 h 2995345"/>
              <a:gd name="connsiteX123" fmla="*/ 3273166 w 10589574"/>
              <a:gd name="connsiteY123" fmla="*/ 1545932 h 2995345"/>
              <a:gd name="connsiteX124" fmla="*/ 3281228 w 10589574"/>
              <a:gd name="connsiteY124" fmla="*/ 1548478 h 2995345"/>
              <a:gd name="connsiteX125" fmla="*/ 3531713 w 10589574"/>
              <a:gd name="connsiteY125" fmla="*/ 1516745 h 2995345"/>
              <a:gd name="connsiteX126" fmla="*/ 3538935 w 10589574"/>
              <a:gd name="connsiteY126" fmla="*/ 1510163 h 2995345"/>
              <a:gd name="connsiteX127" fmla="*/ 3543959 w 10589574"/>
              <a:gd name="connsiteY127" fmla="*/ 1500910 h 2995345"/>
              <a:gd name="connsiteX128" fmla="*/ 4328410 w 10589574"/>
              <a:gd name="connsiteY128" fmla="*/ 1083968 h 2995345"/>
              <a:gd name="connsiteX129" fmla="*/ 4997345 w 10589574"/>
              <a:gd name="connsiteY129" fmla="*/ 1360952 h 2995345"/>
              <a:gd name="connsiteX130" fmla="*/ 5083241 w 10589574"/>
              <a:gd name="connsiteY130" fmla="*/ 1465023 h 2995345"/>
              <a:gd name="connsiteX131" fmla="*/ 5133099 w 10589574"/>
              <a:gd name="connsiteY131" fmla="*/ 1486216 h 2995345"/>
              <a:gd name="connsiteX132" fmla="*/ 5298369 w 10589574"/>
              <a:gd name="connsiteY132" fmla="*/ 1476372 h 2995345"/>
              <a:gd name="connsiteX133" fmla="*/ 5308976 w 10589574"/>
              <a:gd name="connsiteY133" fmla="*/ 1472129 h 2995345"/>
              <a:gd name="connsiteX134" fmla="*/ 5451523 w 10589574"/>
              <a:gd name="connsiteY134" fmla="*/ 1300526 h 2995345"/>
              <a:gd name="connsiteX135" fmla="*/ 5454347 w 10589574"/>
              <a:gd name="connsiteY135" fmla="*/ 1243281 h 2995345"/>
              <a:gd name="connsiteX136" fmla="*/ 5458226 w 10589574"/>
              <a:gd name="connsiteY136" fmla="*/ 1244354 h 2995345"/>
              <a:gd name="connsiteX137" fmla="*/ 5443248 w 10589574"/>
              <a:gd name="connsiteY137" fmla="*/ 1095831 h 2995345"/>
              <a:gd name="connsiteX138" fmla="*/ 6539465 w 10589574"/>
              <a:gd name="connsiteY138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38715 w 10589574"/>
              <a:gd name="connsiteY121" fmla="*/ 1452460 h 2995345"/>
              <a:gd name="connsiteX122" fmla="*/ 3273166 w 10589574"/>
              <a:gd name="connsiteY122" fmla="*/ 1545932 h 2995345"/>
              <a:gd name="connsiteX123" fmla="*/ 3281228 w 10589574"/>
              <a:gd name="connsiteY123" fmla="*/ 1548478 h 2995345"/>
              <a:gd name="connsiteX124" fmla="*/ 3531713 w 10589574"/>
              <a:gd name="connsiteY124" fmla="*/ 1516745 h 2995345"/>
              <a:gd name="connsiteX125" fmla="*/ 3538935 w 10589574"/>
              <a:gd name="connsiteY125" fmla="*/ 1510163 h 2995345"/>
              <a:gd name="connsiteX126" fmla="*/ 3543959 w 10589574"/>
              <a:gd name="connsiteY126" fmla="*/ 1500910 h 2995345"/>
              <a:gd name="connsiteX127" fmla="*/ 4328410 w 10589574"/>
              <a:gd name="connsiteY127" fmla="*/ 1083968 h 2995345"/>
              <a:gd name="connsiteX128" fmla="*/ 4997345 w 10589574"/>
              <a:gd name="connsiteY128" fmla="*/ 1360952 h 2995345"/>
              <a:gd name="connsiteX129" fmla="*/ 5083241 w 10589574"/>
              <a:gd name="connsiteY129" fmla="*/ 1465023 h 2995345"/>
              <a:gd name="connsiteX130" fmla="*/ 5133099 w 10589574"/>
              <a:gd name="connsiteY130" fmla="*/ 1486216 h 2995345"/>
              <a:gd name="connsiteX131" fmla="*/ 5298369 w 10589574"/>
              <a:gd name="connsiteY131" fmla="*/ 1476372 h 2995345"/>
              <a:gd name="connsiteX132" fmla="*/ 5308976 w 10589574"/>
              <a:gd name="connsiteY132" fmla="*/ 1472129 h 2995345"/>
              <a:gd name="connsiteX133" fmla="*/ 5451523 w 10589574"/>
              <a:gd name="connsiteY133" fmla="*/ 1300526 h 2995345"/>
              <a:gd name="connsiteX134" fmla="*/ 5454347 w 10589574"/>
              <a:gd name="connsiteY134" fmla="*/ 1243281 h 2995345"/>
              <a:gd name="connsiteX135" fmla="*/ 5458226 w 10589574"/>
              <a:gd name="connsiteY135" fmla="*/ 1244354 h 2995345"/>
              <a:gd name="connsiteX136" fmla="*/ 5443248 w 10589574"/>
              <a:gd name="connsiteY136" fmla="*/ 1095831 h 2995345"/>
              <a:gd name="connsiteX137" fmla="*/ 6539465 w 10589574"/>
              <a:gd name="connsiteY137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138715 w 10589574"/>
              <a:gd name="connsiteY120" fmla="*/ 1452460 h 2995345"/>
              <a:gd name="connsiteX121" fmla="*/ 3273166 w 10589574"/>
              <a:gd name="connsiteY121" fmla="*/ 1545932 h 2995345"/>
              <a:gd name="connsiteX122" fmla="*/ 3281228 w 10589574"/>
              <a:gd name="connsiteY122" fmla="*/ 1548478 h 2995345"/>
              <a:gd name="connsiteX123" fmla="*/ 3531713 w 10589574"/>
              <a:gd name="connsiteY123" fmla="*/ 1516745 h 2995345"/>
              <a:gd name="connsiteX124" fmla="*/ 3538935 w 10589574"/>
              <a:gd name="connsiteY124" fmla="*/ 1510163 h 2995345"/>
              <a:gd name="connsiteX125" fmla="*/ 3543959 w 10589574"/>
              <a:gd name="connsiteY125" fmla="*/ 1500910 h 2995345"/>
              <a:gd name="connsiteX126" fmla="*/ 4328410 w 10589574"/>
              <a:gd name="connsiteY126" fmla="*/ 1083968 h 2995345"/>
              <a:gd name="connsiteX127" fmla="*/ 4997345 w 10589574"/>
              <a:gd name="connsiteY127" fmla="*/ 1360952 h 2995345"/>
              <a:gd name="connsiteX128" fmla="*/ 5083241 w 10589574"/>
              <a:gd name="connsiteY128" fmla="*/ 1465023 h 2995345"/>
              <a:gd name="connsiteX129" fmla="*/ 5133099 w 10589574"/>
              <a:gd name="connsiteY129" fmla="*/ 1486216 h 2995345"/>
              <a:gd name="connsiteX130" fmla="*/ 5298369 w 10589574"/>
              <a:gd name="connsiteY130" fmla="*/ 1476372 h 2995345"/>
              <a:gd name="connsiteX131" fmla="*/ 5308976 w 10589574"/>
              <a:gd name="connsiteY131" fmla="*/ 1472129 h 2995345"/>
              <a:gd name="connsiteX132" fmla="*/ 5451523 w 10589574"/>
              <a:gd name="connsiteY132" fmla="*/ 1300526 h 2995345"/>
              <a:gd name="connsiteX133" fmla="*/ 5454347 w 10589574"/>
              <a:gd name="connsiteY133" fmla="*/ 1243281 h 2995345"/>
              <a:gd name="connsiteX134" fmla="*/ 5458226 w 10589574"/>
              <a:gd name="connsiteY134" fmla="*/ 1244354 h 2995345"/>
              <a:gd name="connsiteX135" fmla="*/ 5443248 w 10589574"/>
              <a:gd name="connsiteY135" fmla="*/ 1095831 h 2995345"/>
              <a:gd name="connsiteX136" fmla="*/ 6539465 w 10589574"/>
              <a:gd name="connsiteY136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76711 w 10589574"/>
              <a:gd name="connsiteY112" fmla="*/ 1510755 h 2995345"/>
              <a:gd name="connsiteX113" fmla="*/ 1460112 w 10589574"/>
              <a:gd name="connsiteY113" fmla="*/ 1346154 h 2995345"/>
              <a:gd name="connsiteX114" fmla="*/ 2277139 w 10589574"/>
              <a:gd name="connsiteY114" fmla="*/ 529414 h 2995345"/>
              <a:gd name="connsiteX115" fmla="*/ 3029962 w 10589574"/>
              <a:gd name="connsiteY115" fmla="*/ 1028242 h 2995345"/>
              <a:gd name="connsiteX116" fmla="*/ 3030708 w 10589574"/>
              <a:gd name="connsiteY116" fmla="*/ 1030643 h 2995345"/>
              <a:gd name="connsiteX117" fmla="*/ 3036446 w 10589574"/>
              <a:gd name="connsiteY117" fmla="*/ 1041212 h 2995345"/>
              <a:gd name="connsiteX118" fmla="*/ 3100652 w 10589574"/>
              <a:gd name="connsiteY118" fmla="*/ 1359124 h 2995345"/>
              <a:gd name="connsiteX119" fmla="*/ 3138715 w 10589574"/>
              <a:gd name="connsiteY119" fmla="*/ 1452460 h 2995345"/>
              <a:gd name="connsiteX120" fmla="*/ 3273166 w 10589574"/>
              <a:gd name="connsiteY120" fmla="*/ 1545932 h 2995345"/>
              <a:gd name="connsiteX121" fmla="*/ 3281228 w 10589574"/>
              <a:gd name="connsiteY121" fmla="*/ 1548478 h 2995345"/>
              <a:gd name="connsiteX122" fmla="*/ 3531713 w 10589574"/>
              <a:gd name="connsiteY122" fmla="*/ 1516745 h 2995345"/>
              <a:gd name="connsiteX123" fmla="*/ 3538935 w 10589574"/>
              <a:gd name="connsiteY123" fmla="*/ 1510163 h 2995345"/>
              <a:gd name="connsiteX124" fmla="*/ 3543959 w 10589574"/>
              <a:gd name="connsiteY124" fmla="*/ 1500910 h 2995345"/>
              <a:gd name="connsiteX125" fmla="*/ 4328410 w 10589574"/>
              <a:gd name="connsiteY125" fmla="*/ 1083968 h 2995345"/>
              <a:gd name="connsiteX126" fmla="*/ 4997345 w 10589574"/>
              <a:gd name="connsiteY126" fmla="*/ 1360952 h 2995345"/>
              <a:gd name="connsiteX127" fmla="*/ 5083241 w 10589574"/>
              <a:gd name="connsiteY127" fmla="*/ 1465023 h 2995345"/>
              <a:gd name="connsiteX128" fmla="*/ 5133099 w 10589574"/>
              <a:gd name="connsiteY128" fmla="*/ 1486216 h 2995345"/>
              <a:gd name="connsiteX129" fmla="*/ 5298369 w 10589574"/>
              <a:gd name="connsiteY129" fmla="*/ 1476372 h 2995345"/>
              <a:gd name="connsiteX130" fmla="*/ 5308976 w 10589574"/>
              <a:gd name="connsiteY130" fmla="*/ 1472129 h 2995345"/>
              <a:gd name="connsiteX131" fmla="*/ 5451523 w 10589574"/>
              <a:gd name="connsiteY131" fmla="*/ 1300526 h 2995345"/>
              <a:gd name="connsiteX132" fmla="*/ 5454347 w 10589574"/>
              <a:gd name="connsiteY132" fmla="*/ 1243281 h 2995345"/>
              <a:gd name="connsiteX133" fmla="*/ 5458226 w 10589574"/>
              <a:gd name="connsiteY133" fmla="*/ 1244354 h 2995345"/>
              <a:gd name="connsiteX134" fmla="*/ 5443248 w 10589574"/>
              <a:gd name="connsiteY134" fmla="*/ 1095831 h 2995345"/>
              <a:gd name="connsiteX135" fmla="*/ 6539465 w 10589574"/>
              <a:gd name="connsiteY135" fmla="*/ 0 h 299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589574" h="2995345">
                <a:moveTo>
                  <a:pt x="6539465" y="0"/>
                </a:moveTo>
                <a:lnTo>
                  <a:pt x="6542708" y="164"/>
                </a:lnTo>
                <a:lnTo>
                  <a:pt x="6545950" y="0"/>
                </a:lnTo>
                <a:cubicBezTo>
                  <a:pt x="6678387" y="0"/>
                  <a:pt x="6805338" y="23477"/>
                  <a:pt x="6922867" y="66495"/>
                </a:cubicBezTo>
                <a:lnTo>
                  <a:pt x="6960487" y="84039"/>
                </a:lnTo>
                <a:lnTo>
                  <a:pt x="6966163" y="86116"/>
                </a:lnTo>
                <a:lnTo>
                  <a:pt x="7003690" y="104187"/>
                </a:lnTo>
                <a:lnTo>
                  <a:pt x="7091601" y="145185"/>
                </a:lnTo>
                <a:lnTo>
                  <a:pt x="7150829" y="186214"/>
                </a:lnTo>
                <a:lnTo>
                  <a:pt x="7152371" y="187151"/>
                </a:lnTo>
                <a:lnTo>
                  <a:pt x="7154775" y="188948"/>
                </a:lnTo>
                <a:lnTo>
                  <a:pt x="7243247" y="250235"/>
                </a:lnTo>
                <a:cubicBezTo>
                  <a:pt x="7432738" y="406561"/>
                  <a:pt x="7568788" y="625307"/>
                  <a:pt x="7619897" y="874982"/>
                </a:cubicBezTo>
                <a:lnTo>
                  <a:pt x="7639652" y="1070885"/>
                </a:lnTo>
                <a:lnTo>
                  <a:pt x="7642802" y="1083863"/>
                </a:lnTo>
                <a:cubicBezTo>
                  <a:pt x="7671821" y="1153272"/>
                  <a:pt x="7732284" y="1206397"/>
                  <a:pt x="7808976" y="1222303"/>
                </a:cubicBezTo>
                <a:lnTo>
                  <a:pt x="7822130" y="1225271"/>
                </a:lnTo>
                <a:cubicBezTo>
                  <a:pt x="7926509" y="1247328"/>
                  <a:pt x="8032584" y="1195157"/>
                  <a:pt x="8078834" y="1099298"/>
                </a:cubicBezTo>
                <a:lnTo>
                  <a:pt x="8122813" y="1024671"/>
                </a:lnTo>
                <a:lnTo>
                  <a:pt x="8171942" y="934190"/>
                </a:lnTo>
                <a:lnTo>
                  <a:pt x="8177312" y="927684"/>
                </a:lnTo>
                <a:lnTo>
                  <a:pt x="8253150" y="826303"/>
                </a:lnTo>
                <a:cubicBezTo>
                  <a:pt x="8495034" y="533310"/>
                  <a:pt x="8861095" y="346557"/>
                  <a:pt x="9270788" y="346557"/>
                </a:cubicBezTo>
                <a:cubicBezTo>
                  <a:pt x="9999133" y="346557"/>
                  <a:pt x="10589574" y="936789"/>
                  <a:pt x="10589574" y="1664878"/>
                </a:cubicBezTo>
                <a:cubicBezTo>
                  <a:pt x="10589574" y="2392965"/>
                  <a:pt x="9999135" y="2983196"/>
                  <a:pt x="9270788" y="2983196"/>
                </a:cubicBezTo>
                <a:cubicBezTo>
                  <a:pt x="8906616" y="2983196"/>
                  <a:pt x="8576920" y="2835638"/>
                  <a:pt x="8338267" y="2597070"/>
                </a:cubicBezTo>
                <a:lnTo>
                  <a:pt x="8290443" y="2544469"/>
                </a:lnTo>
                <a:lnTo>
                  <a:pt x="8267589" y="2522162"/>
                </a:lnTo>
                <a:lnTo>
                  <a:pt x="8257152" y="2507853"/>
                </a:lnTo>
                <a:lnTo>
                  <a:pt x="8253150" y="2503451"/>
                </a:lnTo>
                <a:cubicBezTo>
                  <a:pt x="8226274" y="2470896"/>
                  <a:pt x="8200931" y="2437030"/>
                  <a:pt x="8177231" y="2401962"/>
                </a:cubicBezTo>
                <a:lnTo>
                  <a:pt x="8169405" y="2387548"/>
                </a:lnTo>
                <a:lnTo>
                  <a:pt x="8137893" y="2344344"/>
                </a:lnTo>
                <a:cubicBezTo>
                  <a:pt x="8061364" y="2218440"/>
                  <a:pt x="8005491" y="2078603"/>
                  <a:pt x="7974976" y="1929532"/>
                </a:cubicBezTo>
                <a:lnTo>
                  <a:pt x="7954617" y="1727633"/>
                </a:lnTo>
                <a:lnTo>
                  <a:pt x="7951119" y="1716442"/>
                </a:lnTo>
                <a:cubicBezTo>
                  <a:pt x="7947300" y="1608707"/>
                  <a:pt x="7871774" y="1517090"/>
                  <a:pt x="7766546" y="1495034"/>
                </a:cubicBezTo>
                <a:cubicBezTo>
                  <a:pt x="7685398" y="1478173"/>
                  <a:pt x="7603772" y="1503304"/>
                  <a:pt x="7546014" y="1557901"/>
                </a:cubicBezTo>
                <a:lnTo>
                  <a:pt x="7513999" y="1599771"/>
                </a:lnTo>
                <a:lnTo>
                  <a:pt x="7454952" y="1708519"/>
                </a:lnTo>
                <a:cubicBezTo>
                  <a:pt x="7331829" y="1890702"/>
                  <a:pt x="7155340" y="2033883"/>
                  <a:pt x="6947907" y="2115650"/>
                </a:cubicBezTo>
                <a:lnTo>
                  <a:pt x="6865472" y="2142385"/>
                </a:lnTo>
                <a:lnTo>
                  <a:pt x="6865448" y="2142394"/>
                </a:lnTo>
                <a:cubicBezTo>
                  <a:pt x="6865443" y="2142395"/>
                  <a:pt x="6865437" y="2142397"/>
                  <a:pt x="6865432" y="2142398"/>
                </a:cubicBezTo>
                <a:lnTo>
                  <a:pt x="6819913" y="2157161"/>
                </a:lnTo>
                <a:lnTo>
                  <a:pt x="6773345" y="2166067"/>
                </a:lnTo>
                <a:lnTo>
                  <a:pt x="6760392" y="2169397"/>
                </a:lnTo>
                <a:lnTo>
                  <a:pt x="6738378" y="2172755"/>
                </a:lnTo>
                <a:lnTo>
                  <a:pt x="6685568" y="2182856"/>
                </a:lnTo>
                <a:lnTo>
                  <a:pt x="6662734" y="2184296"/>
                </a:lnTo>
                <a:lnTo>
                  <a:pt x="6651547" y="2186002"/>
                </a:lnTo>
                <a:lnTo>
                  <a:pt x="6571968" y="2190019"/>
                </a:lnTo>
                <a:lnTo>
                  <a:pt x="6545950" y="2191660"/>
                </a:lnTo>
                <a:lnTo>
                  <a:pt x="6542708" y="2191496"/>
                </a:lnTo>
                <a:lnTo>
                  <a:pt x="6539465" y="2191660"/>
                </a:lnTo>
                <a:cubicBezTo>
                  <a:pt x="6236753" y="2191660"/>
                  <a:pt x="5962699" y="2069005"/>
                  <a:pt x="5764323" y="1870699"/>
                </a:cubicBezTo>
                <a:lnTo>
                  <a:pt x="5703481" y="1796984"/>
                </a:lnTo>
                <a:lnTo>
                  <a:pt x="5702730" y="1796184"/>
                </a:lnTo>
                <a:cubicBezTo>
                  <a:pt x="5632720" y="1712625"/>
                  <a:pt x="5517734" y="1682935"/>
                  <a:pt x="5417599" y="1725349"/>
                </a:cubicBezTo>
                <a:lnTo>
                  <a:pt x="5407415" y="1729590"/>
                </a:lnTo>
                <a:cubicBezTo>
                  <a:pt x="5335813" y="1760131"/>
                  <a:pt x="5284261" y="1822163"/>
                  <a:pt x="5266361" y="1894932"/>
                </a:cubicBezTo>
                <a:lnTo>
                  <a:pt x="5263889" y="1925161"/>
                </a:lnTo>
                <a:lnTo>
                  <a:pt x="5274426" y="2029650"/>
                </a:lnTo>
                <a:cubicBezTo>
                  <a:pt x="5274426" y="2551935"/>
                  <a:pt x="4850881" y="2975331"/>
                  <a:pt x="4328410" y="2975331"/>
                </a:cubicBezTo>
                <a:cubicBezTo>
                  <a:pt x="3805940" y="2975331"/>
                  <a:pt x="3382395" y="2551935"/>
                  <a:pt x="3382395" y="2029650"/>
                </a:cubicBezTo>
                <a:lnTo>
                  <a:pt x="3383512" y="2018567"/>
                </a:lnTo>
                <a:lnTo>
                  <a:pt x="3377724" y="1988007"/>
                </a:lnTo>
                <a:cubicBezTo>
                  <a:pt x="3348745" y="1906013"/>
                  <a:pt x="3283667" y="1839765"/>
                  <a:pt x="3198065" y="1811453"/>
                </a:cubicBezTo>
                <a:lnTo>
                  <a:pt x="3186608" y="1807635"/>
                </a:lnTo>
                <a:cubicBezTo>
                  <a:pt x="3114211" y="1783697"/>
                  <a:pt x="3049607" y="1778751"/>
                  <a:pt x="2984170" y="1810430"/>
                </a:cubicBezTo>
                <a:lnTo>
                  <a:pt x="2942109" y="1838799"/>
                </a:lnTo>
                <a:lnTo>
                  <a:pt x="2861351" y="1936645"/>
                </a:lnTo>
                <a:cubicBezTo>
                  <a:pt x="2713498" y="2084445"/>
                  <a:pt x="2509241" y="2175862"/>
                  <a:pt x="2283624" y="2175862"/>
                </a:cubicBezTo>
                <a:cubicBezTo>
                  <a:pt x="2114412" y="2175862"/>
                  <a:pt x="1957215" y="2124440"/>
                  <a:pt x="1826816" y="2036376"/>
                </a:cubicBezTo>
                <a:lnTo>
                  <a:pt x="1768097" y="1987946"/>
                </a:lnTo>
                <a:lnTo>
                  <a:pt x="1745519" y="1977665"/>
                </a:lnTo>
                <a:cubicBezTo>
                  <a:pt x="1669119" y="1953204"/>
                  <a:pt x="1570328" y="1950046"/>
                  <a:pt x="1496180" y="1994263"/>
                </a:cubicBezTo>
                <a:lnTo>
                  <a:pt x="1490238" y="1998080"/>
                </a:lnTo>
                <a:cubicBezTo>
                  <a:pt x="1420867" y="2039436"/>
                  <a:pt x="1372494" y="2107513"/>
                  <a:pt x="1356225" y="2184238"/>
                </a:cubicBezTo>
                <a:lnTo>
                  <a:pt x="1353428" y="2227058"/>
                </a:lnTo>
                <a:lnTo>
                  <a:pt x="1362243" y="2314466"/>
                </a:lnTo>
                <a:cubicBezTo>
                  <a:pt x="1362243" y="2690505"/>
                  <a:pt x="1057295" y="2995345"/>
                  <a:pt x="681121" y="2995345"/>
                </a:cubicBezTo>
                <a:lnTo>
                  <a:pt x="681121" y="2995345"/>
                </a:lnTo>
                <a:lnTo>
                  <a:pt x="681121" y="2995345"/>
                </a:lnTo>
                <a:cubicBezTo>
                  <a:pt x="493035" y="2995345"/>
                  <a:pt x="322755" y="2919135"/>
                  <a:pt x="199496" y="2795920"/>
                </a:cubicBezTo>
                <a:lnTo>
                  <a:pt x="139938" y="2723761"/>
                </a:lnTo>
                <a:lnTo>
                  <a:pt x="116325" y="2695152"/>
                </a:lnTo>
                <a:lnTo>
                  <a:pt x="74562" y="2618236"/>
                </a:lnTo>
                <a:lnTo>
                  <a:pt x="53526" y="2579495"/>
                </a:lnTo>
                <a:lnTo>
                  <a:pt x="35910" y="2522766"/>
                </a:lnTo>
                <a:lnTo>
                  <a:pt x="13838" y="2451687"/>
                </a:lnTo>
                <a:cubicBezTo>
                  <a:pt x="4765" y="2407364"/>
                  <a:pt x="0" y="2361471"/>
                  <a:pt x="0" y="2314466"/>
                </a:cubicBezTo>
                <a:lnTo>
                  <a:pt x="0" y="2314466"/>
                </a:lnTo>
                <a:lnTo>
                  <a:pt x="0" y="2314466"/>
                </a:lnTo>
                <a:cubicBezTo>
                  <a:pt x="0" y="1938425"/>
                  <a:pt x="304949" y="1633585"/>
                  <a:pt x="681121" y="1633585"/>
                </a:cubicBezTo>
                <a:lnTo>
                  <a:pt x="681121" y="1633585"/>
                </a:lnTo>
                <a:lnTo>
                  <a:pt x="681121" y="1633585"/>
                </a:lnTo>
                <a:cubicBezTo>
                  <a:pt x="716387" y="1633585"/>
                  <a:pt x="751028" y="1636264"/>
                  <a:pt x="784849" y="1641430"/>
                </a:cubicBezTo>
                <a:lnTo>
                  <a:pt x="804969" y="1646066"/>
                </a:lnTo>
                <a:lnTo>
                  <a:pt x="818391" y="1647418"/>
                </a:lnTo>
                <a:lnTo>
                  <a:pt x="840155" y="1654172"/>
                </a:lnTo>
                <a:lnTo>
                  <a:pt x="883666" y="1664196"/>
                </a:lnTo>
                <a:lnTo>
                  <a:pt x="925283" y="1680588"/>
                </a:lnTo>
                <a:lnTo>
                  <a:pt x="946244" y="1687092"/>
                </a:lnTo>
                <a:lnTo>
                  <a:pt x="958021" y="1693482"/>
                </a:lnTo>
                <a:lnTo>
                  <a:pt x="976416" y="1700727"/>
                </a:lnTo>
                <a:cubicBezTo>
                  <a:pt x="1006193" y="1715070"/>
                  <a:pt x="1034766" y="1731515"/>
                  <a:pt x="1061943" y="1749869"/>
                </a:cubicBezTo>
                <a:lnTo>
                  <a:pt x="1101204" y="1782251"/>
                </a:lnTo>
                <a:lnTo>
                  <a:pt x="1120359" y="1790928"/>
                </a:lnTo>
                <a:cubicBezTo>
                  <a:pt x="1196197" y="1813176"/>
                  <a:pt x="1279254" y="1803393"/>
                  <a:pt x="1348947" y="1761402"/>
                </a:cubicBezTo>
                <a:lnTo>
                  <a:pt x="1354887" y="1758009"/>
                </a:lnTo>
                <a:cubicBezTo>
                  <a:pt x="1405167" y="1727895"/>
                  <a:pt x="1443247" y="1684208"/>
                  <a:pt x="1466796" y="1633574"/>
                </a:cubicBezTo>
                <a:lnTo>
                  <a:pt x="1476711" y="1510755"/>
                </a:lnTo>
                <a:cubicBezTo>
                  <a:pt x="1465827" y="1457587"/>
                  <a:pt x="1460112" y="1402538"/>
                  <a:pt x="1460112" y="1346154"/>
                </a:cubicBezTo>
                <a:cubicBezTo>
                  <a:pt x="1460112" y="895081"/>
                  <a:pt x="1825908" y="529414"/>
                  <a:pt x="2277139" y="529414"/>
                </a:cubicBezTo>
                <a:cubicBezTo>
                  <a:pt x="2615564" y="529414"/>
                  <a:pt x="2905930" y="735102"/>
                  <a:pt x="3029962" y="1028242"/>
                </a:cubicBezTo>
                <a:lnTo>
                  <a:pt x="3030708" y="1030643"/>
                </a:lnTo>
                <a:lnTo>
                  <a:pt x="3036446" y="1041212"/>
                </a:lnTo>
                <a:cubicBezTo>
                  <a:pt x="3077790" y="1138925"/>
                  <a:pt x="3100652" y="1246355"/>
                  <a:pt x="3100652" y="1359124"/>
                </a:cubicBezTo>
                <a:lnTo>
                  <a:pt x="3138715" y="1452460"/>
                </a:lnTo>
                <a:cubicBezTo>
                  <a:pt x="3172818" y="1495140"/>
                  <a:pt x="3219279" y="1528118"/>
                  <a:pt x="3273166" y="1545932"/>
                </a:cubicBezTo>
                <a:lnTo>
                  <a:pt x="3281228" y="1548478"/>
                </a:lnTo>
                <a:cubicBezTo>
                  <a:pt x="3366514" y="1576790"/>
                  <a:pt x="3459196" y="1564304"/>
                  <a:pt x="3531713" y="1516745"/>
                </a:cubicBezTo>
                <a:lnTo>
                  <a:pt x="3538935" y="1510163"/>
                </a:lnTo>
                <a:lnTo>
                  <a:pt x="3543959" y="1500910"/>
                </a:lnTo>
                <a:cubicBezTo>
                  <a:pt x="3713965" y="1249357"/>
                  <a:pt x="4001866" y="1083968"/>
                  <a:pt x="4328410" y="1083968"/>
                </a:cubicBezTo>
                <a:cubicBezTo>
                  <a:pt x="4589645" y="1083968"/>
                  <a:pt x="4826149" y="1189817"/>
                  <a:pt x="4997345" y="1360952"/>
                </a:cubicBezTo>
                <a:lnTo>
                  <a:pt x="5083241" y="1465023"/>
                </a:lnTo>
                <a:lnTo>
                  <a:pt x="5133099" y="1486216"/>
                </a:lnTo>
                <a:cubicBezTo>
                  <a:pt x="5186343" y="1501841"/>
                  <a:pt x="5244907" y="1499038"/>
                  <a:pt x="5298369" y="1476372"/>
                </a:cubicBezTo>
                <a:lnTo>
                  <a:pt x="5308976" y="1472129"/>
                </a:lnTo>
                <a:cubicBezTo>
                  <a:pt x="5382806" y="1440635"/>
                  <a:pt x="5435155" y="1375740"/>
                  <a:pt x="5451523" y="1300526"/>
                </a:cubicBezTo>
                <a:lnTo>
                  <a:pt x="5454347" y="1243281"/>
                </a:lnTo>
                <a:lnTo>
                  <a:pt x="5458226" y="1244354"/>
                </a:lnTo>
                <a:lnTo>
                  <a:pt x="5443248" y="1095831"/>
                </a:lnTo>
                <a:cubicBezTo>
                  <a:pt x="5443248" y="490620"/>
                  <a:pt x="5934042" y="0"/>
                  <a:pt x="6539465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14">
            <a:extLst>
              <a:ext uri="{FF2B5EF4-FFF2-40B4-BE49-F238E27FC236}">
                <a16:creationId xmlns:a16="http://schemas.microsoft.com/office/drawing/2014/main" id="{AB2D197A-E57F-9D98-DE8C-1315DCECEC02}"/>
              </a:ext>
            </a:extLst>
          </p:cNvPr>
          <p:cNvSpPr/>
          <p:nvPr/>
        </p:nvSpPr>
        <p:spPr>
          <a:xfrm>
            <a:off x="958578" y="3746302"/>
            <a:ext cx="1038277" cy="1037910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4C71530C-1F91-9A2D-D503-E6C0FC2D0CFA}"/>
              </a:ext>
            </a:extLst>
          </p:cNvPr>
          <p:cNvSpPr/>
          <p:nvPr/>
        </p:nvSpPr>
        <p:spPr>
          <a:xfrm>
            <a:off x="2378430" y="2601886"/>
            <a:ext cx="1390610" cy="1390119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AF1005F7-C280-7B51-D984-8BE498834614}"/>
              </a:ext>
            </a:extLst>
          </p:cNvPr>
          <p:cNvSpPr/>
          <p:nvPr/>
        </p:nvSpPr>
        <p:spPr>
          <a:xfrm>
            <a:off x="4343548" y="3199259"/>
            <a:ext cx="1562917" cy="1562365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C5C928D-B402-61EF-271F-7D5B178D26B9}"/>
              </a:ext>
            </a:extLst>
          </p:cNvPr>
          <p:cNvSpPr/>
          <p:nvPr/>
        </p:nvSpPr>
        <p:spPr>
          <a:xfrm>
            <a:off x="6401962" y="2112717"/>
            <a:ext cx="1868469" cy="1867810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4C82FEE5-4EF4-982A-2CE6-ABCECB16C8E5}"/>
              </a:ext>
            </a:extLst>
          </p:cNvPr>
          <p:cNvSpPr/>
          <p:nvPr/>
        </p:nvSpPr>
        <p:spPr>
          <a:xfrm>
            <a:off x="8915803" y="2464492"/>
            <a:ext cx="2303163" cy="2302351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7DEF39-46FB-24E9-2CE7-44FDDC1C1BD7}"/>
              </a:ext>
            </a:extLst>
          </p:cNvPr>
          <p:cNvSpPr txBox="1"/>
          <p:nvPr/>
        </p:nvSpPr>
        <p:spPr>
          <a:xfrm>
            <a:off x="2399209" y="4151716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2F180-C085-5E07-2271-ECE812E4D078}"/>
              </a:ext>
            </a:extLst>
          </p:cNvPr>
          <p:cNvSpPr txBox="1"/>
          <p:nvPr/>
        </p:nvSpPr>
        <p:spPr>
          <a:xfrm>
            <a:off x="6661670" y="4224143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EE16EF-D554-D616-A923-D8910564D126}"/>
              </a:ext>
            </a:extLst>
          </p:cNvPr>
          <p:cNvSpPr txBox="1"/>
          <p:nvPr/>
        </p:nvSpPr>
        <p:spPr>
          <a:xfrm>
            <a:off x="766656" y="2476824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0F3EE-CF10-B484-B2F6-836FF4125B43}"/>
              </a:ext>
            </a:extLst>
          </p:cNvPr>
          <p:cNvSpPr txBox="1"/>
          <p:nvPr/>
        </p:nvSpPr>
        <p:spPr>
          <a:xfrm>
            <a:off x="4450480" y="1924563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2B505-DDF7-410E-D60E-A2B4B88F14B4}"/>
              </a:ext>
            </a:extLst>
          </p:cNvPr>
          <p:cNvSpPr txBox="1"/>
          <p:nvPr/>
        </p:nvSpPr>
        <p:spPr>
          <a:xfrm>
            <a:off x="9392858" y="1164071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2AFA6-3B8A-335A-E1B7-64C4A22C0AC2}"/>
              </a:ext>
            </a:extLst>
          </p:cNvPr>
          <p:cNvSpPr txBox="1"/>
          <p:nvPr/>
        </p:nvSpPr>
        <p:spPr>
          <a:xfrm>
            <a:off x="1229892" y="370433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1ED621-D989-02EC-4840-F8B26A44B695}"/>
              </a:ext>
            </a:extLst>
          </p:cNvPr>
          <p:cNvSpPr txBox="1"/>
          <p:nvPr/>
        </p:nvSpPr>
        <p:spPr>
          <a:xfrm>
            <a:off x="2825910" y="350515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6ECFD9-AF9F-7FE8-9D90-DBE1495EC287}"/>
              </a:ext>
            </a:extLst>
          </p:cNvPr>
          <p:cNvSpPr txBox="1"/>
          <p:nvPr/>
        </p:nvSpPr>
        <p:spPr>
          <a:xfrm>
            <a:off x="4877181" y="3206391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C7E4B-76EF-C68F-9022-5F3E80515F67}"/>
              </a:ext>
            </a:extLst>
          </p:cNvPr>
          <p:cNvSpPr txBox="1"/>
          <p:nvPr/>
        </p:nvSpPr>
        <p:spPr>
          <a:xfrm>
            <a:off x="7088371" y="350515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EB03-9DBA-54F6-03FC-9A5CCD36914E}"/>
              </a:ext>
            </a:extLst>
          </p:cNvPr>
          <p:cNvSpPr txBox="1"/>
          <p:nvPr/>
        </p:nvSpPr>
        <p:spPr>
          <a:xfrm>
            <a:off x="1022863" y="4055512"/>
            <a:ext cx="909706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4AAB58-3188-4777-5824-7DE9CDF289E4}"/>
              </a:ext>
            </a:extLst>
          </p:cNvPr>
          <p:cNvSpPr txBox="1"/>
          <p:nvPr/>
        </p:nvSpPr>
        <p:spPr>
          <a:xfrm>
            <a:off x="2618882" y="2829676"/>
            <a:ext cx="909706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F6D4D-076A-8A96-7BFD-AF117252CDF5}"/>
              </a:ext>
            </a:extLst>
          </p:cNvPr>
          <p:cNvSpPr txBox="1"/>
          <p:nvPr/>
        </p:nvSpPr>
        <p:spPr>
          <a:xfrm>
            <a:off x="4670153" y="3722352"/>
            <a:ext cx="909706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DEA1FD-6AA7-4BCB-CC20-2A211D010786}"/>
              </a:ext>
            </a:extLst>
          </p:cNvPr>
          <p:cNvSpPr txBox="1"/>
          <p:nvPr/>
        </p:nvSpPr>
        <p:spPr>
          <a:xfrm>
            <a:off x="6881343" y="2529114"/>
            <a:ext cx="90970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11452A-7D0B-3FB0-E17E-4E0761E8DF76}"/>
              </a:ext>
            </a:extLst>
          </p:cNvPr>
          <p:cNvSpPr txBox="1"/>
          <p:nvPr/>
        </p:nvSpPr>
        <p:spPr>
          <a:xfrm>
            <a:off x="9819559" y="2500221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CF2446-F53D-0DBA-56BC-486CAA220D75}"/>
              </a:ext>
            </a:extLst>
          </p:cNvPr>
          <p:cNvSpPr txBox="1"/>
          <p:nvPr/>
        </p:nvSpPr>
        <p:spPr>
          <a:xfrm>
            <a:off x="9489310" y="3218996"/>
            <a:ext cx="11561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Growth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AC2398-0964-A309-C8C5-D726C4AE3B02}"/>
              </a:ext>
            </a:extLst>
          </p:cNvPr>
          <p:cNvSpPr/>
          <p:nvPr/>
        </p:nvSpPr>
        <p:spPr>
          <a:xfrm>
            <a:off x="796596" y="1952380"/>
            <a:ext cx="10589574" cy="2995345"/>
          </a:xfrm>
          <a:custGeom>
            <a:avLst/>
            <a:gdLst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02858 w 10589574"/>
              <a:gd name="connsiteY121" fmla="*/ 1391108 h 2995345"/>
              <a:gd name="connsiteX122" fmla="*/ 3138715 w 10589574"/>
              <a:gd name="connsiteY122" fmla="*/ 1452460 h 2995345"/>
              <a:gd name="connsiteX123" fmla="*/ 3273166 w 10589574"/>
              <a:gd name="connsiteY123" fmla="*/ 1545932 h 2995345"/>
              <a:gd name="connsiteX124" fmla="*/ 3281228 w 10589574"/>
              <a:gd name="connsiteY124" fmla="*/ 1548478 h 2995345"/>
              <a:gd name="connsiteX125" fmla="*/ 3531713 w 10589574"/>
              <a:gd name="connsiteY125" fmla="*/ 1516745 h 2995345"/>
              <a:gd name="connsiteX126" fmla="*/ 3538935 w 10589574"/>
              <a:gd name="connsiteY126" fmla="*/ 1510163 h 2995345"/>
              <a:gd name="connsiteX127" fmla="*/ 3543959 w 10589574"/>
              <a:gd name="connsiteY127" fmla="*/ 1500910 h 2995345"/>
              <a:gd name="connsiteX128" fmla="*/ 4328410 w 10589574"/>
              <a:gd name="connsiteY128" fmla="*/ 1083968 h 2995345"/>
              <a:gd name="connsiteX129" fmla="*/ 4997345 w 10589574"/>
              <a:gd name="connsiteY129" fmla="*/ 1360952 h 2995345"/>
              <a:gd name="connsiteX130" fmla="*/ 5083241 w 10589574"/>
              <a:gd name="connsiteY130" fmla="*/ 1465023 h 2995345"/>
              <a:gd name="connsiteX131" fmla="*/ 5133099 w 10589574"/>
              <a:gd name="connsiteY131" fmla="*/ 1486216 h 2995345"/>
              <a:gd name="connsiteX132" fmla="*/ 5298369 w 10589574"/>
              <a:gd name="connsiteY132" fmla="*/ 1476372 h 2995345"/>
              <a:gd name="connsiteX133" fmla="*/ 5308976 w 10589574"/>
              <a:gd name="connsiteY133" fmla="*/ 1472129 h 2995345"/>
              <a:gd name="connsiteX134" fmla="*/ 5451523 w 10589574"/>
              <a:gd name="connsiteY134" fmla="*/ 1300526 h 2995345"/>
              <a:gd name="connsiteX135" fmla="*/ 5454347 w 10589574"/>
              <a:gd name="connsiteY135" fmla="*/ 1243281 h 2995345"/>
              <a:gd name="connsiteX136" fmla="*/ 5458226 w 10589574"/>
              <a:gd name="connsiteY136" fmla="*/ 1244354 h 2995345"/>
              <a:gd name="connsiteX137" fmla="*/ 5443248 w 10589574"/>
              <a:gd name="connsiteY137" fmla="*/ 1095831 h 2995345"/>
              <a:gd name="connsiteX138" fmla="*/ 6539465 w 10589574"/>
              <a:gd name="connsiteY138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38715 w 10589574"/>
              <a:gd name="connsiteY121" fmla="*/ 1452460 h 2995345"/>
              <a:gd name="connsiteX122" fmla="*/ 3273166 w 10589574"/>
              <a:gd name="connsiteY122" fmla="*/ 1545932 h 2995345"/>
              <a:gd name="connsiteX123" fmla="*/ 3281228 w 10589574"/>
              <a:gd name="connsiteY123" fmla="*/ 1548478 h 2995345"/>
              <a:gd name="connsiteX124" fmla="*/ 3531713 w 10589574"/>
              <a:gd name="connsiteY124" fmla="*/ 1516745 h 2995345"/>
              <a:gd name="connsiteX125" fmla="*/ 3538935 w 10589574"/>
              <a:gd name="connsiteY125" fmla="*/ 1510163 h 2995345"/>
              <a:gd name="connsiteX126" fmla="*/ 3543959 w 10589574"/>
              <a:gd name="connsiteY126" fmla="*/ 1500910 h 2995345"/>
              <a:gd name="connsiteX127" fmla="*/ 4328410 w 10589574"/>
              <a:gd name="connsiteY127" fmla="*/ 1083968 h 2995345"/>
              <a:gd name="connsiteX128" fmla="*/ 4997345 w 10589574"/>
              <a:gd name="connsiteY128" fmla="*/ 1360952 h 2995345"/>
              <a:gd name="connsiteX129" fmla="*/ 5083241 w 10589574"/>
              <a:gd name="connsiteY129" fmla="*/ 1465023 h 2995345"/>
              <a:gd name="connsiteX130" fmla="*/ 5133099 w 10589574"/>
              <a:gd name="connsiteY130" fmla="*/ 1486216 h 2995345"/>
              <a:gd name="connsiteX131" fmla="*/ 5298369 w 10589574"/>
              <a:gd name="connsiteY131" fmla="*/ 1476372 h 2995345"/>
              <a:gd name="connsiteX132" fmla="*/ 5308976 w 10589574"/>
              <a:gd name="connsiteY132" fmla="*/ 1472129 h 2995345"/>
              <a:gd name="connsiteX133" fmla="*/ 5451523 w 10589574"/>
              <a:gd name="connsiteY133" fmla="*/ 1300526 h 2995345"/>
              <a:gd name="connsiteX134" fmla="*/ 5454347 w 10589574"/>
              <a:gd name="connsiteY134" fmla="*/ 1243281 h 2995345"/>
              <a:gd name="connsiteX135" fmla="*/ 5458226 w 10589574"/>
              <a:gd name="connsiteY135" fmla="*/ 1244354 h 2995345"/>
              <a:gd name="connsiteX136" fmla="*/ 5443248 w 10589574"/>
              <a:gd name="connsiteY136" fmla="*/ 1095831 h 2995345"/>
              <a:gd name="connsiteX137" fmla="*/ 6539465 w 10589574"/>
              <a:gd name="connsiteY137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138715 w 10589574"/>
              <a:gd name="connsiteY120" fmla="*/ 1452460 h 2995345"/>
              <a:gd name="connsiteX121" fmla="*/ 3273166 w 10589574"/>
              <a:gd name="connsiteY121" fmla="*/ 1545932 h 2995345"/>
              <a:gd name="connsiteX122" fmla="*/ 3281228 w 10589574"/>
              <a:gd name="connsiteY122" fmla="*/ 1548478 h 2995345"/>
              <a:gd name="connsiteX123" fmla="*/ 3531713 w 10589574"/>
              <a:gd name="connsiteY123" fmla="*/ 1516745 h 2995345"/>
              <a:gd name="connsiteX124" fmla="*/ 3538935 w 10589574"/>
              <a:gd name="connsiteY124" fmla="*/ 1510163 h 2995345"/>
              <a:gd name="connsiteX125" fmla="*/ 3543959 w 10589574"/>
              <a:gd name="connsiteY125" fmla="*/ 1500910 h 2995345"/>
              <a:gd name="connsiteX126" fmla="*/ 4328410 w 10589574"/>
              <a:gd name="connsiteY126" fmla="*/ 1083968 h 2995345"/>
              <a:gd name="connsiteX127" fmla="*/ 4997345 w 10589574"/>
              <a:gd name="connsiteY127" fmla="*/ 1360952 h 2995345"/>
              <a:gd name="connsiteX128" fmla="*/ 5083241 w 10589574"/>
              <a:gd name="connsiteY128" fmla="*/ 1465023 h 2995345"/>
              <a:gd name="connsiteX129" fmla="*/ 5133099 w 10589574"/>
              <a:gd name="connsiteY129" fmla="*/ 1486216 h 2995345"/>
              <a:gd name="connsiteX130" fmla="*/ 5298369 w 10589574"/>
              <a:gd name="connsiteY130" fmla="*/ 1476372 h 2995345"/>
              <a:gd name="connsiteX131" fmla="*/ 5308976 w 10589574"/>
              <a:gd name="connsiteY131" fmla="*/ 1472129 h 2995345"/>
              <a:gd name="connsiteX132" fmla="*/ 5451523 w 10589574"/>
              <a:gd name="connsiteY132" fmla="*/ 1300526 h 2995345"/>
              <a:gd name="connsiteX133" fmla="*/ 5454347 w 10589574"/>
              <a:gd name="connsiteY133" fmla="*/ 1243281 h 2995345"/>
              <a:gd name="connsiteX134" fmla="*/ 5458226 w 10589574"/>
              <a:gd name="connsiteY134" fmla="*/ 1244354 h 2995345"/>
              <a:gd name="connsiteX135" fmla="*/ 5443248 w 10589574"/>
              <a:gd name="connsiteY135" fmla="*/ 1095831 h 2995345"/>
              <a:gd name="connsiteX136" fmla="*/ 6539465 w 10589574"/>
              <a:gd name="connsiteY136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76711 w 10589574"/>
              <a:gd name="connsiteY112" fmla="*/ 1510755 h 2995345"/>
              <a:gd name="connsiteX113" fmla="*/ 1460112 w 10589574"/>
              <a:gd name="connsiteY113" fmla="*/ 1346154 h 2995345"/>
              <a:gd name="connsiteX114" fmla="*/ 2277139 w 10589574"/>
              <a:gd name="connsiteY114" fmla="*/ 529414 h 2995345"/>
              <a:gd name="connsiteX115" fmla="*/ 3029962 w 10589574"/>
              <a:gd name="connsiteY115" fmla="*/ 1028242 h 2995345"/>
              <a:gd name="connsiteX116" fmla="*/ 3030708 w 10589574"/>
              <a:gd name="connsiteY116" fmla="*/ 1030643 h 2995345"/>
              <a:gd name="connsiteX117" fmla="*/ 3036446 w 10589574"/>
              <a:gd name="connsiteY117" fmla="*/ 1041212 h 2995345"/>
              <a:gd name="connsiteX118" fmla="*/ 3100652 w 10589574"/>
              <a:gd name="connsiteY118" fmla="*/ 1359124 h 2995345"/>
              <a:gd name="connsiteX119" fmla="*/ 3138715 w 10589574"/>
              <a:gd name="connsiteY119" fmla="*/ 1452460 h 2995345"/>
              <a:gd name="connsiteX120" fmla="*/ 3273166 w 10589574"/>
              <a:gd name="connsiteY120" fmla="*/ 1545932 h 2995345"/>
              <a:gd name="connsiteX121" fmla="*/ 3281228 w 10589574"/>
              <a:gd name="connsiteY121" fmla="*/ 1548478 h 2995345"/>
              <a:gd name="connsiteX122" fmla="*/ 3531713 w 10589574"/>
              <a:gd name="connsiteY122" fmla="*/ 1516745 h 2995345"/>
              <a:gd name="connsiteX123" fmla="*/ 3538935 w 10589574"/>
              <a:gd name="connsiteY123" fmla="*/ 1510163 h 2995345"/>
              <a:gd name="connsiteX124" fmla="*/ 3543959 w 10589574"/>
              <a:gd name="connsiteY124" fmla="*/ 1500910 h 2995345"/>
              <a:gd name="connsiteX125" fmla="*/ 4328410 w 10589574"/>
              <a:gd name="connsiteY125" fmla="*/ 1083968 h 2995345"/>
              <a:gd name="connsiteX126" fmla="*/ 4997345 w 10589574"/>
              <a:gd name="connsiteY126" fmla="*/ 1360952 h 2995345"/>
              <a:gd name="connsiteX127" fmla="*/ 5083241 w 10589574"/>
              <a:gd name="connsiteY127" fmla="*/ 1465023 h 2995345"/>
              <a:gd name="connsiteX128" fmla="*/ 5133099 w 10589574"/>
              <a:gd name="connsiteY128" fmla="*/ 1486216 h 2995345"/>
              <a:gd name="connsiteX129" fmla="*/ 5298369 w 10589574"/>
              <a:gd name="connsiteY129" fmla="*/ 1476372 h 2995345"/>
              <a:gd name="connsiteX130" fmla="*/ 5308976 w 10589574"/>
              <a:gd name="connsiteY130" fmla="*/ 1472129 h 2995345"/>
              <a:gd name="connsiteX131" fmla="*/ 5451523 w 10589574"/>
              <a:gd name="connsiteY131" fmla="*/ 1300526 h 2995345"/>
              <a:gd name="connsiteX132" fmla="*/ 5454347 w 10589574"/>
              <a:gd name="connsiteY132" fmla="*/ 1243281 h 2995345"/>
              <a:gd name="connsiteX133" fmla="*/ 5458226 w 10589574"/>
              <a:gd name="connsiteY133" fmla="*/ 1244354 h 2995345"/>
              <a:gd name="connsiteX134" fmla="*/ 5443248 w 10589574"/>
              <a:gd name="connsiteY134" fmla="*/ 1095831 h 2995345"/>
              <a:gd name="connsiteX135" fmla="*/ 6539465 w 10589574"/>
              <a:gd name="connsiteY135" fmla="*/ 0 h 299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589574" h="2995345">
                <a:moveTo>
                  <a:pt x="6539465" y="0"/>
                </a:moveTo>
                <a:lnTo>
                  <a:pt x="6542708" y="164"/>
                </a:lnTo>
                <a:lnTo>
                  <a:pt x="6545950" y="0"/>
                </a:lnTo>
                <a:cubicBezTo>
                  <a:pt x="6678387" y="0"/>
                  <a:pt x="6805338" y="23477"/>
                  <a:pt x="6922867" y="66495"/>
                </a:cubicBezTo>
                <a:lnTo>
                  <a:pt x="6960487" y="84039"/>
                </a:lnTo>
                <a:lnTo>
                  <a:pt x="6966163" y="86116"/>
                </a:lnTo>
                <a:lnTo>
                  <a:pt x="7003690" y="104187"/>
                </a:lnTo>
                <a:lnTo>
                  <a:pt x="7091601" y="145185"/>
                </a:lnTo>
                <a:lnTo>
                  <a:pt x="7150829" y="186214"/>
                </a:lnTo>
                <a:lnTo>
                  <a:pt x="7152371" y="187151"/>
                </a:lnTo>
                <a:lnTo>
                  <a:pt x="7154775" y="188948"/>
                </a:lnTo>
                <a:lnTo>
                  <a:pt x="7243247" y="250235"/>
                </a:lnTo>
                <a:cubicBezTo>
                  <a:pt x="7432738" y="406561"/>
                  <a:pt x="7568788" y="625307"/>
                  <a:pt x="7619897" y="874982"/>
                </a:cubicBezTo>
                <a:lnTo>
                  <a:pt x="7639652" y="1070885"/>
                </a:lnTo>
                <a:lnTo>
                  <a:pt x="7642802" y="1083863"/>
                </a:lnTo>
                <a:cubicBezTo>
                  <a:pt x="7671821" y="1153272"/>
                  <a:pt x="7732284" y="1206397"/>
                  <a:pt x="7808976" y="1222303"/>
                </a:cubicBezTo>
                <a:lnTo>
                  <a:pt x="7822130" y="1225271"/>
                </a:lnTo>
                <a:cubicBezTo>
                  <a:pt x="7926509" y="1247328"/>
                  <a:pt x="8032584" y="1195157"/>
                  <a:pt x="8078834" y="1099298"/>
                </a:cubicBezTo>
                <a:lnTo>
                  <a:pt x="8122813" y="1024671"/>
                </a:lnTo>
                <a:lnTo>
                  <a:pt x="8171942" y="934190"/>
                </a:lnTo>
                <a:lnTo>
                  <a:pt x="8177312" y="927684"/>
                </a:lnTo>
                <a:lnTo>
                  <a:pt x="8253150" y="826303"/>
                </a:lnTo>
                <a:cubicBezTo>
                  <a:pt x="8495034" y="533310"/>
                  <a:pt x="8861095" y="346557"/>
                  <a:pt x="9270788" y="346557"/>
                </a:cubicBezTo>
                <a:cubicBezTo>
                  <a:pt x="9999133" y="346557"/>
                  <a:pt x="10589574" y="936789"/>
                  <a:pt x="10589574" y="1664878"/>
                </a:cubicBezTo>
                <a:cubicBezTo>
                  <a:pt x="10589574" y="2392965"/>
                  <a:pt x="9999135" y="2983196"/>
                  <a:pt x="9270788" y="2983196"/>
                </a:cubicBezTo>
                <a:cubicBezTo>
                  <a:pt x="8906616" y="2983196"/>
                  <a:pt x="8576920" y="2835638"/>
                  <a:pt x="8338267" y="2597070"/>
                </a:cubicBezTo>
                <a:lnTo>
                  <a:pt x="8290443" y="2544469"/>
                </a:lnTo>
                <a:lnTo>
                  <a:pt x="8267589" y="2522162"/>
                </a:lnTo>
                <a:lnTo>
                  <a:pt x="8257152" y="2507853"/>
                </a:lnTo>
                <a:lnTo>
                  <a:pt x="8253150" y="2503451"/>
                </a:lnTo>
                <a:cubicBezTo>
                  <a:pt x="8226274" y="2470896"/>
                  <a:pt x="8200931" y="2437030"/>
                  <a:pt x="8177231" y="2401962"/>
                </a:cubicBezTo>
                <a:lnTo>
                  <a:pt x="8169405" y="2387548"/>
                </a:lnTo>
                <a:lnTo>
                  <a:pt x="8137893" y="2344344"/>
                </a:lnTo>
                <a:cubicBezTo>
                  <a:pt x="8061364" y="2218440"/>
                  <a:pt x="8005491" y="2078603"/>
                  <a:pt x="7974976" y="1929532"/>
                </a:cubicBezTo>
                <a:lnTo>
                  <a:pt x="7954617" y="1727633"/>
                </a:lnTo>
                <a:lnTo>
                  <a:pt x="7951119" y="1716442"/>
                </a:lnTo>
                <a:cubicBezTo>
                  <a:pt x="7947300" y="1608707"/>
                  <a:pt x="7871774" y="1517090"/>
                  <a:pt x="7766546" y="1495034"/>
                </a:cubicBezTo>
                <a:cubicBezTo>
                  <a:pt x="7685398" y="1478173"/>
                  <a:pt x="7603772" y="1503304"/>
                  <a:pt x="7546014" y="1557901"/>
                </a:cubicBezTo>
                <a:lnTo>
                  <a:pt x="7513999" y="1599771"/>
                </a:lnTo>
                <a:lnTo>
                  <a:pt x="7454952" y="1708519"/>
                </a:lnTo>
                <a:cubicBezTo>
                  <a:pt x="7331829" y="1890702"/>
                  <a:pt x="7155340" y="2033883"/>
                  <a:pt x="6947907" y="2115650"/>
                </a:cubicBezTo>
                <a:lnTo>
                  <a:pt x="6865472" y="2142385"/>
                </a:lnTo>
                <a:lnTo>
                  <a:pt x="6865448" y="2142394"/>
                </a:lnTo>
                <a:cubicBezTo>
                  <a:pt x="6865443" y="2142395"/>
                  <a:pt x="6865437" y="2142397"/>
                  <a:pt x="6865432" y="2142398"/>
                </a:cubicBezTo>
                <a:lnTo>
                  <a:pt x="6819913" y="2157161"/>
                </a:lnTo>
                <a:lnTo>
                  <a:pt x="6773345" y="2166067"/>
                </a:lnTo>
                <a:lnTo>
                  <a:pt x="6760392" y="2169397"/>
                </a:lnTo>
                <a:lnTo>
                  <a:pt x="6738378" y="2172755"/>
                </a:lnTo>
                <a:lnTo>
                  <a:pt x="6685568" y="2182856"/>
                </a:lnTo>
                <a:lnTo>
                  <a:pt x="6662734" y="2184296"/>
                </a:lnTo>
                <a:lnTo>
                  <a:pt x="6651547" y="2186002"/>
                </a:lnTo>
                <a:lnTo>
                  <a:pt x="6571968" y="2190019"/>
                </a:lnTo>
                <a:lnTo>
                  <a:pt x="6545950" y="2191660"/>
                </a:lnTo>
                <a:lnTo>
                  <a:pt x="6542708" y="2191496"/>
                </a:lnTo>
                <a:lnTo>
                  <a:pt x="6539465" y="2191660"/>
                </a:lnTo>
                <a:cubicBezTo>
                  <a:pt x="6236753" y="2191660"/>
                  <a:pt x="5962699" y="2069005"/>
                  <a:pt x="5764323" y="1870699"/>
                </a:cubicBezTo>
                <a:lnTo>
                  <a:pt x="5703481" y="1796984"/>
                </a:lnTo>
                <a:lnTo>
                  <a:pt x="5702730" y="1796184"/>
                </a:lnTo>
                <a:cubicBezTo>
                  <a:pt x="5632720" y="1712625"/>
                  <a:pt x="5517734" y="1682935"/>
                  <a:pt x="5417599" y="1725349"/>
                </a:cubicBezTo>
                <a:lnTo>
                  <a:pt x="5407415" y="1729590"/>
                </a:lnTo>
                <a:cubicBezTo>
                  <a:pt x="5335813" y="1760131"/>
                  <a:pt x="5284261" y="1822163"/>
                  <a:pt x="5266361" y="1894932"/>
                </a:cubicBezTo>
                <a:lnTo>
                  <a:pt x="5263889" y="1925161"/>
                </a:lnTo>
                <a:lnTo>
                  <a:pt x="5274426" y="2029650"/>
                </a:lnTo>
                <a:cubicBezTo>
                  <a:pt x="5274426" y="2551935"/>
                  <a:pt x="4850881" y="2975331"/>
                  <a:pt x="4328410" y="2975331"/>
                </a:cubicBezTo>
                <a:cubicBezTo>
                  <a:pt x="3805940" y="2975331"/>
                  <a:pt x="3382395" y="2551935"/>
                  <a:pt x="3382395" y="2029650"/>
                </a:cubicBezTo>
                <a:lnTo>
                  <a:pt x="3383512" y="2018567"/>
                </a:lnTo>
                <a:lnTo>
                  <a:pt x="3377724" y="1988007"/>
                </a:lnTo>
                <a:cubicBezTo>
                  <a:pt x="3348745" y="1906013"/>
                  <a:pt x="3283667" y="1839765"/>
                  <a:pt x="3198065" y="1811453"/>
                </a:cubicBezTo>
                <a:lnTo>
                  <a:pt x="3186608" y="1807635"/>
                </a:lnTo>
                <a:cubicBezTo>
                  <a:pt x="3114211" y="1783697"/>
                  <a:pt x="3049607" y="1778751"/>
                  <a:pt x="2984170" y="1810430"/>
                </a:cubicBezTo>
                <a:lnTo>
                  <a:pt x="2942109" y="1838799"/>
                </a:lnTo>
                <a:lnTo>
                  <a:pt x="2861351" y="1936645"/>
                </a:lnTo>
                <a:cubicBezTo>
                  <a:pt x="2713498" y="2084445"/>
                  <a:pt x="2509241" y="2175862"/>
                  <a:pt x="2283624" y="2175862"/>
                </a:cubicBezTo>
                <a:cubicBezTo>
                  <a:pt x="2114412" y="2175862"/>
                  <a:pt x="1957215" y="2124440"/>
                  <a:pt x="1826816" y="2036376"/>
                </a:cubicBezTo>
                <a:lnTo>
                  <a:pt x="1768097" y="1987946"/>
                </a:lnTo>
                <a:lnTo>
                  <a:pt x="1745519" y="1977665"/>
                </a:lnTo>
                <a:cubicBezTo>
                  <a:pt x="1669119" y="1953204"/>
                  <a:pt x="1570328" y="1950046"/>
                  <a:pt x="1496180" y="1994263"/>
                </a:cubicBezTo>
                <a:lnTo>
                  <a:pt x="1490238" y="1998080"/>
                </a:lnTo>
                <a:cubicBezTo>
                  <a:pt x="1420867" y="2039436"/>
                  <a:pt x="1372494" y="2107513"/>
                  <a:pt x="1356225" y="2184238"/>
                </a:cubicBezTo>
                <a:lnTo>
                  <a:pt x="1353428" y="2227058"/>
                </a:lnTo>
                <a:lnTo>
                  <a:pt x="1362243" y="2314466"/>
                </a:lnTo>
                <a:cubicBezTo>
                  <a:pt x="1362243" y="2690505"/>
                  <a:pt x="1057295" y="2995345"/>
                  <a:pt x="681121" y="2995345"/>
                </a:cubicBezTo>
                <a:lnTo>
                  <a:pt x="681121" y="2995345"/>
                </a:lnTo>
                <a:lnTo>
                  <a:pt x="681121" y="2995345"/>
                </a:lnTo>
                <a:cubicBezTo>
                  <a:pt x="493035" y="2995345"/>
                  <a:pt x="322755" y="2919135"/>
                  <a:pt x="199496" y="2795920"/>
                </a:cubicBezTo>
                <a:lnTo>
                  <a:pt x="139938" y="2723761"/>
                </a:lnTo>
                <a:lnTo>
                  <a:pt x="116325" y="2695152"/>
                </a:lnTo>
                <a:lnTo>
                  <a:pt x="74562" y="2618236"/>
                </a:lnTo>
                <a:lnTo>
                  <a:pt x="53526" y="2579495"/>
                </a:lnTo>
                <a:lnTo>
                  <a:pt x="35910" y="2522766"/>
                </a:lnTo>
                <a:lnTo>
                  <a:pt x="13838" y="2451687"/>
                </a:lnTo>
                <a:cubicBezTo>
                  <a:pt x="4765" y="2407364"/>
                  <a:pt x="0" y="2361471"/>
                  <a:pt x="0" y="2314466"/>
                </a:cubicBezTo>
                <a:lnTo>
                  <a:pt x="0" y="2314466"/>
                </a:lnTo>
                <a:lnTo>
                  <a:pt x="0" y="2314466"/>
                </a:lnTo>
                <a:cubicBezTo>
                  <a:pt x="0" y="1938425"/>
                  <a:pt x="304949" y="1633585"/>
                  <a:pt x="681121" y="1633585"/>
                </a:cubicBezTo>
                <a:lnTo>
                  <a:pt x="681121" y="1633585"/>
                </a:lnTo>
                <a:lnTo>
                  <a:pt x="681121" y="1633585"/>
                </a:lnTo>
                <a:cubicBezTo>
                  <a:pt x="716387" y="1633585"/>
                  <a:pt x="751028" y="1636264"/>
                  <a:pt x="784849" y="1641430"/>
                </a:cubicBezTo>
                <a:lnTo>
                  <a:pt x="804969" y="1646066"/>
                </a:lnTo>
                <a:lnTo>
                  <a:pt x="818391" y="1647418"/>
                </a:lnTo>
                <a:lnTo>
                  <a:pt x="840155" y="1654172"/>
                </a:lnTo>
                <a:lnTo>
                  <a:pt x="883666" y="1664196"/>
                </a:lnTo>
                <a:lnTo>
                  <a:pt x="925283" y="1680588"/>
                </a:lnTo>
                <a:lnTo>
                  <a:pt x="946244" y="1687092"/>
                </a:lnTo>
                <a:lnTo>
                  <a:pt x="958021" y="1693482"/>
                </a:lnTo>
                <a:lnTo>
                  <a:pt x="976416" y="1700727"/>
                </a:lnTo>
                <a:cubicBezTo>
                  <a:pt x="1006193" y="1715070"/>
                  <a:pt x="1034766" y="1731515"/>
                  <a:pt x="1061943" y="1749869"/>
                </a:cubicBezTo>
                <a:lnTo>
                  <a:pt x="1101204" y="1782251"/>
                </a:lnTo>
                <a:lnTo>
                  <a:pt x="1120359" y="1790928"/>
                </a:lnTo>
                <a:cubicBezTo>
                  <a:pt x="1196197" y="1813176"/>
                  <a:pt x="1279254" y="1803393"/>
                  <a:pt x="1348947" y="1761402"/>
                </a:cubicBezTo>
                <a:lnTo>
                  <a:pt x="1354887" y="1758009"/>
                </a:lnTo>
                <a:cubicBezTo>
                  <a:pt x="1405167" y="1727895"/>
                  <a:pt x="1443247" y="1684208"/>
                  <a:pt x="1466796" y="1633574"/>
                </a:cubicBezTo>
                <a:lnTo>
                  <a:pt x="1476711" y="1510755"/>
                </a:lnTo>
                <a:cubicBezTo>
                  <a:pt x="1465827" y="1457587"/>
                  <a:pt x="1460112" y="1402538"/>
                  <a:pt x="1460112" y="1346154"/>
                </a:cubicBezTo>
                <a:cubicBezTo>
                  <a:pt x="1460112" y="895081"/>
                  <a:pt x="1825908" y="529414"/>
                  <a:pt x="2277139" y="529414"/>
                </a:cubicBezTo>
                <a:cubicBezTo>
                  <a:pt x="2615564" y="529414"/>
                  <a:pt x="2905930" y="735102"/>
                  <a:pt x="3029962" y="1028242"/>
                </a:cubicBezTo>
                <a:lnTo>
                  <a:pt x="3030708" y="1030643"/>
                </a:lnTo>
                <a:lnTo>
                  <a:pt x="3036446" y="1041212"/>
                </a:lnTo>
                <a:cubicBezTo>
                  <a:pt x="3077790" y="1138925"/>
                  <a:pt x="3100652" y="1246355"/>
                  <a:pt x="3100652" y="1359124"/>
                </a:cubicBezTo>
                <a:lnTo>
                  <a:pt x="3138715" y="1452460"/>
                </a:lnTo>
                <a:cubicBezTo>
                  <a:pt x="3172818" y="1495140"/>
                  <a:pt x="3219279" y="1528118"/>
                  <a:pt x="3273166" y="1545932"/>
                </a:cubicBezTo>
                <a:lnTo>
                  <a:pt x="3281228" y="1548478"/>
                </a:lnTo>
                <a:cubicBezTo>
                  <a:pt x="3366514" y="1576790"/>
                  <a:pt x="3459196" y="1564304"/>
                  <a:pt x="3531713" y="1516745"/>
                </a:cubicBezTo>
                <a:lnTo>
                  <a:pt x="3538935" y="1510163"/>
                </a:lnTo>
                <a:lnTo>
                  <a:pt x="3543959" y="1500910"/>
                </a:lnTo>
                <a:cubicBezTo>
                  <a:pt x="3713965" y="1249357"/>
                  <a:pt x="4001866" y="1083968"/>
                  <a:pt x="4328410" y="1083968"/>
                </a:cubicBezTo>
                <a:cubicBezTo>
                  <a:pt x="4589645" y="1083968"/>
                  <a:pt x="4826149" y="1189817"/>
                  <a:pt x="4997345" y="1360952"/>
                </a:cubicBezTo>
                <a:lnTo>
                  <a:pt x="5083241" y="1465023"/>
                </a:lnTo>
                <a:lnTo>
                  <a:pt x="5133099" y="1486216"/>
                </a:lnTo>
                <a:cubicBezTo>
                  <a:pt x="5186343" y="1501841"/>
                  <a:pt x="5244907" y="1499038"/>
                  <a:pt x="5298369" y="1476372"/>
                </a:cubicBezTo>
                <a:lnTo>
                  <a:pt x="5308976" y="1472129"/>
                </a:lnTo>
                <a:cubicBezTo>
                  <a:pt x="5382806" y="1440635"/>
                  <a:pt x="5435155" y="1375740"/>
                  <a:pt x="5451523" y="1300526"/>
                </a:cubicBezTo>
                <a:lnTo>
                  <a:pt x="5454347" y="1243281"/>
                </a:lnTo>
                <a:lnTo>
                  <a:pt x="5458226" y="1244354"/>
                </a:lnTo>
                <a:lnTo>
                  <a:pt x="5443248" y="1095831"/>
                </a:lnTo>
                <a:cubicBezTo>
                  <a:pt x="5443248" y="490620"/>
                  <a:pt x="5934042" y="0"/>
                  <a:pt x="6539465" y="0"/>
                </a:cubicBezTo>
                <a:close/>
              </a:path>
            </a:pathLst>
          </a:custGeom>
          <a:solidFill>
            <a:schemeClr val="bg2">
              <a:alpha val="19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14">
            <a:extLst>
              <a:ext uri="{FF2B5EF4-FFF2-40B4-BE49-F238E27FC236}">
                <a16:creationId xmlns:a16="http://schemas.microsoft.com/office/drawing/2014/main" id="{AB2D197A-E57F-9D98-DE8C-1315DCECEC02}"/>
              </a:ext>
            </a:extLst>
          </p:cNvPr>
          <p:cNvSpPr/>
          <p:nvPr/>
        </p:nvSpPr>
        <p:spPr>
          <a:xfrm>
            <a:off x="958578" y="3746302"/>
            <a:ext cx="1038277" cy="1037910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4C71530C-1F91-9A2D-D503-E6C0FC2D0CFA}"/>
              </a:ext>
            </a:extLst>
          </p:cNvPr>
          <p:cNvSpPr/>
          <p:nvPr/>
        </p:nvSpPr>
        <p:spPr>
          <a:xfrm>
            <a:off x="2378430" y="2601886"/>
            <a:ext cx="1390610" cy="1390119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AF1005F7-C280-7B51-D984-8BE498834614}"/>
              </a:ext>
            </a:extLst>
          </p:cNvPr>
          <p:cNvSpPr/>
          <p:nvPr/>
        </p:nvSpPr>
        <p:spPr>
          <a:xfrm>
            <a:off x="4343548" y="3199259"/>
            <a:ext cx="1562917" cy="1562365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C5C928D-B402-61EF-271F-7D5B178D26B9}"/>
              </a:ext>
            </a:extLst>
          </p:cNvPr>
          <p:cNvSpPr/>
          <p:nvPr/>
        </p:nvSpPr>
        <p:spPr>
          <a:xfrm>
            <a:off x="6401962" y="2112717"/>
            <a:ext cx="1868469" cy="1867810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4C82FEE5-4EF4-982A-2CE6-ABCECB16C8E5}"/>
              </a:ext>
            </a:extLst>
          </p:cNvPr>
          <p:cNvSpPr/>
          <p:nvPr/>
        </p:nvSpPr>
        <p:spPr>
          <a:xfrm>
            <a:off x="8915803" y="2464492"/>
            <a:ext cx="2303163" cy="2302351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7DEF39-46FB-24E9-2CE7-44FDDC1C1BD7}"/>
              </a:ext>
            </a:extLst>
          </p:cNvPr>
          <p:cNvSpPr txBox="1"/>
          <p:nvPr/>
        </p:nvSpPr>
        <p:spPr>
          <a:xfrm>
            <a:off x="2399209" y="4151716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2F180-C085-5E07-2271-ECE812E4D078}"/>
              </a:ext>
            </a:extLst>
          </p:cNvPr>
          <p:cNvSpPr txBox="1"/>
          <p:nvPr/>
        </p:nvSpPr>
        <p:spPr>
          <a:xfrm>
            <a:off x="6661670" y="4224143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EE16EF-D554-D616-A923-D8910564D126}"/>
              </a:ext>
            </a:extLst>
          </p:cNvPr>
          <p:cNvSpPr txBox="1"/>
          <p:nvPr/>
        </p:nvSpPr>
        <p:spPr>
          <a:xfrm>
            <a:off x="766656" y="2476824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0F3EE-CF10-B484-B2F6-836FF4125B43}"/>
              </a:ext>
            </a:extLst>
          </p:cNvPr>
          <p:cNvSpPr txBox="1"/>
          <p:nvPr/>
        </p:nvSpPr>
        <p:spPr>
          <a:xfrm>
            <a:off x="4450480" y="1924563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2B505-DDF7-410E-D60E-A2B4B88F14B4}"/>
              </a:ext>
            </a:extLst>
          </p:cNvPr>
          <p:cNvSpPr txBox="1"/>
          <p:nvPr/>
        </p:nvSpPr>
        <p:spPr>
          <a:xfrm>
            <a:off x="9392858" y="1164071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2AFA6-3B8A-335A-E1B7-64C4A22C0AC2}"/>
              </a:ext>
            </a:extLst>
          </p:cNvPr>
          <p:cNvSpPr txBox="1"/>
          <p:nvPr/>
        </p:nvSpPr>
        <p:spPr>
          <a:xfrm>
            <a:off x="1229892" y="3704333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1ED621-D989-02EC-4840-F8B26A44B695}"/>
              </a:ext>
            </a:extLst>
          </p:cNvPr>
          <p:cNvSpPr txBox="1"/>
          <p:nvPr/>
        </p:nvSpPr>
        <p:spPr>
          <a:xfrm>
            <a:off x="2825910" y="3505156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6ECFD9-AF9F-7FE8-9D90-DBE1495EC287}"/>
              </a:ext>
            </a:extLst>
          </p:cNvPr>
          <p:cNvSpPr txBox="1"/>
          <p:nvPr/>
        </p:nvSpPr>
        <p:spPr>
          <a:xfrm>
            <a:off x="4877181" y="3206391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C7E4B-76EF-C68F-9022-5F3E80515F67}"/>
              </a:ext>
            </a:extLst>
          </p:cNvPr>
          <p:cNvSpPr txBox="1"/>
          <p:nvPr/>
        </p:nvSpPr>
        <p:spPr>
          <a:xfrm>
            <a:off x="7088371" y="350515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EB03-9DBA-54F6-03FC-9A5CCD36914E}"/>
              </a:ext>
            </a:extLst>
          </p:cNvPr>
          <p:cNvSpPr txBox="1"/>
          <p:nvPr/>
        </p:nvSpPr>
        <p:spPr>
          <a:xfrm>
            <a:off x="1022863" y="4055512"/>
            <a:ext cx="909706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4AAB58-3188-4777-5824-7DE9CDF289E4}"/>
              </a:ext>
            </a:extLst>
          </p:cNvPr>
          <p:cNvSpPr txBox="1"/>
          <p:nvPr/>
        </p:nvSpPr>
        <p:spPr>
          <a:xfrm>
            <a:off x="2618882" y="2829676"/>
            <a:ext cx="909706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F6D4D-076A-8A96-7BFD-AF117252CDF5}"/>
              </a:ext>
            </a:extLst>
          </p:cNvPr>
          <p:cNvSpPr txBox="1"/>
          <p:nvPr/>
        </p:nvSpPr>
        <p:spPr>
          <a:xfrm>
            <a:off x="4670153" y="3722352"/>
            <a:ext cx="909706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DEA1FD-6AA7-4BCB-CC20-2A211D010786}"/>
              </a:ext>
            </a:extLst>
          </p:cNvPr>
          <p:cNvSpPr txBox="1"/>
          <p:nvPr/>
        </p:nvSpPr>
        <p:spPr>
          <a:xfrm>
            <a:off x="6881343" y="2529114"/>
            <a:ext cx="90970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11452A-7D0B-3FB0-E17E-4E0761E8DF76}"/>
              </a:ext>
            </a:extLst>
          </p:cNvPr>
          <p:cNvSpPr txBox="1"/>
          <p:nvPr/>
        </p:nvSpPr>
        <p:spPr>
          <a:xfrm>
            <a:off x="9819559" y="2500221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CF2446-F53D-0DBA-56BC-486CAA220D75}"/>
              </a:ext>
            </a:extLst>
          </p:cNvPr>
          <p:cNvSpPr txBox="1"/>
          <p:nvPr/>
        </p:nvSpPr>
        <p:spPr>
          <a:xfrm>
            <a:off x="9489310" y="3218996"/>
            <a:ext cx="1156147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9565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9437</TotalTime>
  <Words>300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Zigzag Growth Process – Slide Template</vt:lpstr>
      <vt:lpstr>Zigzag Growth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Growth Process</dc:title>
  <dc:creator>PresentationGO.com</dc:creator>
  <dc:description>© Copyright PresentationGO.com - Do not distribute or sale without written permission.</dc:description>
  <cp:lastModifiedBy>Christophe Barroche</cp:lastModifiedBy>
  <cp:revision>37</cp:revision>
  <dcterms:created xsi:type="dcterms:W3CDTF">2014-11-26T05:14:11Z</dcterms:created>
  <dcterms:modified xsi:type="dcterms:W3CDTF">2024-05-21T22:26:08Z</dcterms:modified>
  <cp:category>Charts &amp; Diagrams</cp:category>
</cp:coreProperties>
</file>